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4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5" r:id="rId3"/>
    <p:sldMasterId id="2147483687" r:id="rId4"/>
    <p:sldMasterId id="2147483702" r:id="rId5"/>
  </p:sldMasterIdLst>
  <p:notesMasterIdLst>
    <p:notesMasterId r:id="rId67"/>
  </p:notesMasterIdLst>
  <p:handoutMasterIdLst>
    <p:handoutMasterId r:id="rId68"/>
  </p:handoutMasterIdLst>
  <p:sldIdLst>
    <p:sldId id="684" r:id="rId6"/>
    <p:sldId id="685" r:id="rId7"/>
    <p:sldId id="668" r:id="rId8"/>
    <p:sldId id="626" r:id="rId9"/>
    <p:sldId id="627" r:id="rId10"/>
    <p:sldId id="628" r:id="rId11"/>
    <p:sldId id="629" r:id="rId12"/>
    <p:sldId id="645" r:id="rId13"/>
    <p:sldId id="644" r:id="rId14"/>
    <p:sldId id="686" r:id="rId15"/>
    <p:sldId id="630" r:id="rId16"/>
    <p:sldId id="631" r:id="rId17"/>
    <p:sldId id="632" r:id="rId18"/>
    <p:sldId id="680" r:id="rId19"/>
    <p:sldId id="688" r:id="rId20"/>
    <p:sldId id="633" r:id="rId21"/>
    <p:sldId id="690" r:id="rId22"/>
    <p:sldId id="774" r:id="rId23"/>
    <p:sldId id="634" r:id="rId24"/>
    <p:sldId id="691" r:id="rId25"/>
    <p:sldId id="693" r:id="rId26"/>
    <p:sldId id="635" r:id="rId27"/>
    <p:sldId id="636" r:id="rId28"/>
    <p:sldId id="637" r:id="rId29"/>
    <p:sldId id="772" r:id="rId30"/>
    <p:sldId id="748" r:id="rId31"/>
    <p:sldId id="745" r:id="rId32"/>
    <p:sldId id="696" r:id="rId33"/>
    <p:sldId id="697" r:id="rId34"/>
    <p:sldId id="698" r:id="rId35"/>
    <p:sldId id="699" r:id="rId36"/>
    <p:sldId id="701" r:id="rId37"/>
    <p:sldId id="703" r:id="rId38"/>
    <p:sldId id="704" r:id="rId39"/>
    <p:sldId id="777" r:id="rId40"/>
    <p:sldId id="706" r:id="rId41"/>
    <p:sldId id="709" r:id="rId42"/>
    <p:sldId id="710" r:id="rId43"/>
    <p:sldId id="746" r:id="rId44"/>
    <p:sldId id="749" r:id="rId45"/>
    <p:sldId id="750" r:id="rId46"/>
    <p:sldId id="751" r:id="rId47"/>
    <p:sldId id="752" r:id="rId48"/>
    <p:sldId id="716" r:id="rId49"/>
    <p:sldId id="717" r:id="rId50"/>
    <p:sldId id="718" r:id="rId51"/>
    <p:sldId id="776" r:id="rId52"/>
    <p:sldId id="722" r:id="rId53"/>
    <p:sldId id="719" r:id="rId54"/>
    <p:sldId id="724" r:id="rId55"/>
    <p:sldId id="725" r:id="rId56"/>
    <p:sldId id="727" r:id="rId57"/>
    <p:sldId id="728" r:id="rId58"/>
    <p:sldId id="732" r:id="rId59"/>
    <p:sldId id="738" r:id="rId60"/>
    <p:sldId id="739" r:id="rId61"/>
    <p:sldId id="740" r:id="rId62"/>
    <p:sldId id="741" r:id="rId63"/>
    <p:sldId id="742" r:id="rId64"/>
    <p:sldId id="744" r:id="rId65"/>
    <p:sldId id="773" r:id="rId66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000066"/>
    <a:srgbClr val="000000"/>
    <a:srgbClr val="0000FF"/>
    <a:srgbClr val="FFFFFF"/>
    <a:srgbClr val="00CCFF"/>
    <a:srgbClr val="FF0000"/>
    <a:srgbClr val="FFFF00"/>
    <a:srgbClr val="0099FF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37" autoAdjust="0"/>
    <p:restoredTop sz="86379" autoAdjust="0"/>
  </p:normalViewPr>
  <p:slideViewPr>
    <p:cSldViewPr snapToGrid="0">
      <p:cViewPr>
        <p:scale>
          <a:sx n="85" d="100"/>
          <a:sy n="85" d="100"/>
        </p:scale>
        <p:origin x="1742" y="5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7868"/>
    </p:cViewPr>
  </p:sorterViewPr>
  <p:notesViewPr>
    <p:cSldViewPr snapToGrid="0">
      <p:cViewPr>
        <p:scale>
          <a:sx n="110" d="100"/>
          <a:sy n="110" d="100"/>
        </p:scale>
        <p:origin x="-1348" y="1104"/>
      </p:cViewPr>
      <p:guideLst>
        <p:guide orient="horz" pos="2880"/>
        <p:guide pos="2160"/>
      </p:guideLst>
    </p:cSldViewPr>
  </p:notesViewPr>
  <p:gridSpacing cx="76330" cy="7633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cs typeface="Times New Roman" pitchFamily="18" charset="0"/>
              </a:defRPr>
            </a:lvl1pPr>
          </a:lstStyle>
          <a:p>
            <a:pPr>
              <a:defRPr/>
            </a:pPr>
            <a:fld id="{6109FEAF-C057-4357-BC39-155DE7B9CF4A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4331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cs typeface="Times New Roman" pitchFamily="18" charset="0"/>
              </a:defRPr>
            </a:lvl1pPr>
          </a:lstStyle>
          <a:p>
            <a:pPr>
              <a:defRPr/>
            </a:pPr>
            <a:fld id="{4C5F455E-E08F-4DF3-BAE4-0DB61B3969EA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573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F67812B-EB0D-4150-8B31-B9358DD33182}" type="slidenum">
              <a:rPr lang="he-IL" sz="1200" b="0" smtClean="0"/>
              <a:pPr eaLnBrk="1" hangingPunct="1"/>
              <a:t>1</a:t>
            </a:fld>
            <a:endParaRPr lang="en-US" sz="1200" b="0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Hello Everyone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 smtClean="0"/>
              <a:t>We start this course on sparse representations with a series of short video lessons that aim to give you the broad picture of this field, in order to give a clear context to everything else that will take appear later on in this course. So, think of this as a coarse resolution version of the whole story.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764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CC9AB4-74FD-4C55-ABEF-FFFA2C6F18D1}" type="slidenum">
              <a:rPr lang="he-IL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451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CC9AB4-74FD-4C55-ABEF-FFFA2C6F18D1}" type="slidenum">
              <a:rPr lang="he-IL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37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Timing:</a:t>
            </a:r>
            <a:r>
              <a:rPr lang="en-US" baseline="0" dirty="0" smtClean="0"/>
              <a:t> </a:t>
            </a:r>
            <a:r>
              <a:rPr lang="en-US" dirty="0" smtClean="0"/>
              <a:t>After saying that 3 atoms</a:t>
            </a:r>
            <a:r>
              <a:rPr lang="en-US" baseline="0" dirty="0" smtClean="0"/>
              <a:t> were chosen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Question: How many numbers</a:t>
            </a:r>
            <a:r>
              <a:rPr lang="en-US" baseline="0" dirty="0" smtClean="0"/>
              <a:t> now describe the full content of the 10-by-10 patch? </a:t>
            </a:r>
          </a:p>
          <a:p>
            <a:endParaRPr lang="en-US" dirty="0" smtClean="0"/>
          </a:p>
          <a:p>
            <a:r>
              <a:rPr lang="en-US" dirty="0" smtClean="0"/>
              <a:t>Problem Type:</a:t>
            </a:r>
            <a:r>
              <a:rPr lang="en-US" baseline="0" dirty="0" smtClean="0"/>
              <a:t> Numerical input</a:t>
            </a:r>
          </a:p>
          <a:p>
            <a:endParaRPr lang="en-US" baseline="0" dirty="0" smtClean="0"/>
          </a:p>
          <a:p>
            <a:r>
              <a:rPr lang="en-US" baseline="0" dirty="0" smtClean="0"/>
              <a:t>Show that the answer is 6 and explain</a:t>
            </a:r>
          </a:p>
          <a:p>
            <a:r>
              <a:rPr lang="en-US" b="1" u="sng" dirty="0" smtClean="0"/>
              <a:t>If the answer is 3, show</a:t>
            </a:r>
            <a:r>
              <a:rPr lang="en-US" b="1" u="sng" baseline="0" dirty="0" smtClean="0"/>
              <a:t> a hint.</a:t>
            </a:r>
            <a:endParaRPr lang="he-IL" b="1" u="sng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CC9AB4-74FD-4C55-ABEF-FFFA2C6F18D1}" type="slidenum">
              <a:rPr lang="he-IL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2584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Timing:</a:t>
            </a:r>
            <a:r>
              <a:rPr lang="en-US" baseline="0" dirty="0" smtClean="0"/>
              <a:t> </a:t>
            </a:r>
            <a:r>
              <a:rPr lang="en-US" dirty="0" smtClean="0"/>
              <a:t>After saying that 3 atoms</a:t>
            </a:r>
            <a:r>
              <a:rPr lang="en-US" baseline="0" dirty="0" smtClean="0"/>
              <a:t> were chosen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Question: How many numbers</a:t>
            </a:r>
            <a:r>
              <a:rPr lang="en-US" baseline="0" dirty="0" smtClean="0"/>
              <a:t> now describe the full content of the 10-by-10 patch? </a:t>
            </a:r>
          </a:p>
          <a:p>
            <a:endParaRPr lang="en-US" dirty="0" smtClean="0"/>
          </a:p>
          <a:p>
            <a:r>
              <a:rPr lang="en-US" dirty="0" smtClean="0"/>
              <a:t>Problem Type:</a:t>
            </a:r>
            <a:r>
              <a:rPr lang="en-US" baseline="0" dirty="0" smtClean="0"/>
              <a:t> Numerical input</a:t>
            </a:r>
          </a:p>
          <a:p>
            <a:endParaRPr lang="en-US" baseline="0" dirty="0" smtClean="0"/>
          </a:p>
          <a:p>
            <a:r>
              <a:rPr lang="en-US" baseline="0" dirty="0" smtClean="0"/>
              <a:t>Show that the answer is 6 and explain</a:t>
            </a:r>
          </a:p>
          <a:p>
            <a:r>
              <a:rPr lang="en-US" b="1" u="sng" dirty="0" smtClean="0"/>
              <a:t>If the answer is 3, show</a:t>
            </a:r>
            <a:r>
              <a:rPr lang="en-US" b="1" u="sng" baseline="0" dirty="0" smtClean="0"/>
              <a:t> a hint.</a:t>
            </a:r>
            <a:endParaRPr lang="he-IL" b="1" u="sng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CC9AB4-74FD-4C55-ABEF-FFFA2C6F18D1}" type="slidenum">
              <a:rPr lang="he-IL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2584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CC9AB4-74FD-4C55-ABEF-FFFA2C6F18D1}" type="slidenum">
              <a:rPr lang="he-IL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95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CC9AB4-74FD-4C55-ABEF-FFFA2C6F18D1}" type="slidenum">
              <a:rPr lang="he-IL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4611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CC9AB4-74FD-4C55-ABEF-FFFA2C6F18D1}" type="slidenum">
              <a:rPr lang="he-IL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81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CC9AB4-74FD-4C55-ABEF-FFFA2C6F18D1}" type="slidenum">
              <a:rPr lang="he-IL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818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CC9AB4-74FD-4C55-ABEF-FFFA2C6F18D1}" type="slidenum">
              <a:rPr lang="he-IL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1689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CC9AB4-74FD-4C55-ABEF-FFFA2C6F18D1}" type="slidenum">
              <a:rPr lang="he-IL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6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F67812B-EB0D-4150-8B31-B9358DD33182}" type="slidenum">
              <a:rPr lang="he-IL" sz="1200" b="0" smtClean="0"/>
              <a:pPr eaLnBrk="1" hangingPunct="1"/>
              <a:t>3</a:t>
            </a:fld>
            <a:endParaRPr lang="en-US" sz="1200" b="0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595554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CC9AB4-74FD-4C55-ABEF-FFFA2C6F18D1}" type="slidenum">
              <a:rPr lang="he-IL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178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CC9AB4-74FD-4C55-ABEF-FFFA2C6F18D1}" type="slidenum">
              <a:rPr lang="he-IL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161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CC9AB4-74FD-4C55-ABEF-FFFA2C6F18D1}" type="slidenum">
              <a:rPr lang="he-IL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3401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Timing:</a:t>
            </a:r>
            <a:r>
              <a:rPr lang="en-US" baseline="0" dirty="0" smtClean="0"/>
              <a:t> </a:t>
            </a:r>
            <a:r>
              <a:rPr lang="en-US" dirty="0" smtClean="0"/>
              <a:t>After showing the full content of the slide</a:t>
            </a:r>
          </a:p>
          <a:p>
            <a:endParaRPr lang="en-US" dirty="0" smtClean="0"/>
          </a:p>
          <a:p>
            <a:r>
              <a:rPr lang="en-US" dirty="0" smtClean="0"/>
              <a:t>Question: Suppose that we are dealing with piece-wise constant 1D signals </a:t>
            </a:r>
            <a:r>
              <a:rPr lang="en-US" u="sng" dirty="0" smtClean="0"/>
              <a:t>(show such</a:t>
            </a:r>
            <a:r>
              <a:rPr lang="en-US" u="sng" baseline="0" dirty="0" smtClean="0"/>
              <a:t> signal</a:t>
            </a:r>
            <a:r>
              <a:rPr lang="en-US" u="sng" dirty="0" smtClean="0"/>
              <a:t>)</a:t>
            </a:r>
            <a:r>
              <a:rPr lang="en-US" baseline="0" dirty="0" smtClean="0"/>
              <a:t>. Who would be the proper dictionary to enable their sparse description?  </a:t>
            </a:r>
          </a:p>
          <a:p>
            <a:endParaRPr lang="en-US" dirty="0" smtClean="0"/>
          </a:p>
          <a:p>
            <a:r>
              <a:rPr lang="en-US" dirty="0" smtClean="0"/>
              <a:t>Problem Type:</a:t>
            </a:r>
            <a:r>
              <a:rPr lang="en-US" baseline="0" dirty="0" smtClean="0"/>
              <a:t> Text input and a discussion in the forum.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Show that the answer is 6 and explain</a:t>
            </a:r>
            <a:endParaRPr lang="he-IL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CC9AB4-74FD-4C55-ABEF-FFFA2C6F18D1}" type="slidenum">
              <a:rPr lang="he-IL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6490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CC9AB4-74FD-4C55-ABEF-FFFA2C6F18D1}" type="slidenum">
              <a:rPr lang="he-IL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8684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CC9AB4-74FD-4C55-ABEF-FFFA2C6F18D1}" type="slidenum">
              <a:rPr lang="he-IL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485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F67812B-EB0D-4150-8B31-B9358DD33182}" type="slidenum">
              <a:rPr lang="he-IL" sz="1200" b="0" smtClean="0"/>
              <a:pPr eaLnBrk="1" hangingPunct="1"/>
              <a:t>27</a:t>
            </a:fld>
            <a:endParaRPr lang="en-US" sz="1200" b="0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284683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What is convolutional</a:t>
            </a:r>
            <a:r>
              <a:rPr lang="en-US" baseline="0" dirty="0" smtClean="0"/>
              <a:t> sparse representation? </a:t>
            </a:r>
            <a:r>
              <a:rPr lang="en-US" dirty="0" smtClean="0"/>
              <a:t>Convolutional sparse representation is a global signal prior that assumes a global signal is a superposition of</a:t>
            </a:r>
            <a:r>
              <a:rPr lang="en-US" baseline="0" dirty="0" smtClean="0"/>
              <a:t> local atoms or filters in different shifts.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E1C18-C875-4C88-BD76-005FF01C9392}" type="slidenum">
              <a:rPr lang="he-IL" smtClean="0">
                <a:solidFill>
                  <a:prstClr val="black"/>
                </a:solidFill>
              </a:rPr>
              <a:pPr/>
              <a:t>28</a:t>
            </a:fld>
            <a:endParaRPr lang="he-I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8441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E1C18-C875-4C88-BD76-005FF01C9392}" type="slidenum">
              <a:rPr lang="he-IL" smtClean="0">
                <a:solidFill>
                  <a:prstClr val="black"/>
                </a:solidFill>
              </a:rPr>
              <a:pPr/>
              <a:t>29</a:t>
            </a:fld>
            <a:endParaRPr lang="he-I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680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Due to the convolutional structure of D, </a:t>
            </a:r>
            <a:r>
              <a:rPr lang="en-US" dirty="0" err="1" smtClean="0"/>
              <a:t>Omega_i</a:t>
            </a:r>
            <a:r>
              <a:rPr lang="en-US" dirty="0" smtClean="0"/>
              <a:t> and Omega_i+1</a:t>
            </a:r>
            <a:r>
              <a:rPr lang="en-US" baseline="0" dirty="0" smtClean="0"/>
              <a:t> are equal.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E1C18-C875-4C88-BD76-005FF01C9392}" type="slidenum">
              <a:rPr lang="he-IL" smtClean="0">
                <a:solidFill>
                  <a:prstClr val="black"/>
                </a:solidFill>
              </a:rPr>
              <a:pPr/>
              <a:t>31</a:t>
            </a:fld>
            <a:endParaRPr lang="he-I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47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CC9AB4-74FD-4C55-ABEF-FFFA2C6F18D1}" type="slidenum">
              <a:rPr lang="he-IL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599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E1C18-C875-4C88-BD76-005FF01C9392}" type="slidenum">
              <a:rPr lang="he-IL" smtClean="0">
                <a:solidFill>
                  <a:prstClr val="black"/>
                </a:solidFill>
              </a:rPr>
              <a:pPr/>
              <a:t>33</a:t>
            </a:fld>
            <a:endParaRPr lang="he-I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8478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Theoretical guarantee</a:t>
            </a:r>
            <a:r>
              <a:rPr lang="en-US" baseline="0" dirty="0" smtClean="0"/>
              <a:t> for this problem.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E1C18-C875-4C88-BD76-005FF01C9392}" type="slidenum">
              <a:rPr lang="he-IL" smtClean="0">
                <a:solidFill>
                  <a:prstClr val="black"/>
                </a:solidFill>
              </a:rPr>
              <a:pPr/>
              <a:t>36</a:t>
            </a:fld>
            <a:endParaRPr lang="he-I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0776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F67812B-EB0D-4150-8B31-B9358DD33182}" type="slidenum">
              <a:rPr lang="he-IL" sz="1200" b="0" smtClean="0">
                <a:solidFill>
                  <a:prstClr val="black"/>
                </a:solidFill>
              </a:rPr>
              <a:pPr eaLnBrk="1" hangingPunct="1"/>
              <a:t>39</a:t>
            </a:fld>
            <a:endParaRPr lang="en-US" sz="1200" b="0" smtClean="0">
              <a:solidFill>
                <a:prstClr val="black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120377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Formally, given a signal X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E1C18-C875-4C88-BD76-005FF01C9392}" type="slidenum">
              <a:rPr lang="he-IL" smtClean="0">
                <a:solidFill>
                  <a:prstClr val="black"/>
                </a:solidFill>
              </a:rPr>
              <a:pPr/>
              <a:t>43</a:t>
            </a:fld>
            <a:endParaRPr lang="he-I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774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Now we return to CSC</a:t>
            </a:r>
            <a:r>
              <a:rPr lang="en-US" baseline="0" dirty="0" smtClean="0"/>
              <a:t> and attempt to tie it to CNN.</a:t>
            </a:r>
          </a:p>
          <a:p>
            <a:pPr algn="l" rtl="0"/>
            <a:r>
              <a:rPr lang="en-US" baseline="0" dirty="0" smtClean="0"/>
              <a:t>This is a key slide that will bridge both worlds.</a:t>
            </a:r>
          </a:p>
          <a:p>
            <a:pPr algn="l" rtl="0"/>
            <a:r>
              <a:rPr lang="en-US" baseline="0" dirty="0" smtClean="0"/>
              <a:t>Note that what we have seen here is a new family of signals. In some slides we will see the pursuit of this family is in fact the forward pass of CNN.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E1C18-C875-4C88-BD76-005FF01C9392}" type="slidenum">
              <a:rPr lang="he-IL" smtClean="0">
                <a:solidFill>
                  <a:prstClr val="black"/>
                </a:solidFill>
              </a:rPr>
              <a:pPr/>
              <a:t>44</a:t>
            </a:fld>
            <a:endParaRPr lang="he-I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7186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Now we return to CSC</a:t>
            </a:r>
            <a:r>
              <a:rPr lang="en-US" baseline="0" dirty="0" smtClean="0"/>
              <a:t> and attempt to tie it to CNN.</a:t>
            </a:r>
          </a:p>
          <a:p>
            <a:pPr algn="l" rtl="0"/>
            <a:r>
              <a:rPr lang="en-US" baseline="0" dirty="0" smtClean="0"/>
              <a:t>This is a key slide that will bridge both worlds.</a:t>
            </a:r>
          </a:p>
          <a:p>
            <a:pPr algn="l" rtl="0"/>
            <a:r>
              <a:rPr lang="en-US" baseline="0" dirty="0" smtClean="0"/>
              <a:t>Note that what we have seen here is a new family of signals. In some slides we will see the pursuit of this family is in fact the forward pass of CNN.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E1C18-C875-4C88-BD76-005FF01C9392}" type="slidenum">
              <a:rPr lang="he-IL" smtClean="0">
                <a:solidFill>
                  <a:prstClr val="black"/>
                </a:solidFill>
              </a:rPr>
              <a:pPr/>
              <a:t>45</a:t>
            </a:fld>
            <a:endParaRPr lang="he-I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7186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Our dream is to find the true Gama that is used</a:t>
            </a:r>
            <a:r>
              <a:rPr lang="en-US" baseline="0" dirty="0" smtClean="0"/>
              <a:t> in the task </a:t>
            </a:r>
            <a:r>
              <a:rPr lang="en-US" baseline="0" smtClean="0"/>
              <a:t>of classification.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E1C18-C875-4C88-BD76-005FF01C9392}" type="slidenum">
              <a:rPr lang="he-IL" smtClean="0">
                <a:solidFill>
                  <a:prstClr val="black"/>
                </a:solidFill>
              </a:rPr>
              <a:pPr/>
              <a:t>52</a:t>
            </a:fld>
            <a:endParaRPr lang="he-I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1591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en-US" dirty="0" smtClean="0"/>
              <a:t>Skip on details</a:t>
            </a:r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8E1C18-C875-4C88-BD76-005FF01C9392}" type="slidenum">
              <a:rPr lang="he-IL" smtClean="0">
                <a:solidFill>
                  <a:prstClr val="black"/>
                </a:solidFill>
              </a:rPr>
              <a:pPr/>
              <a:t>55</a:t>
            </a:fld>
            <a:endParaRPr lang="he-I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4343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CC9AB4-74FD-4C55-ABEF-FFFA2C6F18D1}" type="slidenum">
              <a:rPr lang="he-IL" smtClean="0">
                <a:solidFill>
                  <a:prstClr val="black"/>
                </a:solidFill>
              </a:rPr>
              <a:pPr>
                <a:defRPr/>
              </a:pPr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8684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CC9AB4-74FD-4C55-ABEF-FFFA2C6F18D1}" type="slidenum">
              <a:rPr lang="he-IL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15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BC9D34-A1F9-40C6-ABD1-1D215485AE1C}" type="slidenum">
              <a:rPr lang="he-IL" smtClean="0"/>
              <a:pPr/>
              <a:t>5</a:t>
            </a:fld>
            <a:endParaRPr lang="en-US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Suggested Interaction</a:t>
            </a:r>
          </a:p>
          <a:p>
            <a:endParaRPr lang="en-US" dirty="0" smtClean="0"/>
          </a:p>
          <a:p>
            <a:r>
              <a:rPr lang="en-US" dirty="0" smtClean="0"/>
              <a:t>Timing:</a:t>
            </a:r>
            <a:r>
              <a:rPr lang="en-US" baseline="0" dirty="0" smtClean="0"/>
              <a:t> </a:t>
            </a:r>
            <a:r>
              <a:rPr lang="en-US" dirty="0" smtClean="0"/>
              <a:t>After showing the data and the story behind its creation</a:t>
            </a:r>
          </a:p>
          <a:p>
            <a:endParaRPr lang="en-US" dirty="0" smtClean="0"/>
          </a:p>
          <a:p>
            <a:r>
              <a:rPr lang="en-US" dirty="0" smtClean="0"/>
              <a:t>Question: Can you propose a</a:t>
            </a:r>
            <a:r>
              <a:rPr lang="en-US" baseline="0" dirty="0" smtClean="0"/>
              <a:t> way to remove the noise from this signal? </a:t>
            </a:r>
          </a:p>
          <a:p>
            <a:endParaRPr lang="en-US" dirty="0" smtClean="0"/>
          </a:p>
          <a:p>
            <a:r>
              <a:rPr lang="en-US" dirty="0" smtClean="0"/>
              <a:t>Problem Type:</a:t>
            </a:r>
            <a:r>
              <a:rPr lang="en-US" baseline="0" dirty="0" smtClean="0"/>
              <a:t> Checkbox Problem with answers YES or NO, and the show feedback on the statistics of the answer</a:t>
            </a:r>
          </a:p>
          <a:p>
            <a:endParaRPr lang="en-US" u="sng" dirty="0" smtClean="0"/>
          </a:p>
          <a:p>
            <a:r>
              <a:rPr lang="en-US" b="1" u="sng" dirty="0" smtClean="0"/>
              <a:t>Related links:</a:t>
            </a:r>
          </a:p>
          <a:p>
            <a:r>
              <a:rPr lang="en-US" b="1" u="sng" dirty="0" smtClean="0"/>
              <a:t>https://edx.readthedocs.io/projects/open-edx-building-and-running-a-course/en/named-release-birch/exercises_tools/poll.html#poll</a:t>
            </a:r>
          </a:p>
          <a:p>
            <a:pPr eaLnBrk="1" hangingPunct="1"/>
            <a:endParaRPr lang="he-IL" b="1" dirty="0" smtClean="0"/>
          </a:p>
        </p:txBody>
      </p:sp>
    </p:spTree>
    <p:extLst>
      <p:ext uri="{BB962C8B-B14F-4D97-AF65-F5344CB8AC3E}">
        <p14:creationId xmlns:p14="http://schemas.microsoft.com/office/powerpoint/2010/main" val="654343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CC9AB4-74FD-4C55-ABEF-FFFA2C6F18D1}" type="slidenum">
              <a:rPr lang="he-IL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64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Suggested Interaction</a:t>
            </a:r>
          </a:p>
          <a:p>
            <a:endParaRPr lang="en-US" dirty="0" smtClean="0"/>
          </a:p>
          <a:p>
            <a:r>
              <a:rPr lang="en-US" dirty="0" smtClean="0"/>
              <a:t>Timing:</a:t>
            </a:r>
            <a:r>
              <a:rPr lang="en-US" baseline="0" dirty="0" smtClean="0"/>
              <a:t> </a:t>
            </a:r>
            <a:r>
              <a:rPr lang="en-US" dirty="0" smtClean="0"/>
              <a:t>After showing the entire content of this slide</a:t>
            </a:r>
          </a:p>
          <a:p>
            <a:endParaRPr lang="en-US" dirty="0" smtClean="0"/>
          </a:p>
          <a:p>
            <a:r>
              <a:rPr lang="en-US" dirty="0" smtClean="0"/>
              <a:t>Question: Will this algorithm operate well on radar (SAR)</a:t>
            </a:r>
            <a:r>
              <a:rPr lang="en-US" baseline="0" dirty="0" smtClean="0"/>
              <a:t> </a:t>
            </a:r>
            <a:r>
              <a:rPr lang="en-US" dirty="0" smtClean="0"/>
              <a:t>images (show</a:t>
            </a:r>
            <a:r>
              <a:rPr lang="en-US" baseline="0" dirty="0" smtClean="0"/>
              <a:t> such images</a:t>
            </a:r>
            <a:r>
              <a:rPr lang="en-US" dirty="0" smtClean="0"/>
              <a:t>)</a:t>
            </a:r>
            <a:r>
              <a:rPr lang="en-US" baseline="0" dirty="0" smtClean="0"/>
              <a:t>? </a:t>
            </a:r>
          </a:p>
          <a:p>
            <a:endParaRPr lang="en-US" dirty="0" smtClean="0"/>
          </a:p>
          <a:p>
            <a:r>
              <a:rPr lang="en-US" dirty="0" smtClean="0"/>
              <a:t>Problem Type:</a:t>
            </a:r>
            <a:r>
              <a:rPr lang="en-US" baseline="0" dirty="0" smtClean="0"/>
              <a:t> Checkbox Problem with answers YES or NO, and explain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 dirty="0" smtClean="0"/>
              <a:t>Problem Type:</a:t>
            </a:r>
            <a:r>
              <a:rPr lang="en-US" b="1" u="sng" baseline="0" dirty="0" smtClean="0"/>
              <a:t> Checkbox Problem with answers YES or NO, and explain in a discussion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Then show the answer – No, because the model does not match this data source.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CC9AB4-74FD-4C55-ABEF-FFFA2C6F18D1}" type="slidenum">
              <a:rPr lang="he-IL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630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/>
              <a:t>Suggested Interaction</a:t>
            </a:r>
          </a:p>
          <a:p>
            <a:endParaRPr lang="en-US" dirty="0" smtClean="0"/>
          </a:p>
          <a:p>
            <a:r>
              <a:rPr lang="en-US" dirty="0" smtClean="0"/>
              <a:t>Timing:</a:t>
            </a:r>
            <a:r>
              <a:rPr lang="en-US" baseline="0" dirty="0" smtClean="0"/>
              <a:t> </a:t>
            </a:r>
            <a:r>
              <a:rPr lang="en-US" dirty="0" smtClean="0"/>
              <a:t>After showing the entire content of this slide</a:t>
            </a:r>
          </a:p>
          <a:p>
            <a:endParaRPr lang="en-US" dirty="0" smtClean="0"/>
          </a:p>
          <a:p>
            <a:r>
              <a:rPr lang="en-US" dirty="0" smtClean="0"/>
              <a:t>Question: Show</a:t>
            </a:r>
            <a:r>
              <a:rPr lang="en-US" baseline="0" dirty="0" smtClean="0"/>
              <a:t> two papers that follow the above format, where they differ only in the model</a:t>
            </a:r>
          </a:p>
          <a:p>
            <a:endParaRPr lang="en-US" dirty="0" smtClean="0"/>
          </a:p>
          <a:p>
            <a:r>
              <a:rPr lang="en-US" dirty="0" smtClean="0"/>
              <a:t>Problem Type:</a:t>
            </a:r>
            <a:r>
              <a:rPr lang="en-US" baseline="0" dirty="0" smtClean="0"/>
              <a:t> Text Input Problem to be assessed by peers</a:t>
            </a:r>
            <a:endParaRPr lang="he-IL" dirty="0" smtClean="0"/>
          </a:p>
          <a:p>
            <a:endParaRPr lang="en-US" smtClean="0"/>
          </a:p>
          <a:p>
            <a:endParaRPr lang="en-US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8A0519E-3C6F-412F-AFC3-077D17B3E86B}" type="slidenum">
              <a:rPr lang="he-IL" sz="1200" b="0" smtClean="0"/>
              <a:pPr eaLnBrk="1" hangingPunct="1"/>
              <a:t>8</a:t>
            </a:fld>
            <a:endParaRPr lang="en-US" sz="1200" b="0" smtClean="0"/>
          </a:p>
        </p:txBody>
      </p:sp>
    </p:spTree>
    <p:extLst>
      <p:ext uri="{BB962C8B-B14F-4D97-AF65-F5344CB8AC3E}">
        <p14:creationId xmlns:p14="http://schemas.microsoft.com/office/powerpoint/2010/main" val="2256556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CC9AB4-74FD-4C55-ABEF-FFFA2C6F18D1}" type="slidenum">
              <a:rPr lang="he-IL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18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F67812B-EB0D-4150-8B31-B9358DD33182}" type="slidenum">
              <a:rPr lang="he-IL" sz="1200" b="0" smtClean="0"/>
              <a:pPr eaLnBrk="1" hangingPunct="1"/>
              <a:t>10</a:t>
            </a:fld>
            <a:endParaRPr lang="en-US" sz="1200" b="0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49001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Vardan Papyan</a:t>
            </a:r>
          </a:p>
          <a:p>
            <a:pPr>
              <a:defRPr/>
            </a:pPr>
            <a:r>
              <a:rPr lang="en-US" dirty="0" smtClean="0"/>
              <a:t>The Computer-Science Department	</a:t>
            </a:r>
          </a:p>
          <a:p>
            <a:pPr>
              <a:defRPr/>
            </a:pPr>
            <a:r>
              <a:rPr lang="en-US" dirty="0" smtClean="0"/>
              <a:t>The </a:t>
            </a:r>
            <a:r>
              <a:rPr lang="en-US" dirty="0" err="1" smtClean="0"/>
              <a:t>Technion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FF3CF8-B29E-4257-8A25-E8EB4CFF4F41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341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Vardan Papyan</a:t>
            </a:r>
          </a:p>
          <a:p>
            <a:pPr>
              <a:defRPr/>
            </a:pPr>
            <a:r>
              <a:rPr lang="en-US" dirty="0" smtClean="0"/>
              <a:t>The </a:t>
            </a:r>
            <a:r>
              <a:rPr lang="en-US" dirty="0"/>
              <a:t>Computer-Science Department	</a:t>
            </a:r>
          </a:p>
          <a:p>
            <a:pPr>
              <a:defRPr/>
            </a:pPr>
            <a:r>
              <a:rPr lang="en-US" dirty="0"/>
              <a:t>The </a:t>
            </a:r>
            <a:r>
              <a:rPr lang="en-US" dirty="0" err="1"/>
              <a:t>Technion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FA105-8FBB-4263-80DC-8C697385E83F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77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Vardan Papyan</a:t>
            </a:r>
          </a:p>
          <a:p>
            <a:pPr>
              <a:defRPr/>
            </a:pPr>
            <a:r>
              <a:rPr lang="en-US" dirty="0" smtClean="0"/>
              <a:t>The Computer-Science Department	</a:t>
            </a:r>
          </a:p>
          <a:p>
            <a:pPr>
              <a:defRPr/>
            </a:pPr>
            <a:r>
              <a:rPr lang="en-US" dirty="0" smtClean="0"/>
              <a:t>The Technion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7BFC2-F522-4DA6-8915-11B1941B770E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013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Vardan Papyan</a:t>
            </a:r>
          </a:p>
          <a:p>
            <a:pPr>
              <a:defRPr/>
            </a:pPr>
            <a:r>
              <a:rPr lang="en-US" dirty="0" smtClean="0"/>
              <a:t>The Computer-Science Department	</a:t>
            </a:r>
          </a:p>
          <a:p>
            <a:pPr>
              <a:defRPr/>
            </a:pPr>
            <a:r>
              <a:rPr lang="en-US" dirty="0" smtClean="0"/>
              <a:t>The Technion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9A354-80C4-4862-A03F-FDAE48679AC4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99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Vardan Papyan</a:t>
            </a:r>
          </a:p>
          <a:p>
            <a:pPr>
              <a:defRPr/>
            </a:pPr>
            <a:r>
              <a:rPr lang="en-US" dirty="0" smtClean="0"/>
              <a:t>The Computer-Science Department	</a:t>
            </a:r>
          </a:p>
          <a:p>
            <a:pPr>
              <a:defRPr/>
            </a:pPr>
            <a:r>
              <a:rPr lang="en-US" dirty="0" smtClean="0"/>
              <a:t>The Technion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B8BF4-6E6E-4EA0-A257-8C88A46E487D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539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Vardan Papyan</a:t>
            </a:r>
          </a:p>
          <a:p>
            <a:pPr>
              <a:defRPr/>
            </a:pPr>
            <a:r>
              <a:rPr lang="en-US" dirty="0" smtClean="0"/>
              <a:t>The Computer-Science Department	</a:t>
            </a:r>
          </a:p>
          <a:p>
            <a:pPr>
              <a:defRPr/>
            </a:pPr>
            <a:r>
              <a:rPr lang="en-US" dirty="0" smtClean="0"/>
              <a:t>The Technion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83100-781A-4FA8-A0B8-A27A45B52B40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37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Vardan Papyan The Computer-Science Department  The </a:t>
            </a:r>
            <a:r>
              <a:rPr lang="en-US" b="0" dirty="0" err="1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Technion</a:t>
            </a:r>
            <a:endParaRPr lang="he-IL" b="0" dirty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E584-C570-474F-8EAB-33F9CCB3ADA2}" type="slidenum">
              <a:rPr lang="he-I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77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313267"/>
            <a:ext cx="8896350" cy="75055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1219200"/>
            <a:ext cx="8896350" cy="469053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Vardan Papyan The Computer-Science Department  The </a:t>
            </a:r>
            <a:r>
              <a:rPr lang="en-US" b="0" dirty="0" err="1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Technion</a:t>
            </a:r>
            <a:endParaRPr lang="he-IL" b="0" dirty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E584-C570-474F-8EAB-33F9CCB3ADA2}" type="slidenum">
              <a:rPr lang="he-I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Line 2"/>
          <p:cNvSpPr>
            <a:spLocks noChangeShapeType="1"/>
          </p:cNvSpPr>
          <p:nvPr userDrawn="1"/>
        </p:nvSpPr>
        <p:spPr bwMode="auto">
          <a:xfrm>
            <a:off x="0" y="1082675"/>
            <a:ext cx="9144000" cy="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233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Vardan Papyan The Computer-Science Department  The </a:t>
            </a:r>
            <a:r>
              <a:rPr lang="en-US" b="0" dirty="0" err="1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Technion</a:t>
            </a:r>
            <a:endParaRPr lang="he-IL" b="0" dirty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E584-C570-474F-8EAB-33F9CCB3ADA2}" type="slidenum">
              <a:rPr lang="he-I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382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Vardan Papyan The Computer-Science Department  The </a:t>
            </a:r>
            <a:r>
              <a:rPr lang="en-US" b="0" dirty="0" err="1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Technion</a:t>
            </a:r>
            <a:endParaRPr lang="he-IL" b="0" dirty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E584-C570-474F-8EAB-33F9CCB3ADA2}" type="slidenum">
              <a:rPr lang="he-I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939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Vardan Papyan The Computer-Science Department  The </a:t>
            </a:r>
            <a:r>
              <a:rPr lang="en-US" b="0" dirty="0" err="1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Technion</a:t>
            </a:r>
            <a:endParaRPr lang="he-IL" b="0" dirty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E584-C570-474F-8EAB-33F9CCB3ADA2}" type="slidenum">
              <a:rPr lang="he-I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067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Vardan Papyan</a:t>
            </a:r>
          </a:p>
          <a:p>
            <a:pPr>
              <a:defRPr/>
            </a:pPr>
            <a:r>
              <a:rPr lang="en-US" dirty="0" smtClean="0"/>
              <a:t>The Computer-Science Department	</a:t>
            </a:r>
          </a:p>
          <a:p>
            <a:pPr>
              <a:defRPr/>
            </a:pPr>
            <a:r>
              <a:rPr lang="en-US" dirty="0" smtClean="0"/>
              <a:t>The </a:t>
            </a:r>
            <a:r>
              <a:rPr lang="en-US" dirty="0" err="1" smtClean="0"/>
              <a:t>Technion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CB99A-6E1A-41D2-9B36-5B9F38962BA1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64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Vardan Papyan The Computer-Science Department  The </a:t>
            </a:r>
            <a:r>
              <a:rPr lang="en-US" b="0" dirty="0" err="1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Technion</a:t>
            </a:r>
            <a:endParaRPr lang="he-IL" b="0" dirty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E584-C570-474F-8EAB-33F9CCB3ADA2}" type="slidenum">
              <a:rPr lang="he-I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298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Vardan Papyan The Computer-Science Department  The </a:t>
            </a:r>
            <a:r>
              <a:rPr lang="en-US" b="0" dirty="0" err="1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Technion</a:t>
            </a:r>
            <a:endParaRPr lang="he-IL" b="0" dirty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E584-C570-474F-8EAB-33F9CCB3ADA2}" type="slidenum">
              <a:rPr lang="he-I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614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Vardan Papyan The Computer-Science Department  The </a:t>
            </a:r>
            <a:r>
              <a:rPr lang="en-US" b="0" dirty="0" err="1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Technion</a:t>
            </a:r>
            <a:endParaRPr lang="he-IL" b="0" dirty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E584-C570-474F-8EAB-33F9CCB3ADA2}" type="slidenum">
              <a:rPr lang="he-I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481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Vardan Papyan The Computer-Science Department  The </a:t>
            </a:r>
            <a:r>
              <a:rPr lang="en-US" b="0" dirty="0" err="1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Technion</a:t>
            </a:r>
            <a:endParaRPr lang="he-IL" b="0" dirty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E584-C570-474F-8EAB-33F9CCB3ADA2}" type="slidenum">
              <a:rPr lang="he-I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867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Vardan Papyan The Computer-Science Department  The </a:t>
            </a:r>
            <a:r>
              <a:rPr lang="en-US" b="0" dirty="0" err="1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Technion</a:t>
            </a:r>
            <a:endParaRPr lang="he-IL" b="0" dirty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E584-C570-474F-8EAB-33F9CCB3ADA2}" type="slidenum">
              <a:rPr lang="he-I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897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Vardan Papyan The Computer-Science Department  The </a:t>
            </a:r>
            <a:r>
              <a:rPr lang="en-US" b="0" dirty="0" err="1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Technion</a:t>
            </a:r>
            <a:endParaRPr lang="he-IL" b="0" dirty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E584-C570-474F-8EAB-33F9CCB3ADA2}" type="slidenum">
              <a:rPr lang="he-I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035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he-I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Vardan Papyan The Computer-Science Department  The </a:t>
            </a:r>
            <a:r>
              <a:rPr lang="en-US" b="0" dirty="0" err="1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Technion</a:t>
            </a:r>
            <a:endParaRPr lang="he-IL" b="0" dirty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E584-C570-474F-8EAB-33F9CCB3ADA2}" type="slidenum">
              <a:rPr lang="he-I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751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313267"/>
            <a:ext cx="8896350" cy="75055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1219200"/>
            <a:ext cx="8896350" cy="469053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Vardan Papyan The Computer-Science Department  The </a:t>
            </a:r>
            <a:r>
              <a:rPr lang="en-US" b="0" dirty="0" err="1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Technion</a:t>
            </a:r>
            <a:endParaRPr lang="he-IL" b="0" dirty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E584-C570-474F-8EAB-33F9CCB3ADA2}" type="slidenum">
              <a:rPr lang="he-I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Line 2"/>
          <p:cNvSpPr>
            <a:spLocks noChangeShapeType="1"/>
          </p:cNvSpPr>
          <p:nvPr userDrawn="1"/>
        </p:nvSpPr>
        <p:spPr bwMode="auto">
          <a:xfrm>
            <a:off x="0" y="1082675"/>
            <a:ext cx="9144000" cy="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457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Vardan Papyan The Computer-Science Department  The </a:t>
            </a:r>
            <a:r>
              <a:rPr lang="en-US" b="0" dirty="0" err="1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Technion</a:t>
            </a:r>
            <a:endParaRPr lang="he-IL" b="0" dirty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E584-C570-474F-8EAB-33F9CCB3ADA2}" type="slidenum">
              <a:rPr lang="he-I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211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Vardan Papyan The Computer-Science Department  The </a:t>
            </a:r>
            <a:r>
              <a:rPr lang="en-US" b="0" dirty="0" err="1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Technion</a:t>
            </a:r>
            <a:endParaRPr lang="he-IL" b="0" dirty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E584-C570-474F-8EAB-33F9CCB3ADA2}" type="slidenum">
              <a:rPr lang="he-I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212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Vardan Papyan</a:t>
            </a:r>
          </a:p>
          <a:p>
            <a:pPr>
              <a:defRPr/>
            </a:pPr>
            <a:r>
              <a:rPr lang="en-US" dirty="0" smtClean="0"/>
              <a:t>The Computer-Science Department	</a:t>
            </a:r>
          </a:p>
          <a:p>
            <a:pPr>
              <a:defRPr/>
            </a:pPr>
            <a:r>
              <a:rPr lang="en-US" dirty="0" smtClean="0"/>
              <a:t>The Technion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28D25-68C8-4FD8-B0F0-39AA052FE9ED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227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Vardan Papyan The Computer-Science Department  The </a:t>
            </a:r>
            <a:r>
              <a:rPr lang="en-US" b="0" dirty="0" err="1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Technion</a:t>
            </a:r>
            <a:endParaRPr lang="he-IL" b="0" dirty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E584-C570-474F-8EAB-33F9CCB3ADA2}" type="slidenum">
              <a:rPr lang="he-I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766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Vardan Papyan The Computer-Science Department  The </a:t>
            </a:r>
            <a:r>
              <a:rPr lang="en-US" b="0" dirty="0" err="1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Technion</a:t>
            </a:r>
            <a:endParaRPr lang="he-IL" b="0" dirty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E584-C570-474F-8EAB-33F9CCB3ADA2}" type="slidenum">
              <a:rPr lang="he-I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948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Vardan Papyan The Computer-Science Department  The </a:t>
            </a:r>
            <a:r>
              <a:rPr lang="en-US" b="0" dirty="0" err="1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Technion</a:t>
            </a:r>
            <a:endParaRPr lang="he-IL" b="0" dirty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E584-C570-474F-8EAB-33F9CCB3ADA2}" type="slidenum">
              <a:rPr lang="he-I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591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Vardan Papyan The Computer-Science Department  The </a:t>
            </a:r>
            <a:r>
              <a:rPr lang="en-US" b="0" dirty="0" err="1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Technion</a:t>
            </a:r>
            <a:endParaRPr lang="he-IL" b="0" dirty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E584-C570-474F-8EAB-33F9CCB3ADA2}" type="slidenum">
              <a:rPr lang="he-I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62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Vardan Papyan The Computer-Science Department  The </a:t>
            </a:r>
            <a:r>
              <a:rPr lang="en-US" b="0" dirty="0" err="1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Technion</a:t>
            </a:r>
            <a:endParaRPr lang="he-IL" b="0" dirty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E584-C570-474F-8EAB-33F9CCB3ADA2}" type="slidenum">
              <a:rPr lang="he-I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435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Vardan Papyan The Computer-Science Department  The </a:t>
            </a:r>
            <a:r>
              <a:rPr lang="en-US" b="0" dirty="0" err="1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Technion</a:t>
            </a:r>
            <a:endParaRPr lang="he-IL" b="0" dirty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E584-C570-474F-8EAB-33F9CCB3ADA2}" type="slidenum">
              <a:rPr lang="he-I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124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Vardan Papyan The Computer-Science Department  The </a:t>
            </a:r>
            <a:r>
              <a:rPr lang="en-US" b="0" dirty="0" err="1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Technion</a:t>
            </a:r>
            <a:endParaRPr lang="he-IL" b="0" dirty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E584-C570-474F-8EAB-33F9CCB3ADA2}" type="slidenum">
              <a:rPr lang="he-IL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he-IL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3626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Vardan Papyan</a:t>
            </a:r>
          </a:p>
          <a:p>
            <a:pPr>
              <a:defRPr/>
            </a:pPr>
            <a:r>
              <a:rPr lang="en-US" dirty="0" smtClean="0"/>
              <a:t>The Computer-Science Department	</a:t>
            </a:r>
          </a:p>
          <a:p>
            <a:pPr>
              <a:defRPr/>
            </a:pPr>
            <a:r>
              <a:rPr lang="en-US" dirty="0" smtClean="0"/>
              <a:t>The </a:t>
            </a:r>
            <a:r>
              <a:rPr lang="en-US" dirty="0" err="1" smtClean="0"/>
              <a:t>Technion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FF3CF8-B29E-4257-8A25-E8EB4CFF4F41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038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Vardan Papyan</a:t>
            </a:r>
          </a:p>
          <a:p>
            <a:pPr>
              <a:defRPr/>
            </a:pPr>
            <a:r>
              <a:rPr lang="en-US" dirty="0" smtClean="0"/>
              <a:t>The Computer-Science Department	</a:t>
            </a:r>
          </a:p>
          <a:p>
            <a:pPr>
              <a:defRPr/>
            </a:pPr>
            <a:r>
              <a:rPr lang="en-US" dirty="0" smtClean="0"/>
              <a:t>The Technion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CB99A-6E1A-41D2-9B36-5B9F38962BA1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911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Vardan Papyan</a:t>
            </a:r>
          </a:p>
          <a:p>
            <a:pPr>
              <a:defRPr/>
            </a:pPr>
            <a:r>
              <a:rPr lang="en-US" dirty="0" smtClean="0"/>
              <a:t>The Computer-Science Department	</a:t>
            </a:r>
          </a:p>
          <a:p>
            <a:pPr>
              <a:defRPr/>
            </a:pPr>
            <a:r>
              <a:rPr lang="en-US" dirty="0" smtClean="0"/>
              <a:t>The Technion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28D25-68C8-4FD8-B0F0-39AA052FE9ED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078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Vardan Papyan</a:t>
            </a:r>
          </a:p>
          <a:p>
            <a:pPr>
              <a:defRPr/>
            </a:pPr>
            <a:r>
              <a:rPr lang="en-US" dirty="0" smtClean="0"/>
              <a:t>The Computer-Science Department	</a:t>
            </a:r>
          </a:p>
          <a:p>
            <a:pPr>
              <a:defRPr/>
            </a:pPr>
            <a:r>
              <a:rPr lang="en-US" dirty="0" smtClean="0"/>
              <a:t>The Technion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41261-8010-49F8-B938-7BDBB189F137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07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Vardan Papyan</a:t>
            </a:r>
          </a:p>
          <a:p>
            <a:pPr>
              <a:defRPr/>
            </a:pPr>
            <a:r>
              <a:rPr lang="en-US" dirty="0" smtClean="0"/>
              <a:t>The Computer-Science Department	</a:t>
            </a:r>
          </a:p>
          <a:p>
            <a:pPr>
              <a:defRPr/>
            </a:pPr>
            <a:r>
              <a:rPr lang="en-US" dirty="0" smtClean="0"/>
              <a:t>The Technion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41261-8010-49F8-B938-7BDBB189F137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747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Vardan Papyan</a:t>
            </a:r>
          </a:p>
          <a:p>
            <a:pPr>
              <a:defRPr/>
            </a:pPr>
            <a:r>
              <a:rPr lang="en-US" dirty="0" smtClean="0"/>
              <a:t>The Computer-Science Department	</a:t>
            </a:r>
          </a:p>
          <a:p>
            <a:pPr>
              <a:defRPr/>
            </a:pPr>
            <a:r>
              <a:rPr lang="en-US" dirty="0" smtClean="0"/>
              <a:t>The Technion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CFDE0-FFDF-4427-9117-FFCCA724C89E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757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Vardan Papyan</a:t>
            </a:r>
          </a:p>
          <a:p>
            <a:pPr>
              <a:defRPr/>
            </a:pPr>
            <a:r>
              <a:rPr lang="en-US" dirty="0" smtClean="0"/>
              <a:t>The Computer-Science Department	</a:t>
            </a:r>
          </a:p>
          <a:p>
            <a:pPr>
              <a:defRPr/>
            </a:pPr>
            <a:r>
              <a:rPr lang="en-US" dirty="0" smtClean="0"/>
              <a:t>The Technion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77A2F-E46A-4651-AF44-9FB64DABCC43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40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Vardan Papyan</a:t>
            </a:r>
          </a:p>
          <a:p>
            <a:pPr>
              <a:defRPr/>
            </a:pPr>
            <a:r>
              <a:rPr lang="en-US" dirty="0" smtClean="0"/>
              <a:t>The Computer-Science Department	</a:t>
            </a:r>
          </a:p>
          <a:p>
            <a:pPr>
              <a:defRPr/>
            </a:pPr>
            <a:r>
              <a:rPr lang="en-US" dirty="0" smtClean="0"/>
              <a:t>The Technion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3D720-BA03-46A5-8F84-9F8CD7E460EC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654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Vardan Papyan</a:t>
            </a:r>
          </a:p>
          <a:p>
            <a:pPr>
              <a:defRPr/>
            </a:pPr>
            <a:r>
              <a:rPr lang="en-US" dirty="0" smtClean="0"/>
              <a:t>The Computer-Science Department	</a:t>
            </a:r>
          </a:p>
          <a:p>
            <a:pPr>
              <a:defRPr/>
            </a:pPr>
            <a:r>
              <a:rPr lang="en-US" dirty="0" smtClean="0"/>
              <a:t>The Technion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7A12C-CECD-484D-8EBD-203547F306CE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2777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Vardan Papyan</a:t>
            </a:r>
          </a:p>
          <a:p>
            <a:pPr>
              <a:defRPr/>
            </a:pPr>
            <a:r>
              <a:rPr lang="en-US" dirty="0" smtClean="0"/>
              <a:t>The Computer-Science Department	</a:t>
            </a:r>
          </a:p>
          <a:p>
            <a:pPr>
              <a:defRPr/>
            </a:pPr>
            <a:r>
              <a:rPr lang="en-US" dirty="0" smtClean="0"/>
              <a:t>The Technion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2806C-C88F-4F08-AC21-28EEF0296855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076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Vardan Papyan</a:t>
            </a:r>
          </a:p>
          <a:p>
            <a:pPr>
              <a:defRPr/>
            </a:pPr>
            <a:r>
              <a:rPr lang="en-US" dirty="0" smtClean="0"/>
              <a:t>The Computer-Science Department	</a:t>
            </a:r>
          </a:p>
          <a:p>
            <a:pPr>
              <a:defRPr/>
            </a:pPr>
            <a:r>
              <a:rPr lang="en-US" dirty="0" smtClean="0"/>
              <a:t>The Technion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FA105-8FBB-4263-80DC-8C697385E83F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702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Vardan Papyan</a:t>
            </a:r>
          </a:p>
          <a:p>
            <a:pPr>
              <a:defRPr/>
            </a:pPr>
            <a:r>
              <a:rPr lang="en-US" dirty="0" smtClean="0"/>
              <a:t>The Computer-Science Department	</a:t>
            </a:r>
          </a:p>
          <a:p>
            <a:pPr>
              <a:defRPr/>
            </a:pPr>
            <a:r>
              <a:rPr lang="en-US" dirty="0" smtClean="0"/>
              <a:t>The Technion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7BFC2-F522-4DA6-8915-11B1941B770E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589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Vardan Papyan</a:t>
            </a:r>
          </a:p>
          <a:p>
            <a:pPr>
              <a:defRPr/>
            </a:pPr>
            <a:r>
              <a:rPr lang="en-US" dirty="0" smtClean="0"/>
              <a:t>The Computer-Science Department	</a:t>
            </a:r>
          </a:p>
          <a:p>
            <a:pPr>
              <a:defRPr/>
            </a:pPr>
            <a:r>
              <a:rPr lang="en-US" dirty="0" smtClean="0"/>
              <a:t>The Technion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9A354-80C4-4862-A03F-FDAE48679AC4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155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Vardan Papyan</a:t>
            </a:r>
          </a:p>
          <a:p>
            <a:pPr>
              <a:defRPr/>
            </a:pPr>
            <a:r>
              <a:rPr lang="en-US" dirty="0" smtClean="0"/>
              <a:t>The Computer-Science Department	</a:t>
            </a:r>
          </a:p>
          <a:p>
            <a:pPr>
              <a:defRPr/>
            </a:pPr>
            <a:r>
              <a:rPr lang="en-US" dirty="0" smtClean="0"/>
              <a:t>The Technion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B8BF4-6E6E-4EA0-A257-8C88A46E487D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10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Vardan Papyan</a:t>
            </a:r>
          </a:p>
          <a:p>
            <a:pPr>
              <a:defRPr/>
            </a:pPr>
            <a:r>
              <a:rPr lang="en-US" dirty="0" smtClean="0"/>
              <a:t>The Computer-Science Department	</a:t>
            </a:r>
          </a:p>
          <a:p>
            <a:pPr>
              <a:defRPr/>
            </a:pPr>
            <a:r>
              <a:rPr lang="en-US" dirty="0" smtClean="0"/>
              <a:t>The Technion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CFDE0-FFDF-4427-9117-FFCCA724C89E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98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Vardan Papyan</a:t>
            </a:r>
          </a:p>
          <a:p>
            <a:pPr>
              <a:defRPr/>
            </a:pPr>
            <a:r>
              <a:rPr lang="en-US" dirty="0" smtClean="0"/>
              <a:t>The Computer-Science Department	</a:t>
            </a:r>
          </a:p>
          <a:p>
            <a:pPr>
              <a:defRPr/>
            </a:pPr>
            <a:r>
              <a:rPr lang="en-US" dirty="0" smtClean="0"/>
              <a:t>The Technion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83100-781A-4FA8-A0B8-A27A45B52B40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882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Vardan Papyan</a:t>
            </a:r>
          </a:p>
          <a:p>
            <a:pPr>
              <a:defRPr/>
            </a:pPr>
            <a:r>
              <a:rPr lang="en-US" dirty="0" smtClean="0"/>
              <a:t>The Computer-Science Department	</a:t>
            </a:r>
          </a:p>
          <a:p>
            <a:pPr>
              <a:defRPr/>
            </a:pPr>
            <a:r>
              <a:rPr lang="en-US" dirty="0" smtClean="0"/>
              <a:t>The Technion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FF3CF8-B29E-4257-8A25-E8EB4CFF4F41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337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Vardan Papyan</a:t>
            </a:r>
          </a:p>
          <a:p>
            <a:pPr>
              <a:defRPr/>
            </a:pPr>
            <a:r>
              <a:rPr lang="en-US" dirty="0" smtClean="0"/>
              <a:t>The Computer-Science Department	</a:t>
            </a:r>
          </a:p>
          <a:p>
            <a:pPr>
              <a:defRPr/>
            </a:pPr>
            <a:r>
              <a:rPr lang="en-US" dirty="0" smtClean="0"/>
              <a:t>The Technion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CB99A-6E1A-41D2-9B36-5B9F38962BA1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550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Vardan Papyan</a:t>
            </a:r>
          </a:p>
          <a:p>
            <a:pPr>
              <a:defRPr/>
            </a:pPr>
            <a:r>
              <a:rPr lang="en-US" dirty="0" smtClean="0"/>
              <a:t>The Computer-Science Department	</a:t>
            </a:r>
          </a:p>
          <a:p>
            <a:pPr>
              <a:defRPr/>
            </a:pPr>
            <a:r>
              <a:rPr lang="en-US" dirty="0" smtClean="0"/>
              <a:t>The Technion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28D25-68C8-4FD8-B0F0-39AA052FE9ED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504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Vardan Papyan</a:t>
            </a:r>
          </a:p>
          <a:p>
            <a:pPr>
              <a:defRPr/>
            </a:pPr>
            <a:r>
              <a:rPr lang="en-US" dirty="0" smtClean="0"/>
              <a:t>The Computer-Science Department	</a:t>
            </a:r>
          </a:p>
          <a:p>
            <a:pPr>
              <a:defRPr/>
            </a:pPr>
            <a:r>
              <a:rPr lang="en-US" dirty="0" smtClean="0"/>
              <a:t>The Technion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E41261-8010-49F8-B938-7BDBB189F137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615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Vardan Papyan</a:t>
            </a:r>
          </a:p>
          <a:p>
            <a:pPr>
              <a:defRPr/>
            </a:pPr>
            <a:r>
              <a:rPr lang="en-US" dirty="0" smtClean="0"/>
              <a:t>The Computer-Science Department	</a:t>
            </a:r>
          </a:p>
          <a:p>
            <a:pPr>
              <a:defRPr/>
            </a:pPr>
            <a:r>
              <a:rPr lang="en-US" dirty="0" smtClean="0"/>
              <a:t>The Technion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CFDE0-FFDF-4427-9117-FFCCA724C89E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1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Vardan Papyan</a:t>
            </a:r>
          </a:p>
          <a:p>
            <a:pPr>
              <a:defRPr/>
            </a:pPr>
            <a:r>
              <a:rPr lang="en-US" dirty="0" smtClean="0"/>
              <a:t>The Computer-Science Department	</a:t>
            </a:r>
          </a:p>
          <a:p>
            <a:pPr>
              <a:defRPr/>
            </a:pPr>
            <a:r>
              <a:rPr lang="en-US" dirty="0" smtClean="0"/>
              <a:t>The Technion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77A2F-E46A-4651-AF44-9FB64DABCC43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567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Vardan Papyan</a:t>
            </a:r>
          </a:p>
          <a:p>
            <a:pPr>
              <a:defRPr/>
            </a:pPr>
            <a:r>
              <a:rPr lang="en-US" dirty="0" smtClean="0"/>
              <a:t>The Computer-Science Department	</a:t>
            </a:r>
          </a:p>
          <a:p>
            <a:pPr>
              <a:defRPr/>
            </a:pPr>
            <a:r>
              <a:rPr lang="en-US" dirty="0" smtClean="0"/>
              <a:t>The Technion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3D720-BA03-46A5-8F84-9F8CD7E460EC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3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Vardan Papyan</a:t>
            </a:r>
          </a:p>
          <a:p>
            <a:pPr>
              <a:defRPr/>
            </a:pPr>
            <a:r>
              <a:rPr lang="en-US" dirty="0" smtClean="0"/>
              <a:t>The Computer-Science Department	</a:t>
            </a:r>
          </a:p>
          <a:p>
            <a:pPr>
              <a:defRPr/>
            </a:pPr>
            <a:r>
              <a:rPr lang="en-US" dirty="0" smtClean="0"/>
              <a:t>The Technion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7A12C-CECD-484D-8EBD-203547F306CE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157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Vardan Papyan</a:t>
            </a:r>
          </a:p>
          <a:p>
            <a:pPr>
              <a:defRPr/>
            </a:pPr>
            <a:r>
              <a:rPr lang="en-US" dirty="0" smtClean="0"/>
              <a:t>The Computer-Science Department	</a:t>
            </a:r>
          </a:p>
          <a:p>
            <a:pPr>
              <a:defRPr/>
            </a:pPr>
            <a:r>
              <a:rPr lang="en-US" dirty="0" smtClean="0"/>
              <a:t>The Technion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2806C-C88F-4F08-AC21-28EEF0296855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389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Vardan Papyan</a:t>
            </a:r>
          </a:p>
          <a:p>
            <a:pPr>
              <a:defRPr/>
            </a:pPr>
            <a:r>
              <a:rPr lang="en-US" dirty="0" smtClean="0"/>
              <a:t>The Computer-Science Department	</a:t>
            </a:r>
          </a:p>
          <a:p>
            <a:pPr>
              <a:defRPr/>
            </a:pPr>
            <a:r>
              <a:rPr lang="en-US" dirty="0" smtClean="0"/>
              <a:t>The Technion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77A2F-E46A-4651-AF44-9FB64DABCC43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2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Vardan Papyan</a:t>
            </a:r>
          </a:p>
          <a:p>
            <a:pPr>
              <a:defRPr/>
            </a:pPr>
            <a:r>
              <a:rPr lang="en-US" dirty="0" smtClean="0"/>
              <a:t>The Computer-Science Department	</a:t>
            </a:r>
          </a:p>
          <a:p>
            <a:pPr>
              <a:defRPr/>
            </a:pPr>
            <a:r>
              <a:rPr lang="en-US" dirty="0" smtClean="0"/>
              <a:t>The Technion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FA105-8FBB-4263-80DC-8C697385E83F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415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Vardan Papyan</a:t>
            </a:r>
          </a:p>
          <a:p>
            <a:pPr>
              <a:defRPr/>
            </a:pPr>
            <a:r>
              <a:rPr lang="en-US" dirty="0" smtClean="0"/>
              <a:t>The Computer-Science Department	</a:t>
            </a:r>
          </a:p>
          <a:p>
            <a:pPr>
              <a:defRPr/>
            </a:pPr>
            <a:r>
              <a:rPr lang="en-US" dirty="0" smtClean="0"/>
              <a:t>The Technion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07BFC2-F522-4DA6-8915-11B1941B770E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58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Vardan Papyan</a:t>
            </a:r>
          </a:p>
          <a:p>
            <a:pPr>
              <a:defRPr/>
            </a:pPr>
            <a:r>
              <a:rPr lang="en-US" dirty="0" smtClean="0"/>
              <a:t>The Computer-Science Department	</a:t>
            </a:r>
          </a:p>
          <a:p>
            <a:pPr>
              <a:defRPr/>
            </a:pPr>
            <a:r>
              <a:rPr lang="en-US" dirty="0" smtClean="0"/>
              <a:t>The Technion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9A354-80C4-4862-A03F-FDAE48679AC4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084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Vardan Papyan</a:t>
            </a:r>
          </a:p>
          <a:p>
            <a:pPr>
              <a:defRPr/>
            </a:pPr>
            <a:r>
              <a:rPr lang="en-US" dirty="0" smtClean="0"/>
              <a:t>The Computer-Science Department	</a:t>
            </a:r>
          </a:p>
          <a:p>
            <a:pPr>
              <a:defRPr/>
            </a:pPr>
            <a:r>
              <a:rPr lang="en-US" dirty="0" smtClean="0"/>
              <a:t>The Technion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BB8BF4-6E6E-4EA0-A257-8C88A46E487D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638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Vardan Papyan</a:t>
            </a:r>
          </a:p>
          <a:p>
            <a:pPr>
              <a:defRPr/>
            </a:pPr>
            <a:r>
              <a:rPr lang="en-US" dirty="0" smtClean="0"/>
              <a:t>The Computer-Science Department	</a:t>
            </a:r>
          </a:p>
          <a:p>
            <a:pPr>
              <a:defRPr/>
            </a:pPr>
            <a:r>
              <a:rPr lang="en-US" dirty="0" smtClean="0"/>
              <a:t>The Technion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83100-781A-4FA8-A0B8-A27A45B52B40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871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Vardan Papyan</a:t>
            </a:r>
          </a:p>
          <a:p>
            <a:pPr>
              <a:defRPr/>
            </a:pPr>
            <a:r>
              <a:rPr lang="en-US" dirty="0" smtClean="0"/>
              <a:t>The Computer-Science Department	</a:t>
            </a:r>
          </a:p>
          <a:p>
            <a:pPr>
              <a:defRPr/>
            </a:pPr>
            <a:r>
              <a:rPr lang="en-US" dirty="0" smtClean="0"/>
              <a:t>The Technion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3D720-BA03-46A5-8F84-9F8CD7E460EC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58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Vardan Papyan</a:t>
            </a:r>
          </a:p>
          <a:p>
            <a:pPr>
              <a:defRPr/>
            </a:pPr>
            <a:r>
              <a:rPr lang="en-US" dirty="0" smtClean="0"/>
              <a:t>The </a:t>
            </a:r>
            <a:r>
              <a:rPr lang="en-US" dirty="0"/>
              <a:t>Computer-Science Department	</a:t>
            </a:r>
          </a:p>
          <a:p>
            <a:pPr>
              <a:defRPr/>
            </a:pPr>
            <a:r>
              <a:rPr lang="en-US" dirty="0"/>
              <a:t>The </a:t>
            </a:r>
            <a:r>
              <a:rPr lang="en-US" dirty="0" err="1"/>
              <a:t>Technion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7A12C-CECD-484D-8EBD-203547F306CE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76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Vardan Papyan</a:t>
            </a:r>
          </a:p>
          <a:p>
            <a:pPr>
              <a:defRPr/>
            </a:pPr>
            <a:r>
              <a:rPr lang="en-US" dirty="0" smtClean="0"/>
              <a:t>The </a:t>
            </a:r>
            <a:r>
              <a:rPr lang="en-US" dirty="0"/>
              <a:t>Computer-Science Department	</a:t>
            </a:r>
          </a:p>
          <a:p>
            <a:pPr>
              <a:defRPr/>
            </a:pPr>
            <a:r>
              <a:rPr lang="en-US" dirty="0"/>
              <a:t>The </a:t>
            </a:r>
            <a:r>
              <a:rPr lang="en-US" dirty="0" err="1"/>
              <a:t>Technion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2806C-C88F-4F08-AC21-28EEF0296855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54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8963" y="6175375"/>
            <a:ext cx="410845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Vardan Papyan</a:t>
            </a:r>
          </a:p>
          <a:p>
            <a:pPr>
              <a:defRPr/>
            </a:pPr>
            <a:r>
              <a:rPr lang="en-US" dirty="0" smtClean="0"/>
              <a:t>The Computer-Science Department	</a:t>
            </a:r>
          </a:p>
          <a:p>
            <a:pPr>
              <a:defRPr/>
            </a:pPr>
            <a:r>
              <a:rPr lang="en-US" dirty="0" smtClean="0"/>
              <a:t>The </a:t>
            </a:r>
            <a:r>
              <a:rPr lang="en-US" dirty="0" err="1" smtClean="0"/>
              <a:t>Technion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3588" y="62388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427F0209-659B-43D1-B628-B81F1C9B9E12}" type="slidenum">
              <a:rPr lang="he-IL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Line 7"/>
          <p:cNvSpPr>
            <a:spLocks noChangeShapeType="1"/>
          </p:cNvSpPr>
          <p:nvPr/>
        </p:nvSpPr>
        <p:spPr bwMode="auto">
          <a:xfrm>
            <a:off x="0" y="6096000"/>
            <a:ext cx="9144000" cy="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1" name="Picture 1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6151563"/>
            <a:ext cx="5238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Vardan Papyan The Computer-Science Department  The </a:t>
            </a:r>
            <a:r>
              <a:rPr lang="en-US" b="0" dirty="0" err="1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Technion</a:t>
            </a:r>
            <a:endParaRPr lang="he-IL" b="0" dirty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 fontAlgn="auto">
              <a:spcBef>
                <a:spcPts val="0"/>
              </a:spcBef>
              <a:spcAft>
                <a:spcPts val="0"/>
              </a:spcAft>
            </a:pPr>
            <a:fld id="{5F10E584-C570-474F-8EAB-33F9CCB3ADA2}" type="slidenum">
              <a:rPr lang="he-IL" b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rtl="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he-IL" b="0" dirty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0" y="6096000"/>
            <a:ext cx="9144000" cy="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588963" y="6175375"/>
            <a:ext cx="410845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bg2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Vardan Papyan</a:t>
            </a:r>
          </a:p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The Computer-Science Department	</a:t>
            </a:r>
          </a:p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The Technion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6151563"/>
            <a:ext cx="5238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4882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Vardan Papyan The Computer-Science Department  The </a:t>
            </a:r>
            <a:r>
              <a:rPr lang="en-US" b="0" dirty="0" err="1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t>Technion</a:t>
            </a:r>
            <a:endParaRPr lang="he-IL" b="0" dirty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 fontAlgn="auto">
              <a:spcBef>
                <a:spcPts val="0"/>
              </a:spcBef>
              <a:spcAft>
                <a:spcPts val="0"/>
              </a:spcAft>
            </a:pPr>
            <a:fld id="{5F10E584-C570-474F-8EAB-33F9CCB3ADA2}" type="slidenum">
              <a:rPr lang="he-IL" b="0" smtClean="0">
                <a:solidFill>
                  <a:prstClr val="white">
                    <a:tint val="75000"/>
                  </a:prstClr>
                </a:solidFill>
                <a:latin typeface="Calibri" panose="020F0502020204030204"/>
              </a:rPr>
              <a:pPr rtl="1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he-IL" b="0" dirty="0">
              <a:solidFill>
                <a:prstClr val="white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0" y="6096000"/>
            <a:ext cx="9144000" cy="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588963" y="6175375"/>
            <a:ext cx="410845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bg2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Vardan Papyan</a:t>
            </a:r>
          </a:p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The Computer-Science Department	</a:t>
            </a:r>
          </a:p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The Technion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6151563"/>
            <a:ext cx="5238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21432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8963" y="6175375"/>
            <a:ext cx="410845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Vardan Papyan</a:t>
            </a:r>
          </a:p>
          <a:p>
            <a:pPr>
              <a:defRPr/>
            </a:pPr>
            <a:r>
              <a:rPr lang="en-US" dirty="0" smtClean="0"/>
              <a:t>The Computer-Science Department	</a:t>
            </a:r>
          </a:p>
          <a:p>
            <a:pPr>
              <a:defRPr/>
            </a:pPr>
            <a:r>
              <a:rPr lang="en-US" dirty="0" smtClean="0"/>
              <a:t>The </a:t>
            </a:r>
            <a:r>
              <a:rPr lang="en-US" dirty="0" err="1" smtClean="0"/>
              <a:t>Technion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3588" y="62388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427F0209-659B-43D1-B628-B81F1C9B9E12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Line 7"/>
          <p:cNvSpPr>
            <a:spLocks noChangeShapeType="1"/>
          </p:cNvSpPr>
          <p:nvPr/>
        </p:nvSpPr>
        <p:spPr bwMode="auto">
          <a:xfrm>
            <a:off x="0" y="6096000"/>
            <a:ext cx="9144000" cy="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1" name="Picture 1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6151563"/>
            <a:ext cx="5238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3724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8963" y="6175375"/>
            <a:ext cx="410845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bg1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Vardan Papyan</a:t>
            </a:r>
          </a:p>
          <a:p>
            <a:pPr>
              <a:defRPr/>
            </a:pPr>
            <a:r>
              <a:rPr lang="en-US" dirty="0" smtClean="0"/>
              <a:t>The Computer-Science Department	</a:t>
            </a:r>
          </a:p>
          <a:p>
            <a:pPr>
              <a:defRPr/>
            </a:pPr>
            <a:r>
              <a:rPr lang="en-US" dirty="0" smtClean="0"/>
              <a:t>The Technion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13588" y="62388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bg1"/>
                </a:solidFill>
                <a:latin typeface="Tahoma" pitchFamily="34" charset="0"/>
                <a:cs typeface="Tahoma" pitchFamily="34" charset="0"/>
              </a:defRPr>
            </a:lvl1pPr>
          </a:lstStyle>
          <a:p>
            <a:pPr>
              <a:defRPr/>
            </a:pPr>
            <a:fld id="{427F0209-659B-43D1-B628-B81F1C9B9E12}" type="slidenum">
              <a:rPr lang="he-IL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Line 7"/>
          <p:cNvSpPr>
            <a:spLocks noChangeShapeType="1"/>
          </p:cNvSpPr>
          <p:nvPr/>
        </p:nvSpPr>
        <p:spPr bwMode="auto">
          <a:xfrm>
            <a:off x="0" y="6096000"/>
            <a:ext cx="9144000" cy="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1" name="Picture 1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6151563"/>
            <a:ext cx="5238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932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9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5.png"/><Relationship Id="rId9" Type="http://schemas.openxmlformats.org/officeDocument/2006/relationships/image" Target="../media/image3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42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0.pn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9.png"/><Relationship Id="rId11" Type="http://schemas.openxmlformats.org/officeDocument/2006/relationships/image" Target="../media/image35.emf"/><Relationship Id="rId5" Type="http://schemas.openxmlformats.org/officeDocument/2006/relationships/image" Target="../media/image38.png"/><Relationship Id="rId10" Type="http://schemas.openxmlformats.org/officeDocument/2006/relationships/oleObject" Target="../embeddings/oleObject30.bin"/><Relationship Id="rId4" Type="http://schemas.openxmlformats.org/officeDocument/2006/relationships/image" Target="../media/image37.png"/><Relationship Id="rId9" Type="http://schemas.openxmlformats.org/officeDocument/2006/relationships/image" Target="../media/image35.emf"/><Relationship Id="rId1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5.png"/><Relationship Id="rId5" Type="http://schemas.openxmlformats.org/officeDocument/2006/relationships/image" Target="../media/image380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6.png"/><Relationship Id="rId5" Type="http://schemas.openxmlformats.org/officeDocument/2006/relationships/image" Target="../media/image48.png"/><Relationship Id="rId10" Type="http://schemas.openxmlformats.org/officeDocument/2006/relationships/image" Target="../media/image55.png"/><Relationship Id="rId4" Type="http://schemas.openxmlformats.org/officeDocument/2006/relationships/image" Target="../media/image47.png"/><Relationship Id="rId9" Type="http://schemas.openxmlformats.org/officeDocument/2006/relationships/image" Target="../media/image49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jpeg"/><Relationship Id="rId18" Type="http://schemas.openxmlformats.org/officeDocument/2006/relationships/image" Target="../media/image74.jpe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17" Type="http://schemas.openxmlformats.org/officeDocument/2006/relationships/image" Target="../media/image73.jpe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72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5" Type="http://schemas.openxmlformats.org/officeDocument/2006/relationships/image" Target="../media/image71.jpe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jpeg"/><Relationship Id="rId14" Type="http://schemas.openxmlformats.org/officeDocument/2006/relationships/image" Target="../media/image70.jpe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5.jpeg"/><Relationship Id="rId18" Type="http://schemas.openxmlformats.org/officeDocument/2006/relationships/image" Target="../media/image90.png"/><Relationship Id="rId26" Type="http://schemas.openxmlformats.org/officeDocument/2006/relationships/image" Target="../media/image98.png"/><Relationship Id="rId39" Type="http://schemas.openxmlformats.org/officeDocument/2006/relationships/image" Target="../media/image111.jpeg"/><Relationship Id="rId21" Type="http://schemas.openxmlformats.org/officeDocument/2006/relationships/image" Target="../media/image93.png"/><Relationship Id="rId34" Type="http://schemas.openxmlformats.org/officeDocument/2006/relationships/image" Target="../media/image106.jpeg"/><Relationship Id="rId42" Type="http://schemas.openxmlformats.org/officeDocument/2006/relationships/image" Target="../media/image114.png"/><Relationship Id="rId47" Type="http://schemas.openxmlformats.org/officeDocument/2006/relationships/image" Target="../media/image119.jpeg"/><Relationship Id="rId50" Type="http://schemas.openxmlformats.org/officeDocument/2006/relationships/image" Target="../media/image122.jpeg"/><Relationship Id="rId55" Type="http://schemas.openxmlformats.org/officeDocument/2006/relationships/image" Target="../media/image127.jpeg"/><Relationship Id="rId63" Type="http://schemas.openxmlformats.org/officeDocument/2006/relationships/image" Target="../media/image135.jpeg"/><Relationship Id="rId68" Type="http://schemas.openxmlformats.org/officeDocument/2006/relationships/image" Target="../media/image140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88.png"/><Relationship Id="rId29" Type="http://schemas.openxmlformats.org/officeDocument/2006/relationships/image" Target="../media/image101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8.jpeg"/><Relationship Id="rId11" Type="http://schemas.openxmlformats.org/officeDocument/2006/relationships/image" Target="../media/image83.png"/><Relationship Id="rId24" Type="http://schemas.openxmlformats.org/officeDocument/2006/relationships/image" Target="../media/image96.png"/><Relationship Id="rId32" Type="http://schemas.openxmlformats.org/officeDocument/2006/relationships/image" Target="../media/image104.png"/><Relationship Id="rId37" Type="http://schemas.openxmlformats.org/officeDocument/2006/relationships/image" Target="../media/image109.png"/><Relationship Id="rId40" Type="http://schemas.openxmlformats.org/officeDocument/2006/relationships/image" Target="../media/image112.png"/><Relationship Id="rId45" Type="http://schemas.openxmlformats.org/officeDocument/2006/relationships/image" Target="../media/image117.png"/><Relationship Id="rId53" Type="http://schemas.openxmlformats.org/officeDocument/2006/relationships/image" Target="../media/image125.jpeg"/><Relationship Id="rId58" Type="http://schemas.openxmlformats.org/officeDocument/2006/relationships/image" Target="../media/image130.jpeg"/><Relationship Id="rId66" Type="http://schemas.openxmlformats.org/officeDocument/2006/relationships/image" Target="../media/image138.png"/><Relationship Id="rId5" Type="http://schemas.openxmlformats.org/officeDocument/2006/relationships/image" Target="../media/image77.png"/><Relationship Id="rId15" Type="http://schemas.openxmlformats.org/officeDocument/2006/relationships/image" Target="../media/image87.jpeg"/><Relationship Id="rId23" Type="http://schemas.openxmlformats.org/officeDocument/2006/relationships/image" Target="../media/image95.png"/><Relationship Id="rId28" Type="http://schemas.openxmlformats.org/officeDocument/2006/relationships/image" Target="../media/image100.png"/><Relationship Id="rId36" Type="http://schemas.openxmlformats.org/officeDocument/2006/relationships/image" Target="../media/image108.jpeg"/><Relationship Id="rId49" Type="http://schemas.openxmlformats.org/officeDocument/2006/relationships/image" Target="../media/image121.png"/><Relationship Id="rId57" Type="http://schemas.openxmlformats.org/officeDocument/2006/relationships/image" Target="../media/image129.png"/><Relationship Id="rId61" Type="http://schemas.openxmlformats.org/officeDocument/2006/relationships/image" Target="../media/image133.png"/><Relationship Id="rId10" Type="http://schemas.openxmlformats.org/officeDocument/2006/relationships/image" Target="../media/image82.png"/><Relationship Id="rId19" Type="http://schemas.openxmlformats.org/officeDocument/2006/relationships/image" Target="../media/image91.png"/><Relationship Id="rId31" Type="http://schemas.openxmlformats.org/officeDocument/2006/relationships/image" Target="../media/image103.png"/><Relationship Id="rId44" Type="http://schemas.openxmlformats.org/officeDocument/2006/relationships/image" Target="../media/image116.png"/><Relationship Id="rId52" Type="http://schemas.openxmlformats.org/officeDocument/2006/relationships/image" Target="../media/image124.jpeg"/><Relationship Id="rId60" Type="http://schemas.openxmlformats.org/officeDocument/2006/relationships/image" Target="../media/image132.png"/><Relationship Id="rId65" Type="http://schemas.openxmlformats.org/officeDocument/2006/relationships/image" Target="../media/image137.jpe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jpeg"/><Relationship Id="rId22" Type="http://schemas.openxmlformats.org/officeDocument/2006/relationships/image" Target="../media/image94.png"/><Relationship Id="rId27" Type="http://schemas.openxmlformats.org/officeDocument/2006/relationships/image" Target="../media/image99.jpeg"/><Relationship Id="rId30" Type="http://schemas.openxmlformats.org/officeDocument/2006/relationships/image" Target="../media/image102.png"/><Relationship Id="rId35" Type="http://schemas.openxmlformats.org/officeDocument/2006/relationships/image" Target="../media/image107.jpeg"/><Relationship Id="rId43" Type="http://schemas.openxmlformats.org/officeDocument/2006/relationships/image" Target="../media/image115.jpeg"/><Relationship Id="rId48" Type="http://schemas.openxmlformats.org/officeDocument/2006/relationships/image" Target="../media/image120.png"/><Relationship Id="rId56" Type="http://schemas.openxmlformats.org/officeDocument/2006/relationships/image" Target="../media/image128.png"/><Relationship Id="rId64" Type="http://schemas.openxmlformats.org/officeDocument/2006/relationships/image" Target="../media/image136.png"/><Relationship Id="rId69" Type="http://schemas.openxmlformats.org/officeDocument/2006/relationships/image" Target="../media/image141.png"/><Relationship Id="rId8" Type="http://schemas.openxmlformats.org/officeDocument/2006/relationships/image" Target="../media/image80.png"/><Relationship Id="rId51" Type="http://schemas.openxmlformats.org/officeDocument/2006/relationships/image" Target="../media/image123.jpeg"/><Relationship Id="rId3" Type="http://schemas.openxmlformats.org/officeDocument/2006/relationships/image" Target="../media/image75.png"/><Relationship Id="rId12" Type="http://schemas.openxmlformats.org/officeDocument/2006/relationships/image" Target="../media/image84.jpeg"/><Relationship Id="rId17" Type="http://schemas.openxmlformats.org/officeDocument/2006/relationships/image" Target="../media/image89.png"/><Relationship Id="rId25" Type="http://schemas.openxmlformats.org/officeDocument/2006/relationships/image" Target="../media/image97.jpeg"/><Relationship Id="rId33" Type="http://schemas.openxmlformats.org/officeDocument/2006/relationships/image" Target="../media/image105.jpeg"/><Relationship Id="rId38" Type="http://schemas.openxmlformats.org/officeDocument/2006/relationships/image" Target="../media/image110.jpeg"/><Relationship Id="rId46" Type="http://schemas.openxmlformats.org/officeDocument/2006/relationships/image" Target="../media/image118.png"/><Relationship Id="rId59" Type="http://schemas.openxmlformats.org/officeDocument/2006/relationships/image" Target="../media/image131.jpeg"/><Relationship Id="rId67" Type="http://schemas.openxmlformats.org/officeDocument/2006/relationships/image" Target="../media/image139.jpeg"/><Relationship Id="rId20" Type="http://schemas.openxmlformats.org/officeDocument/2006/relationships/image" Target="../media/image92.jpeg"/><Relationship Id="rId41" Type="http://schemas.openxmlformats.org/officeDocument/2006/relationships/image" Target="../media/image113.png"/><Relationship Id="rId54" Type="http://schemas.openxmlformats.org/officeDocument/2006/relationships/image" Target="../media/image126.jpeg"/><Relationship Id="rId62" Type="http://schemas.openxmlformats.org/officeDocument/2006/relationships/image" Target="../media/image1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0.png"/><Relationship Id="rId3" Type="http://schemas.openxmlformats.org/officeDocument/2006/relationships/image" Target="../media/image147.png"/><Relationship Id="rId7" Type="http://schemas.openxmlformats.org/officeDocument/2006/relationships/image" Target="../media/image50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71.png"/><Relationship Id="rId11" Type="http://schemas.openxmlformats.org/officeDocument/2006/relationships/image" Target="../media/image141.png"/><Relationship Id="rId10" Type="http://schemas.openxmlformats.org/officeDocument/2006/relationships/image" Target="../media/image142.png"/><Relationship Id="rId9" Type="http://schemas.openxmlformats.org/officeDocument/2006/relationships/image" Target="../media/image5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1.png"/><Relationship Id="rId3" Type="http://schemas.openxmlformats.org/officeDocument/2006/relationships/image" Target="../media/image149.png"/><Relationship Id="rId7" Type="http://schemas.openxmlformats.org/officeDocument/2006/relationships/image" Target="../media/image4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70.png"/><Relationship Id="rId4" Type="http://schemas.openxmlformats.org/officeDocument/2006/relationships/image" Target="../media/image563.png"/><Relationship Id="rId9" Type="http://schemas.openxmlformats.org/officeDocument/2006/relationships/image" Target="../media/image57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3" Type="http://schemas.openxmlformats.org/officeDocument/2006/relationships/image" Target="../media/image582.png"/><Relationship Id="rId7" Type="http://schemas.openxmlformats.org/officeDocument/2006/relationships/image" Target="../media/image592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0.png"/><Relationship Id="rId13" Type="http://schemas.openxmlformats.org/officeDocument/2006/relationships/image" Target="../media/image1442.png"/><Relationship Id="rId3" Type="http://schemas.openxmlformats.org/officeDocument/2006/relationships/image" Target="../media/image150.png"/><Relationship Id="rId7" Type="http://schemas.openxmlformats.org/officeDocument/2006/relationships/image" Target="../media/image581.png"/><Relationship Id="rId12" Type="http://schemas.openxmlformats.org/officeDocument/2006/relationships/image" Target="../media/image1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70.png"/><Relationship Id="rId11" Type="http://schemas.openxmlformats.org/officeDocument/2006/relationships/image" Target="../media/image620.png"/><Relationship Id="rId5" Type="http://schemas.openxmlformats.org/officeDocument/2006/relationships/image" Target="../media/image560.png"/><Relationship Id="rId10" Type="http://schemas.openxmlformats.org/officeDocument/2006/relationships/image" Target="../media/image610.png"/><Relationship Id="rId4" Type="http://schemas.openxmlformats.org/officeDocument/2006/relationships/image" Target="../media/image550.png"/><Relationship Id="rId9" Type="http://schemas.openxmlformats.org/officeDocument/2006/relationships/image" Target="../media/image600.png"/><Relationship Id="rId14" Type="http://schemas.openxmlformats.org/officeDocument/2006/relationships/image" Target="../media/image1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0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41.png"/><Relationship Id="rId4" Type="http://schemas.openxmlformats.org/officeDocument/2006/relationships/image" Target="../media/image147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2.png"/><Relationship Id="rId34" Type="http://schemas.openxmlformats.org/officeDocument/2006/relationships/image" Target="../media/image1452.png"/><Relationship Id="rId33" Type="http://schemas.openxmlformats.org/officeDocument/2006/relationships/image" Target="../media/image1071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780.png"/><Relationship Id="rId1" Type="http://schemas.openxmlformats.org/officeDocument/2006/relationships/slideLayout" Target="../slideLayouts/slideLayout27.xml"/><Relationship Id="rId36" Type="http://schemas.openxmlformats.org/officeDocument/2006/relationships/image" Target="../media/image601.png"/><Relationship Id="rId4" Type="http://schemas.openxmlformats.org/officeDocument/2006/relationships/image" Target="../media/image1301.png"/><Relationship Id="rId35" Type="http://schemas.openxmlformats.org/officeDocument/2006/relationships/image" Target="../media/image59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3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31.png"/><Relationship Id="rId18" Type="http://schemas.openxmlformats.org/officeDocument/2006/relationships/image" Target="../media/image159.png"/><Relationship Id="rId3" Type="http://schemas.openxmlformats.org/officeDocument/2006/relationships/image" Target="../media/image157.png"/><Relationship Id="rId17" Type="http://schemas.openxmlformats.org/officeDocument/2006/relationships/image" Target="../media/image1251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58.png"/><Relationship Id="rId1" Type="http://schemas.openxmlformats.org/officeDocument/2006/relationships/slideLayout" Target="../slideLayouts/slideLayout27.xml"/><Relationship Id="rId15" Type="http://schemas.openxmlformats.org/officeDocument/2006/relationships/image" Target="../media/image1570.png"/><Relationship Id="rId19" Type="http://schemas.openxmlformats.org/officeDocument/2006/relationships/slide" Target="slide39.xml"/><Relationship Id="rId4" Type="http://schemas.openxmlformats.org/officeDocument/2006/relationships/image" Target="../media/image1560.png"/><Relationship Id="rId14" Type="http://schemas.openxmlformats.org/officeDocument/2006/relationships/image" Target="../media/image12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2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510.png"/><Relationship Id="rId5" Type="http://schemas.openxmlformats.org/officeDocument/2006/relationships/image" Target="../media/image1501.png"/><Relationship Id="rId4" Type="http://schemas.openxmlformats.org/officeDocument/2006/relationships/image" Target="../media/image1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0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4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gif"/><Relationship Id="rId18" Type="http://schemas.openxmlformats.org/officeDocument/2006/relationships/hyperlink" Target="http://24.149.138.246/_media/newsletters/USA/USA_Edition6_December09_files/Volume_Imaging.jpg" TargetMode="External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7.gif"/><Relationship Id="rId20" Type="http://schemas.openxmlformats.org/officeDocument/2006/relationships/image" Target="../media/image20.jpeg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19.jpeg"/><Relationship Id="rId4" Type="http://schemas.openxmlformats.org/officeDocument/2006/relationships/hyperlink" Target="http://www.google.co.il/url?sa=i&amp;rct=j&amp;q=&amp;esrc=s&amp;frm=1&amp;source=images&amp;cd=&amp;cad=rja&amp;docid=qP6sc5F9CF2crM&amp;tbnid=vNTslHLOR1tk1M:&amp;ved=0CAUQjRw&amp;url=http://www.vizago.ch/reconstructions.php&amp;ei=weWNUZKQJ4KXtAbP_4GoDA&amp;bvm=bv.46340616,d.Yms&amp;psig=AFQjCNHmhI1dTCia7cxM-GT7LAi5PuR5gQ&amp;ust=1368340276449695" TargetMode="External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emf"/><Relationship Id="rId13" Type="http://schemas.openxmlformats.org/officeDocument/2006/relationships/image" Target="../media/image166.png"/><Relationship Id="rId3" Type="http://schemas.openxmlformats.org/officeDocument/2006/relationships/image" Target="../media/image147.emf"/><Relationship Id="rId7" Type="http://schemas.openxmlformats.org/officeDocument/2006/relationships/image" Target="../media/image151.emf"/><Relationship Id="rId12" Type="http://schemas.openxmlformats.org/officeDocument/2006/relationships/image" Target="../media/image162.png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50.emf"/><Relationship Id="rId11" Type="http://schemas.openxmlformats.org/officeDocument/2006/relationships/image" Target="../media/image155.emf"/><Relationship Id="rId5" Type="http://schemas.openxmlformats.org/officeDocument/2006/relationships/image" Target="../media/image149.emf"/><Relationship Id="rId10" Type="http://schemas.openxmlformats.org/officeDocument/2006/relationships/image" Target="../media/image154.emf"/><Relationship Id="rId4" Type="http://schemas.openxmlformats.org/officeDocument/2006/relationships/image" Target="../media/image148.emf"/><Relationship Id="rId9" Type="http://schemas.openxmlformats.org/officeDocument/2006/relationships/image" Target="../media/image153.emf"/><Relationship Id="rId14" Type="http://schemas.openxmlformats.org/officeDocument/2006/relationships/image" Target="../media/image16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emf"/><Relationship Id="rId18" Type="http://schemas.openxmlformats.org/officeDocument/2006/relationships/image" Target="../media/image1190.png"/><Relationship Id="rId3" Type="http://schemas.openxmlformats.org/officeDocument/2006/relationships/image" Target="../media/image148.emf"/><Relationship Id="rId34" Type="http://schemas.openxmlformats.org/officeDocument/2006/relationships/image" Target="../media/image170.png"/><Relationship Id="rId7" Type="http://schemas.openxmlformats.org/officeDocument/2006/relationships/image" Target="../media/image153.emf"/><Relationship Id="rId17" Type="http://schemas.openxmlformats.org/officeDocument/2006/relationships/image" Target="../media/image1520.png"/><Relationship Id="rId33" Type="http://schemas.openxmlformats.org/officeDocument/2006/relationships/image" Target="../media/image169.png"/><Relationship Id="rId2" Type="http://schemas.openxmlformats.org/officeDocument/2006/relationships/image" Target="../media/image147.emf"/><Relationship Id="rId29" Type="http://schemas.openxmlformats.org/officeDocument/2006/relationships/image" Target="../media/image124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52.emf"/><Relationship Id="rId24" Type="http://schemas.openxmlformats.org/officeDocument/2006/relationships/image" Target="../media/image1250.png"/><Relationship Id="rId32" Type="http://schemas.openxmlformats.org/officeDocument/2006/relationships/image" Target="../media/image162.png"/><Relationship Id="rId5" Type="http://schemas.openxmlformats.org/officeDocument/2006/relationships/image" Target="../media/image150.emf"/><Relationship Id="rId31" Type="http://schemas.microsoft.com/office/2007/relationships/hdphoto" Target="../media/hdphoto1.wdp"/><Relationship Id="rId4" Type="http://schemas.openxmlformats.org/officeDocument/2006/relationships/image" Target="../media/image149.emf"/><Relationship Id="rId9" Type="http://schemas.openxmlformats.org/officeDocument/2006/relationships/image" Target="../media/image155.emf"/><Relationship Id="rId30" Type="http://schemas.openxmlformats.org/officeDocument/2006/relationships/image" Target="../media/image16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0.png"/><Relationship Id="rId18" Type="http://schemas.openxmlformats.org/officeDocument/2006/relationships/image" Target="../media/image1431.png"/><Relationship Id="rId26" Type="http://schemas.openxmlformats.org/officeDocument/2006/relationships/image" Target="../media/image1620.png"/><Relationship Id="rId3" Type="http://schemas.openxmlformats.org/officeDocument/2006/relationships/image" Target="../media/image171.png"/><Relationship Id="rId21" Type="http://schemas.openxmlformats.org/officeDocument/2006/relationships/image" Target="../media/image1461.png"/><Relationship Id="rId7" Type="http://schemas.openxmlformats.org/officeDocument/2006/relationships/image" Target="../media/image1750.png"/><Relationship Id="rId17" Type="http://schemas.openxmlformats.org/officeDocument/2006/relationships/image" Target="../media/image1421.png"/><Relationship Id="rId25" Type="http://schemas.openxmlformats.org/officeDocument/2006/relationships/image" Target="../media/image1500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410.png"/><Relationship Id="rId20" Type="http://schemas.openxmlformats.org/officeDocument/2006/relationships/image" Target="../media/image1450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742.png"/><Relationship Id="rId24" Type="http://schemas.openxmlformats.org/officeDocument/2006/relationships/image" Target="../media/image1491.png"/><Relationship Id="rId5" Type="http://schemas.openxmlformats.org/officeDocument/2006/relationships/image" Target="../media/image1731.png"/><Relationship Id="rId15" Type="http://schemas.openxmlformats.org/officeDocument/2006/relationships/image" Target="../media/image1400.png"/><Relationship Id="rId23" Type="http://schemas.openxmlformats.org/officeDocument/2006/relationships/image" Target="../media/image1480.png"/><Relationship Id="rId10" Type="http://schemas.openxmlformats.org/officeDocument/2006/relationships/image" Target="../media/image178.png"/><Relationship Id="rId19" Type="http://schemas.openxmlformats.org/officeDocument/2006/relationships/image" Target="../media/image1440.png"/><Relationship Id="rId4" Type="http://schemas.openxmlformats.org/officeDocument/2006/relationships/image" Target="../media/image172.png"/><Relationship Id="rId9" Type="http://schemas.openxmlformats.org/officeDocument/2006/relationships/image" Target="../media/image177.png"/><Relationship Id="rId14" Type="http://schemas.openxmlformats.org/officeDocument/2006/relationships/image" Target="../media/image1391.png"/><Relationship Id="rId22" Type="http://schemas.openxmlformats.org/officeDocument/2006/relationships/image" Target="../media/image147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0.png"/><Relationship Id="rId13" Type="http://schemas.openxmlformats.org/officeDocument/2006/relationships/image" Target="../media/image1471.png"/><Relationship Id="rId3" Type="http://schemas.openxmlformats.org/officeDocument/2006/relationships/image" Target="../media/image1441.png"/><Relationship Id="rId12" Type="http://schemas.openxmlformats.org/officeDocument/2006/relationships/image" Target="../media/image14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451.png"/><Relationship Id="rId5" Type="http://schemas.openxmlformats.org/officeDocument/2006/relationships/image" Target="../media/image1330.png"/><Relationship Id="rId15" Type="http://schemas.openxmlformats.org/officeDocument/2006/relationships/image" Target="../media/image1490.png"/><Relationship Id="rId10" Type="http://schemas.openxmlformats.org/officeDocument/2006/relationships/image" Target="../media/image1460.png"/><Relationship Id="rId4" Type="http://schemas.openxmlformats.org/officeDocument/2006/relationships/image" Target="../media/image1291.png"/><Relationship Id="rId9" Type="http://schemas.openxmlformats.org/officeDocument/2006/relationships/image" Target="../media/image1390.png"/><Relationship Id="rId14" Type="http://schemas.openxmlformats.org/officeDocument/2006/relationships/image" Target="../media/image148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2.png"/><Relationship Id="rId13" Type="http://schemas.openxmlformats.org/officeDocument/2006/relationships/image" Target="../media/image1701.png"/><Relationship Id="rId3" Type="http://schemas.openxmlformats.org/officeDocument/2006/relationships/image" Target="../media/image169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7.xml"/><Relationship Id="rId11" Type="http://schemas.openxmlformats.org/officeDocument/2006/relationships/image" Target="../media/image179.png"/><Relationship Id="rId10" Type="http://schemas.openxmlformats.org/officeDocument/2006/relationships/image" Target="../media/image1631.png"/><Relationship Id="rId4" Type="http://schemas.openxmlformats.org/officeDocument/2006/relationships/image" Target="../media/image1700.png"/><Relationship Id="rId9" Type="http://schemas.openxmlformats.org/officeDocument/2006/relationships/image" Target="../media/image71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7" Type="http://schemas.openxmlformats.org/officeDocument/2006/relationships/image" Target="../media/image164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51.png"/><Relationship Id="rId11" Type="http://schemas.openxmlformats.org/officeDocument/2006/relationships/image" Target="../media/image256.png"/><Relationship Id="rId10" Type="http://schemas.openxmlformats.org/officeDocument/2006/relationships/image" Target="../media/image255.png"/><Relationship Id="rId9" Type="http://schemas.openxmlformats.org/officeDocument/2006/relationships/image" Target="../media/image16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7.xml"/><Relationship Id="rId11" Type="http://schemas.openxmlformats.org/officeDocument/2006/relationships/image" Target="../media/image282.png"/><Relationship Id="rId10" Type="http://schemas.openxmlformats.org/officeDocument/2006/relationships/image" Target="../media/image281.png"/><Relationship Id="rId4" Type="http://schemas.openxmlformats.org/officeDocument/2006/relationships/image" Target="../media/image175.png"/><Relationship Id="rId9" Type="http://schemas.openxmlformats.org/officeDocument/2006/relationships/image" Target="../media/image28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65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87.png"/><Relationship Id="rId7" Type="http://schemas.openxmlformats.org/officeDocument/2006/relationships/image" Target="../media/image176.png"/><Relationship Id="rId12" Type="http://schemas.openxmlformats.org/officeDocument/2006/relationships/image" Target="../media/image196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0.png"/><Relationship Id="rId11" Type="http://schemas.openxmlformats.org/officeDocument/2006/relationships/image" Target="../media/image183.png"/><Relationship Id="rId5" Type="http://schemas.openxmlformats.org/officeDocument/2006/relationships/image" Target="../media/image189.png"/><Relationship Id="rId10" Type="http://schemas.openxmlformats.org/officeDocument/2006/relationships/image" Target="../media/image182.png"/><Relationship Id="rId4" Type="http://schemas.openxmlformats.org/officeDocument/2006/relationships/image" Target="../media/image188.png"/><Relationship Id="rId9" Type="http://schemas.openxmlformats.org/officeDocument/2006/relationships/image" Target="../media/image18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81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511.png"/><Relationship Id="rId5" Type="http://schemas.openxmlformats.org/officeDocument/2006/relationships/image" Target="../media/image185.jpeg"/><Relationship Id="rId4" Type="http://schemas.openxmlformats.org/officeDocument/2006/relationships/image" Target="../media/image830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0.png"/><Relationship Id="rId3" Type="http://schemas.openxmlformats.org/officeDocument/2006/relationships/image" Target="../media/image1911.png"/><Relationship Id="rId7" Type="http://schemas.openxmlformats.org/officeDocument/2006/relationships/image" Target="../media/image1950.png"/><Relationship Id="rId2" Type="http://schemas.openxmlformats.org/officeDocument/2006/relationships/image" Target="../media/image1901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40.png"/><Relationship Id="rId5" Type="http://schemas.openxmlformats.org/officeDocument/2006/relationships/image" Target="../media/image1930.png"/><Relationship Id="rId4" Type="http://schemas.openxmlformats.org/officeDocument/2006/relationships/image" Target="../media/image192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0.png"/><Relationship Id="rId7" Type="http://schemas.openxmlformats.org/officeDocument/2006/relationships/image" Target="../media/image19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970.png"/><Relationship Id="rId11" Type="http://schemas.openxmlformats.org/officeDocument/2006/relationships/image" Target="../media/image1771.png"/><Relationship Id="rId5" Type="http://schemas.openxmlformats.org/officeDocument/2006/relationships/image" Target="../media/image1741.png"/><Relationship Id="rId4" Type="http://schemas.openxmlformats.org/officeDocument/2006/relationships/image" Target="../media/image173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0.png"/><Relationship Id="rId1" Type="http://schemas.openxmlformats.org/officeDocument/2006/relationships/slideLayout" Target="../slideLayouts/slideLayout2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7.xml"/></Relationships>
</file>

<file path=ppt/slides/_rels/slide55.xml.rels><?xml version="1.0" encoding="UTF-8" standalone="yes"?>
<Relationships xmlns="http://schemas.openxmlformats.org/package/2006/relationships"><Relationship Id="rId7" Type="http://schemas.openxmlformats.org/officeDocument/2006/relationships/image" Target="../media/image201.png"/><Relationship Id="rId12" Type="http://schemas.openxmlformats.org/officeDocument/2006/relationships/image" Target="../media/image15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7.xml"/><Relationship Id="rId11" Type="http://schemas.openxmlformats.org/officeDocument/2006/relationships/image" Target="../media/image203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27.xml"/><Relationship Id="rId11" Type="http://schemas.openxmlformats.org/officeDocument/2006/relationships/image" Target="../media/image212.png"/><Relationship Id="rId10" Type="http://schemas.openxmlformats.org/officeDocument/2006/relationships/image" Target="../media/image211.png"/><Relationship Id="rId9" Type="http://schemas.openxmlformats.org/officeDocument/2006/relationships/image" Target="../media/image20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9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9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852583"/>
            <a:ext cx="9144000" cy="1858328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Signal Modeling</a:t>
            </a:r>
            <a:r>
              <a:rPr lang="en-US" sz="4800" dirty="0" smtClean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  <a:r>
              <a:rPr lang="en-US" sz="4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sz="4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4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From </a:t>
            </a:r>
            <a:r>
              <a:rPr lang="en-US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Convolutional Sparse Coding </a:t>
            </a:r>
            <a:r>
              <a:rPr lang="en-US" sz="4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to</a:t>
            </a:r>
            <a:br>
              <a:rPr lang="en-US" sz="4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4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Convolutional </a:t>
            </a:r>
            <a:r>
              <a:rPr lang="en-US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Neural </a:t>
            </a:r>
            <a:r>
              <a:rPr lang="en-US" sz="4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Networks</a:t>
            </a:r>
            <a:r>
              <a:rPr lang="en-US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en-US" sz="4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en-US" sz="28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872" y="3143239"/>
            <a:ext cx="2794493" cy="2304777"/>
          </a:xfrm>
        </p:spPr>
        <p:txBody>
          <a:bodyPr/>
          <a:lstStyle/>
          <a:p>
            <a:pPr algn="l" eaLnBrk="1" hangingPunct="1">
              <a:lnSpc>
                <a:spcPct val="90000"/>
              </a:lnSpc>
            </a:pP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Vardan Papyan</a:t>
            </a:r>
          </a:p>
          <a:p>
            <a:pPr algn="l" eaLnBrk="1" hangingPunct="1">
              <a:lnSpc>
                <a:spcPct val="90000"/>
              </a:lnSpc>
            </a:pPr>
            <a:endParaRPr lang="en-US" sz="11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eaLnBrk="1" hangingPunct="1">
              <a:lnSpc>
                <a:spcPct val="90000"/>
              </a:lnSpc>
              <a:spcBef>
                <a:spcPts val="0"/>
              </a:spcBef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Computer Science Department </a:t>
            </a:r>
          </a:p>
          <a:p>
            <a:pPr algn="l" eaLnBrk="1" hangingPunct="1">
              <a:lnSpc>
                <a:spcPct val="90000"/>
              </a:lnSpc>
              <a:spcBef>
                <a:spcPts val="0"/>
              </a:spcBef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Technion - Israel Institute of Technology</a:t>
            </a:r>
          </a:p>
          <a:p>
            <a:pPr algn="l" eaLnBrk="1" hangingPunct="1">
              <a:lnSpc>
                <a:spcPct val="90000"/>
              </a:lnSpc>
              <a:spcBef>
                <a:spcPts val="0"/>
              </a:spcBef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Haifa 32000, Israel</a:t>
            </a:r>
          </a:p>
          <a:p>
            <a:pPr algn="l" eaLnBrk="1" hangingPunct="1">
              <a:lnSpc>
                <a:spcPct val="90000"/>
              </a:lnSpc>
            </a:pPr>
            <a:endParaRPr lang="en-US" sz="2000" dirty="0" smtClean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0" y="3044931"/>
            <a:ext cx="9144000" cy="0"/>
          </a:xfrm>
          <a:prstGeom prst="line">
            <a:avLst/>
          </a:prstGeom>
          <a:noFill/>
          <a:ln w="5715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TextBox 2"/>
          <p:cNvSpPr txBox="1"/>
          <p:nvPr/>
        </p:nvSpPr>
        <p:spPr>
          <a:xfrm>
            <a:off x="4221127" y="6177207"/>
            <a:ext cx="4249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r"/>
            <a:r>
              <a:rPr lang="en-US" sz="1200" b="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Symbol"/>
              </a:rPr>
              <a:t>T</a:t>
            </a:r>
            <a:r>
              <a:rPr lang="en-US" sz="1200" b="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he </a:t>
            </a:r>
            <a:r>
              <a:rPr lang="en-US" sz="1200" b="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research leading </a:t>
            </a:r>
            <a:r>
              <a:rPr lang="en-US" sz="1200" b="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to these results </a:t>
            </a:r>
            <a:r>
              <a:rPr lang="en-US" sz="1200" b="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has </a:t>
            </a:r>
            <a:r>
              <a:rPr lang="en-US" sz="1200" b="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been received funding from the European </a:t>
            </a:r>
            <a:r>
              <a:rPr lang="en-US" sz="1200" b="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union's Seventh Framework </a:t>
            </a:r>
            <a:r>
              <a:rPr lang="en-US" sz="1200" b="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Program (FP/2007-2013</a:t>
            </a:r>
            <a:r>
              <a:rPr lang="en-US" sz="1200" b="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) ERC grant Agreement ERC-SPARSE- </a:t>
            </a:r>
            <a:r>
              <a:rPr lang="en-US" sz="1200" b="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320649</a:t>
            </a:r>
            <a:endParaRPr lang="en-US" sz="1200" b="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7" name="Picture 16" descr="erc-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813" y="6199233"/>
            <a:ext cx="625005" cy="61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ounded Rectangle 20"/>
          <p:cNvSpPr/>
          <p:nvPr/>
        </p:nvSpPr>
        <p:spPr>
          <a:xfrm>
            <a:off x="2457072" y="3814559"/>
            <a:ext cx="6638746" cy="2245347"/>
          </a:xfrm>
          <a:prstGeom prst="roundRect">
            <a:avLst/>
          </a:prstGeom>
          <a:solidFill>
            <a:sysClr val="windowText" lastClr="000000">
              <a:lumMod val="75000"/>
              <a:lumOff val="2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1" anchor="ctr"/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92451" y="3819990"/>
            <a:ext cx="220831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/>
                </a:solidFill>
                <a:latin typeface="Calibri" panose="020F0502020204030204"/>
              </a:rPr>
              <a:t>Joint work with</a:t>
            </a:r>
            <a:endParaRPr lang="he-IL" b="0" dirty="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457072" y="4274662"/>
            <a:ext cx="2112246" cy="1716173"/>
            <a:chOff x="2457072" y="4274662"/>
            <a:chExt cx="2112246" cy="1716173"/>
          </a:xfrm>
        </p:grpSpPr>
        <p:pic>
          <p:nvPicPr>
            <p:cNvPr id="24" name="Picture 6" descr="*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52"/>
            <a:stretch/>
          </p:blipFill>
          <p:spPr bwMode="auto">
            <a:xfrm>
              <a:off x="2994379" y="4274662"/>
              <a:ext cx="929264" cy="1258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2457072" y="5529170"/>
              <a:ext cx="2112246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0" dirty="0" smtClean="0">
                  <a:solidFill>
                    <a:prstClr val="white"/>
                  </a:solidFill>
                  <a:latin typeface="Calibri" panose="020F0502020204030204"/>
                </a:rPr>
                <a:t>Jeremias </a:t>
              </a:r>
              <a:r>
                <a:rPr lang="en-US" b="0" dirty="0" err="1" smtClean="0">
                  <a:solidFill>
                    <a:prstClr val="white"/>
                  </a:solidFill>
                  <a:latin typeface="Calibri" panose="020F0502020204030204"/>
                </a:rPr>
                <a:t>Sulam</a:t>
              </a:r>
              <a:endParaRPr lang="he-IL" b="0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619394" y="4348897"/>
            <a:ext cx="1942391" cy="1631232"/>
            <a:chOff x="4602165" y="4359602"/>
            <a:chExt cx="1942391" cy="1631232"/>
          </a:xfrm>
        </p:grpSpPr>
        <p:pic>
          <p:nvPicPr>
            <p:cNvPr id="27" name="Picture 8" descr="image 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8951" y="4359602"/>
              <a:ext cx="1088817" cy="1088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4602165" y="5529169"/>
              <a:ext cx="1942391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0" dirty="0" err="1" smtClean="0">
                  <a:solidFill>
                    <a:prstClr val="white"/>
                  </a:solidFill>
                  <a:latin typeface="Calibri" panose="020F0502020204030204"/>
                </a:rPr>
                <a:t>Yaniv</a:t>
              </a:r>
              <a:r>
                <a:rPr lang="en-US" b="0" dirty="0" smtClean="0">
                  <a:solidFill>
                    <a:prstClr val="white"/>
                  </a:solidFill>
                  <a:latin typeface="Calibri" panose="020F0502020204030204"/>
                </a:rPr>
                <a:t> Romano</a:t>
              </a:r>
              <a:endParaRPr lang="he-IL" b="0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611861" y="4279843"/>
            <a:ext cx="2483957" cy="1719536"/>
            <a:chOff x="6611861" y="4279843"/>
            <a:chExt cx="2483957" cy="1719536"/>
          </a:xfrm>
        </p:grpSpPr>
        <p:sp>
          <p:nvSpPr>
            <p:cNvPr id="30" name="TextBox 29"/>
            <p:cNvSpPr txBox="1"/>
            <p:nvPr/>
          </p:nvSpPr>
          <p:spPr>
            <a:xfrm>
              <a:off x="6611861" y="5537714"/>
              <a:ext cx="2483957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b="0" dirty="0" smtClean="0">
                  <a:solidFill>
                    <a:prstClr val="white"/>
                  </a:solidFill>
                  <a:latin typeface="Calibri" panose="020F0502020204030204"/>
                </a:rPr>
                <a:t>Prof. Michael </a:t>
              </a:r>
              <a:r>
                <a:rPr lang="en-US" b="0" dirty="0" err="1" smtClean="0">
                  <a:solidFill>
                    <a:prstClr val="white"/>
                  </a:solidFill>
                  <a:latin typeface="Calibri" panose="020F0502020204030204"/>
                </a:rPr>
                <a:t>Elad</a:t>
              </a:r>
              <a:endParaRPr lang="he-IL" b="0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9578" y="4279843"/>
              <a:ext cx="1202702" cy="12578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365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2209045" y="2625455"/>
            <a:ext cx="4716856" cy="878186"/>
          </a:xfrm>
          <a:prstGeom prst="round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16542"/>
            <a:ext cx="9144000" cy="584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r>
              <a:rPr lang="en-US" sz="5300" b="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Multi-Layered Convolutional </a:t>
            </a:r>
            <a:br>
              <a:rPr lang="en-US" sz="5300" b="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5300" b="0" kern="0" dirty="0" smtClean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Sparse Modeling</a:t>
            </a:r>
          </a:p>
          <a:p>
            <a:endParaRPr lang="en-US" sz="5300" b="0" kern="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113588" y="6238875"/>
            <a:ext cx="1905000" cy="457200"/>
          </a:xfrm>
          <a:noFill/>
        </p:spPr>
        <p:txBody>
          <a:bodyPr/>
          <a:lstStyle/>
          <a:p>
            <a:fld id="{8F8166F9-6153-4836-8CA0-69276788D7BC}" type="slidenum">
              <a:rPr lang="he-IL" smtClean="0"/>
              <a:pPr/>
              <a:t>10</a:t>
            </a:fld>
            <a:endParaRPr lang="en-US" dirty="0" smtClean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88963" y="6175375"/>
            <a:ext cx="4108450" cy="6826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Vardan Papyan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Computer-Science Department	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The Technion</a:t>
            </a:r>
          </a:p>
        </p:txBody>
      </p:sp>
    </p:spTree>
    <p:extLst>
      <p:ext uri="{BB962C8B-B14F-4D97-AF65-F5344CB8AC3E}">
        <p14:creationId xmlns:p14="http://schemas.microsoft.com/office/powerpoint/2010/main" val="208011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reeform 78"/>
          <p:cNvSpPr/>
          <p:nvPr/>
        </p:nvSpPr>
        <p:spPr bwMode="auto">
          <a:xfrm rot="5400000" flipH="1">
            <a:off x="3777456" y="608060"/>
            <a:ext cx="1328738" cy="2492375"/>
          </a:xfrm>
          <a:custGeom>
            <a:avLst/>
            <a:gdLst>
              <a:gd name="connsiteX0" fmla="*/ 631971 w 2957119"/>
              <a:gd name="connsiteY0" fmla="*/ 3233956 h 3436690"/>
              <a:gd name="connsiteX1" fmla="*/ 2200712 w 2957119"/>
              <a:gd name="connsiteY1" fmla="*/ 3309457 h 3436690"/>
              <a:gd name="connsiteX2" fmla="*/ 2846664 w 2957119"/>
              <a:gd name="connsiteY2" fmla="*/ 2470558 h 3436690"/>
              <a:gd name="connsiteX3" fmla="*/ 2829886 w 2957119"/>
              <a:gd name="connsiteY3" fmla="*/ 994095 h 3436690"/>
              <a:gd name="connsiteX4" fmla="*/ 2083266 w 2957119"/>
              <a:gd name="connsiteY4" fmla="*/ 213919 h 3436690"/>
              <a:gd name="connsiteX5" fmla="*/ 959141 w 2957119"/>
              <a:gd name="connsiteY5" fmla="*/ 88084 h 3436690"/>
              <a:gd name="connsiteX6" fmla="*/ 103464 w 2957119"/>
              <a:gd name="connsiteY6" fmla="*/ 742426 h 3436690"/>
              <a:gd name="connsiteX7" fmla="*/ 338356 w 2957119"/>
              <a:gd name="connsiteY7" fmla="*/ 1648437 h 3436690"/>
              <a:gd name="connsiteX8" fmla="*/ 439024 w 2957119"/>
              <a:gd name="connsiteY8" fmla="*/ 2680283 h 3436690"/>
              <a:gd name="connsiteX0" fmla="*/ 631971 w 2957119"/>
              <a:gd name="connsiteY0" fmla="*/ 3233956 h 3436690"/>
              <a:gd name="connsiteX1" fmla="*/ 2200712 w 2957119"/>
              <a:gd name="connsiteY1" fmla="*/ 3309457 h 3436690"/>
              <a:gd name="connsiteX2" fmla="*/ 2846664 w 2957119"/>
              <a:gd name="connsiteY2" fmla="*/ 2470558 h 3436690"/>
              <a:gd name="connsiteX3" fmla="*/ 2829886 w 2957119"/>
              <a:gd name="connsiteY3" fmla="*/ 994095 h 3436690"/>
              <a:gd name="connsiteX4" fmla="*/ 2083266 w 2957119"/>
              <a:gd name="connsiteY4" fmla="*/ 213919 h 3436690"/>
              <a:gd name="connsiteX5" fmla="*/ 959141 w 2957119"/>
              <a:gd name="connsiteY5" fmla="*/ 88084 h 3436690"/>
              <a:gd name="connsiteX6" fmla="*/ 103464 w 2957119"/>
              <a:gd name="connsiteY6" fmla="*/ 742426 h 3436690"/>
              <a:gd name="connsiteX7" fmla="*/ 338356 w 2957119"/>
              <a:gd name="connsiteY7" fmla="*/ 1648437 h 3436690"/>
              <a:gd name="connsiteX8" fmla="*/ 204132 w 2957119"/>
              <a:gd name="connsiteY8" fmla="*/ 2210499 h 3436690"/>
              <a:gd name="connsiteX9" fmla="*/ 439024 w 2957119"/>
              <a:gd name="connsiteY9" fmla="*/ 2680283 h 3436690"/>
              <a:gd name="connsiteX0" fmla="*/ 631971 w 2957119"/>
              <a:gd name="connsiteY0" fmla="*/ 3233956 h 3436690"/>
              <a:gd name="connsiteX1" fmla="*/ 2200712 w 2957119"/>
              <a:gd name="connsiteY1" fmla="*/ 3309457 h 3436690"/>
              <a:gd name="connsiteX2" fmla="*/ 2846664 w 2957119"/>
              <a:gd name="connsiteY2" fmla="*/ 2470558 h 3436690"/>
              <a:gd name="connsiteX3" fmla="*/ 2829886 w 2957119"/>
              <a:gd name="connsiteY3" fmla="*/ 994095 h 3436690"/>
              <a:gd name="connsiteX4" fmla="*/ 2083266 w 2957119"/>
              <a:gd name="connsiteY4" fmla="*/ 213919 h 3436690"/>
              <a:gd name="connsiteX5" fmla="*/ 959141 w 2957119"/>
              <a:gd name="connsiteY5" fmla="*/ 88084 h 3436690"/>
              <a:gd name="connsiteX6" fmla="*/ 103464 w 2957119"/>
              <a:gd name="connsiteY6" fmla="*/ 742426 h 3436690"/>
              <a:gd name="connsiteX7" fmla="*/ 338356 w 2957119"/>
              <a:gd name="connsiteY7" fmla="*/ 1648437 h 3436690"/>
              <a:gd name="connsiteX8" fmla="*/ 204132 w 2957119"/>
              <a:gd name="connsiteY8" fmla="*/ 2210499 h 3436690"/>
              <a:gd name="connsiteX9" fmla="*/ 338356 w 2957119"/>
              <a:gd name="connsiteY9" fmla="*/ 2680283 h 3436690"/>
              <a:gd name="connsiteX0" fmla="*/ 631971 w 2957119"/>
              <a:gd name="connsiteY0" fmla="*/ 3233956 h 3436690"/>
              <a:gd name="connsiteX1" fmla="*/ 2200712 w 2957119"/>
              <a:gd name="connsiteY1" fmla="*/ 3309457 h 3436690"/>
              <a:gd name="connsiteX2" fmla="*/ 2846664 w 2957119"/>
              <a:gd name="connsiteY2" fmla="*/ 2470558 h 3436690"/>
              <a:gd name="connsiteX3" fmla="*/ 2829886 w 2957119"/>
              <a:gd name="connsiteY3" fmla="*/ 994095 h 3436690"/>
              <a:gd name="connsiteX4" fmla="*/ 2083266 w 2957119"/>
              <a:gd name="connsiteY4" fmla="*/ 213919 h 3436690"/>
              <a:gd name="connsiteX5" fmla="*/ 959141 w 2957119"/>
              <a:gd name="connsiteY5" fmla="*/ 88084 h 3436690"/>
              <a:gd name="connsiteX6" fmla="*/ 103464 w 2957119"/>
              <a:gd name="connsiteY6" fmla="*/ 742426 h 3436690"/>
              <a:gd name="connsiteX7" fmla="*/ 338356 w 2957119"/>
              <a:gd name="connsiteY7" fmla="*/ 1648437 h 3436690"/>
              <a:gd name="connsiteX8" fmla="*/ 204132 w 2957119"/>
              <a:gd name="connsiteY8" fmla="*/ 2210499 h 3436690"/>
              <a:gd name="connsiteX9" fmla="*/ 338356 w 2957119"/>
              <a:gd name="connsiteY9" fmla="*/ 2680283 h 3436690"/>
              <a:gd name="connsiteX10" fmla="*/ 631971 w 2957119"/>
              <a:gd name="connsiteY10" fmla="*/ 3233956 h 3436690"/>
              <a:gd name="connsiteX0" fmla="*/ 631971 w 2957119"/>
              <a:gd name="connsiteY0" fmla="*/ 3233956 h 3436690"/>
              <a:gd name="connsiteX1" fmla="*/ 2200712 w 2957119"/>
              <a:gd name="connsiteY1" fmla="*/ 3309457 h 3436690"/>
              <a:gd name="connsiteX2" fmla="*/ 2846664 w 2957119"/>
              <a:gd name="connsiteY2" fmla="*/ 2470558 h 3436690"/>
              <a:gd name="connsiteX3" fmla="*/ 2829886 w 2957119"/>
              <a:gd name="connsiteY3" fmla="*/ 994095 h 3436690"/>
              <a:gd name="connsiteX4" fmla="*/ 2083266 w 2957119"/>
              <a:gd name="connsiteY4" fmla="*/ 213919 h 3436690"/>
              <a:gd name="connsiteX5" fmla="*/ 959141 w 2957119"/>
              <a:gd name="connsiteY5" fmla="*/ 88084 h 3436690"/>
              <a:gd name="connsiteX6" fmla="*/ 103464 w 2957119"/>
              <a:gd name="connsiteY6" fmla="*/ 742426 h 3436690"/>
              <a:gd name="connsiteX7" fmla="*/ 338356 w 2957119"/>
              <a:gd name="connsiteY7" fmla="*/ 1648437 h 3436690"/>
              <a:gd name="connsiteX8" fmla="*/ 204132 w 2957119"/>
              <a:gd name="connsiteY8" fmla="*/ 2210499 h 3436690"/>
              <a:gd name="connsiteX9" fmla="*/ 338356 w 2957119"/>
              <a:gd name="connsiteY9" fmla="*/ 2680283 h 3436690"/>
              <a:gd name="connsiteX10" fmla="*/ 631971 w 2957119"/>
              <a:gd name="connsiteY10" fmla="*/ 3233956 h 343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7119" h="3436690">
                <a:moveTo>
                  <a:pt x="631971" y="3233956"/>
                </a:moveTo>
                <a:cubicBezTo>
                  <a:pt x="1231784" y="3335323"/>
                  <a:pt x="1831597" y="3436690"/>
                  <a:pt x="2200712" y="3309457"/>
                </a:cubicBezTo>
                <a:cubicBezTo>
                  <a:pt x="2569828" y="3182224"/>
                  <a:pt x="2741802" y="2856452"/>
                  <a:pt x="2846664" y="2470558"/>
                </a:cubicBezTo>
                <a:cubicBezTo>
                  <a:pt x="2951526" y="2084664"/>
                  <a:pt x="2957119" y="1370202"/>
                  <a:pt x="2829886" y="994095"/>
                </a:cubicBezTo>
                <a:cubicBezTo>
                  <a:pt x="2702653" y="617989"/>
                  <a:pt x="2395057" y="364921"/>
                  <a:pt x="2083266" y="213919"/>
                </a:cubicBezTo>
                <a:cubicBezTo>
                  <a:pt x="1771475" y="62917"/>
                  <a:pt x="1289108" y="0"/>
                  <a:pt x="959141" y="88084"/>
                </a:cubicBezTo>
                <a:cubicBezTo>
                  <a:pt x="629174" y="176168"/>
                  <a:pt x="206928" y="482367"/>
                  <a:pt x="103464" y="742426"/>
                </a:cubicBezTo>
                <a:cubicBezTo>
                  <a:pt x="0" y="1002485"/>
                  <a:pt x="321578" y="1403758"/>
                  <a:pt x="338356" y="1648437"/>
                </a:cubicBezTo>
                <a:cubicBezTo>
                  <a:pt x="355134" y="1893116"/>
                  <a:pt x="204132" y="2038525"/>
                  <a:pt x="204132" y="2210499"/>
                </a:cubicBezTo>
                <a:cubicBezTo>
                  <a:pt x="204132" y="2382473"/>
                  <a:pt x="324374" y="2509707"/>
                  <a:pt x="338356" y="2680283"/>
                </a:cubicBezTo>
                <a:cubicBezTo>
                  <a:pt x="409663" y="2850859"/>
                  <a:pt x="32158" y="3132589"/>
                  <a:pt x="631971" y="3233956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Freeform 77"/>
          <p:cNvSpPr/>
          <p:nvPr/>
        </p:nvSpPr>
        <p:spPr bwMode="auto">
          <a:xfrm flipH="1">
            <a:off x="444500" y="1231385"/>
            <a:ext cx="2516188" cy="3477983"/>
          </a:xfrm>
          <a:custGeom>
            <a:avLst/>
            <a:gdLst>
              <a:gd name="connsiteX0" fmla="*/ 631971 w 2957119"/>
              <a:gd name="connsiteY0" fmla="*/ 3233956 h 3436690"/>
              <a:gd name="connsiteX1" fmla="*/ 2200712 w 2957119"/>
              <a:gd name="connsiteY1" fmla="*/ 3309457 h 3436690"/>
              <a:gd name="connsiteX2" fmla="*/ 2846664 w 2957119"/>
              <a:gd name="connsiteY2" fmla="*/ 2470558 h 3436690"/>
              <a:gd name="connsiteX3" fmla="*/ 2829886 w 2957119"/>
              <a:gd name="connsiteY3" fmla="*/ 994095 h 3436690"/>
              <a:gd name="connsiteX4" fmla="*/ 2083266 w 2957119"/>
              <a:gd name="connsiteY4" fmla="*/ 213919 h 3436690"/>
              <a:gd name="connsiteX5" fmla="*/ 959141 w 2957119"/>
              <a:gd name="connsiteY5" fmla="*/ 88084 h 3436690"/>
              <a:gd name="connsiteX6" fmla="*/ 103464 w 2957119"/>
              <a:gd name="connsiteY6" fmla="*/ 742426 h 3436690"/>
              <a:gd name="connsiteX7" fmla="*/ 338356 w 2957119"/>
              <a:gd name="connsiteY7" fmla="*/ 1648437 h 3436690"/>
              <a:gd name="connsiteX8" fmla="*/ 439024 w 2957119"/>
              <a:gd name="connsiteY8" fmla="*/ 2680283 h 3436690"/>
              <a:gd name="connsiteX0" fmla="*/ 631971 w 2957119"/>
              <a:gd name="connsiteY0" fmla="*/ 3233956 h 3436690"/>
              <a:gd name="connsiteX1" fmla="*/ 2200712 w 2957119"/>
              <a:gd name="connsiteY1" fmla="*/ 3309457 h 3436690"/>
              <a:gd name="connsiteX2" fmla="*/ 2846664 w 2957119"/>
              <a:gd name="connsiteY2" fmla="*/ 2470558 h 3436690"/>
              <a:gd name="connsiteX3" fmla="*/ 2829886 w 2957119"/>
              <a:gd name="connsiteY3" fmla="*/ 994095 h 3436690"/>
              <a:gd name="connsiteX4" fmla="*/ 2083266 w 2957119"/>
              <a:gd name="connsiteY4" fmla="*/ 213919 h 3436690"/>
              <a:gd name="connsiteX5" fmla="*/ 959141 w 2957119"/>
              <a:gd name="connsiteY5" fmla="*/ 88084 h 3436690"/>
              <a:gd name="connsiteX6" fmla="*/ 103464 w 2957119"/>
              <a:gd name="connsiteY6" fmla="*/ 742426 h 3436690"/>
              <a:gd name="connsiteX7" fmla="*/ 338356 w 2957119"/>
              <a:gd name="connsiteY7" fmla="*/ 1648437 h 3436690"/>
              <a:gd name="connsiteX8" fmla="*/ 204132 w 2957119"/>
              <a:gd name="connsiteY8" fmla="*/ 2210499 h 3436690"/>
              <a:gd name="connsiteX9" fmla="*/ 439024 w 2957119"/>
              <a:gd name="connsiteY9" fmla="*/ 2680283 h 3436690"/>
              <a:gd name="connsiteX0" fmla="*/ 631971 w 2957119"/>
              <a:gd name="connsiteY0" fmla="*/ 3233956 h 3436690"/>
              <a:gd name="connsiteX1" fmla="*/ 2200712 w 2957119"/>
              <a:gd name="connsiteY1" fmla="*/ 3309457 h 3436690"/>
              <a:gd name="connsiteX2" fmla="*/ 2846664 w 2957119"/>
              <a:gd name="connsiteY2" fmla="*/ 2470558 h 3436690"/>
              <a:gd name="connsiteX3" fmla="*/ 2829886 w 2957119"/>
              <a:gd name="connsiteY3" fmla="*/ 994095 h 3436690"/>
              <a:gd name="connsiteX4" fmla="*/ 2083266 w 2957119"/>
              <a:gd name="connsiteY4" fmla="*/ 213919 h 3436690"/>
              <a:gd name="connsiteX5" fmla="*/ 959141 w 2957119"/>
              <a:gd name="connsiteY5" fmla="*/ 88084 h 3436690"/>
              <a:gd name="connsiteX6" fmla="*/ 103464 w 2957119"/>
              <a:gd name="connsiteY6" fmla="*/ 742426 h 3436690"/>
              <a:gd name="connsiteX7" fmla="*/ 338356 w 2957119"/>
              <a:gd name="connsiteY7" fmla="*/ 1648437 h 3436690"/>
              <a:gd name="connsiteX8" fmla="*/ 204132 w 2957119"/>
              <a:gd name="connsiteY8" fmla="*/ 2210499 h 3436690"/>
              <a:gd name="connsiteX9" fmla="*/ 338356 w 2957119"/>
              <a:gd name="connsiteY9" fmla="*/ 2680283 h 3436690"/>
              <a:gd name="connsiteX0" fmla="*/ 631971 w 2957119"/>
              <a:gd name="connsiteY0" fmla="*/ 3233956 h 3436690"/>
              <a:gd name="connsiteX1" fmla="*/ 2200712 w 2957119"/>
              <a:gd name="connsiteY1" fmla="*/ 3309457 h 3436690"/>
              <a:gd name="connsiteX2" fmla="*/ 2846664 w 2957119"/>
              <a:gd name="connsiteY2" fmla="*/ 2470558 h 3436690"/>
              <a:gd name="connsiteX3" fmla="*/ 2829886 w 2957119"/>
              <a:gd name="connsiteY3" fmla="*/ 994095 h 3436690"/>
              <a:gd name="connsiteX4" fmla="*/ 2083266 w 2957119"/>
              <a:gd name="connsiteY4" fmla="*/ 213919 h 3436690"/>
              <a:gd name="connsiteX5" fmla="*/ 959141 w 2957119"/>
              <a:gd name="connsiteY5" fmla="*/ 88084 h 3436690"/>
              <a:gd name="connsiteX6" fmla="*/ 103464 w 2957119"/>
              <a:gd name="connsiteY6" fmla="*/ 742426 h 3436690"/>
              <a:gd name="connsiteX7" fmla="*/ 338356 w 2957119"/>
              <a:gd name="connsiteY7" fmla="*/ 1648437 h 3436690"/>
              <a:gd name="connsiteX8" fmla="*/ 204132 w 2957119"/>
              <a:gd name="connsiteY8" fmla="*/ 2210499 h 3436690"/>
              <a:gd name="connsiteX9" fmla="*/ 338356 w 2957119"/>
              <a:gd name="connsiteY9" fmla="*/ 2680283 h 3436690"/>
              <a:gd name="connsiteX10" fmla="*/ 631971 w 2957119"/>
              <a:gd name="connsiteY10" fmla="*/ 3233956 h 3436690"/>
              <a:gd name="connsiteX0" fmla="*/ 631971 w 2957119"/>
              <a:gd name="connsiteY0" fmla="*/ 3233956 h 3436690"/>
              <a:gd name="connsiteX1" fmla="*/ 2200712 w 2957119"/>
              <a:gd name="connsiteY1" fmla="*/ 3309457 h 3436690"/>
              <a:gd name="connsiteX2" fmla="*/ 2846664 w 2957119"/>
              <a:gd name="connsiteY2" fmla="*/ 2470558 h 3436690"/>
              <a:gd name="connsiteX3" fmla="*/ 2829886 w 2957119"/>
              <a:gd name="connsiteY3" fmla="*/ 994095 h 3436690"/>
              <a:gd name="connsiteX4" fmla="*/ 2083266 w 2957119"/>
              <a:gd name="connsiteY4" fmla="*/ 213919 h 3436690"/>
              <a:gd name="connsiteX5" fmla="*/ 959141 w 2957119"/>
              <a:gd name="connsiteY5" fmla="*/ 88084 h 3436690"/>
              <a:gd name="connsiteX6" fmla="*/ 103464 w 2957119"/>
              <a:gd name="connsiteY6" fmla="*/ 742426 h 3436690"/>
              <a:gd name="connsiteX7" fmla="*/ 338356 w 2957119"/>
              <a:gd name="connsiteY7" fmla="*/ 1648437 h 3436690"/>
              <a:gd name="connsiteX8" fmla="*/ 204132 w 2957119"/>
              <a:gd name="connsiteY8" fmla="*/ 2210499 h 3436690"/>
              <a:gd name="connsiteX9" fmla="*/ 338356 w 2957119"/>
              <a:gd name="connsiteY9" fmla="*/ 2680283 h 3436690"/>
              <a:gd name="connsiteX10" fmla="*/ 631971 w 2957119"/>
              <a:gd name="connsiteY10" fmla="*/ 3233956 h 343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7119" h="3436690">
                <a:moveTo>
                  <a:pt x="631971" y="3233956"/>
                </a:moveTo>
                <a:cubicBezTo>
                  <a:pt x="1231784" y="3335323"/>
                  <a:pt x="1831597" y="3436690"/>
                  <a:pt x="2200712" y="3309457"/>
                </a:cubicBezTo>
                <a:cubicBezTo>
                  <a:pt x="2569828" y="3182224"/>
                  <a:pt x="2741802" y="2856452"/>
                  <a:pt x="2846664" y="2470558"/>
                </a:cubicBezTo>
                <a:cubicBezTo>
                  <a:pt x="2951526" y="2084664"/>
                  <a:pt x="2957119" y="1370202"/>
                  <a:pt x="2829886" y="994095"/>
                </a:cubicBezTo>
                <a:cubicBezTo>
                  <a:pt x="2702653" y="617989"/>
                  <a:pt x="2395057" y="364921"/>
                  <a:pt x="2083266" y="213919"/>
                </a:cubicBezTo>
                <a:cubicBezTo>
                  <a:pt x="1771475" y="62917"/>
                  <a:pt x="1289108" y="0"/>
                  <a:pt x="959141" y="88084"/>
                </a:cubicBezTo>
                <a:cubicBezTo>
                  <a:pt x="629174" y="176168"/>
                  <a:pt x="206928" y="482367"/>
                  <a:pt x="103464" y="742426"/>
                </a:cubicBezTo>
                <a:cubicBezTo>
                  <a:pt x="0" y="1002485"/>
                  <a:pt x="321578" y="1403758"/>
                  <a:pt x="338356" y="1648437"/>
                </a:cubicBezTo>
                <a:cubicBezTo>
                  <a:pt x="355134" y="1893116"/>
                  <a:pt x="204132" y="2038525"/>
                  <a:pt x="204132" y="2210499"/>
                </a:cubicBezTo>
                <a:cubicBezTo>
                  <a:pt x="204132" y="2382473"/>
                  <a:pt x="324374" y="2509707"/>
                  <a:pt x="338356" y="2680283"/>
                </a:cubicBezTo>
                <a:cubicBezTo>
                  <a:pt x="409663" y="2850859"/>
                  <a:pt x="32158" y="3132589"/>
                  <a:pt x="631971" y="3233956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3602038" y="1312121"/>
            <a:ext cx="1727200" cy="1247776"/>
            <a:chOff x="4179" y="2417"/>
            <a:chExt cx="1088" cy="786"/>
          </a:xfrm>
        </p:grpSpPr>
        <p:grpSp>
          <p:nvGrpSpPr>
            <p:cNvPr id="5" name="Group 32"/>
            <p:cNvGrpSpPr>
              <a:grpSpLocks/>
            </p:cNvGrpSpPr>
            <p:nvPr/>
          </p:nvGrpSpPr>
          <p:grpSpPr bwMode="auto">
            <a:xfrm>
              <a:off x="4179" y="2417"/>
              <a:ext cx="1088" cy="407"/>
              <a:chOff x="3354" y="2664"/>
              <a:chExt cx="1088" cy="407"/>
            </a:xfrm>
          </p:grpSpPr>
          <p:sp>
            <p:nvSpPr>
              <p:cNvPr id="9280" name="AutoShape 33"/>
              <p:cNvSpPr>
                <a:spLocks noChangeArrowheads="1"/>
              </p:cNvSpPr>
              <p:nvPr/>
            </p:nvSpPr>
            <p:spPr bwMode="auto">
              <a:xfrm>
                <a:off x="3466" y="2678"/>
                <a:ext cx="882" cy="375"/>
              </a:xfrm>
              <a:prstGeom prst="roundRect">
                <a:avLst>
                  <a:gd name="adj" fmla="val 16667"/>
                </a:avLst>
              </a:prstGeom>
              <a:solidFill>
                <a:srgbClr val="FFC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281" name="Text Box 34"/>
              <p:cNvSpPr txBox="1">
                <a:spLocks noChangeArrowheads="1"/>
              </p:cNvSpPr>
              <p:nvPr/>
            </p:nvSpPr>
            <p:spPr bwMode="auto">
              <a:xfrm>
                <a:off x="3354" y="2664"/>
                <a:ext cx="1088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 b="0" dirty="0">
                    <a:latin typeface="Calibri" panose="020F050202020403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Machine Learning</a:t>
                </a:r>
              </a:p>
            </p:txBody>
          </p:sp>
        </p:grpSp>
        <p:sp>
          <p:nvSpPr>
            <p:cNvPr id="9279" name="Freeform 37"/>
            <p:cNvSpPr>
              <a:spLocks/>
            </p:cNvSpPr>
            <p:nvPr/>
          </p:nvSpPr>
          <p:spPr bwMode="auto">
            <a:xfrm rot="-6506385">
              <a:off x="4501" y="2911"/>
              <a:ext cx="380" cy="203"/>
            </a:xfrm>
            <a:custGeom>
              <a:avLst/>
              <a:gdLst>
                <a:gd name="T0" fmla="*/ 53 w 479"/>
                <a:gd name="T1" fmla="*/ 4 h 283"/>
                <a:gd name="T2" fmla="*/ 17 w 479"/>
                <a:gd name="T3" fmla="*/ 4 h 283"/>
                <a:gd name="T4" fmla="*/ 30 w 479"/>
                <a:gd name="T5" fmla="*/ 1 h 283"/>
                <a:gd name="T6" fmla="*/ 0 w 479"/>
                <a:gd name="T7" fmla="*/ 1 h 2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9"/>
                <a:gd name="T13" fmla="*/ 0 h 283"/>
                <a:gd name="T14" fmla="*/ 479 w 479"/>
                <a:gd name="T15" fmla="*/ 283 h 2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9" h="283">
                  <a:moveTo>
                    <a:pt x="479" y="242"/>
                  </a:moveTo>
                  <a:cubicBezTo>
                    <a:pt x="424" y="244"/>
                    <a:pt x="184" y="283"/>
                    <a:pt x="150" y="252"/>
                  </a:cubicBezTo>
                  <a:cubicBezTo>
                    <a:pt x="116" y="221"/>
                    <a:pt x="299" y="93"/>
                    <a:pt x="274" y="53"/>
                  </a:cubicBezTo>
                  <a:cubicBezTo>
                    <a:pt x="249" y="13"/>
                    <a:pt x="124" y="0"/>
                    <a:pt x="0" y="15"/>
                  </a:cubicBezTo>
                </a:path>
              </a:pathLst>
            </a:custGeom>
            <a:noFill/>
            <a:ln w="28575">
              <a:solidFill>
                <a:srgbClr val="FFC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e-IL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4" name="Freeform 63"/>
          <p:cNvSpPr/>
          <p:nvPr/>
        </p:nvSpPr>
        <p:spPr bwMode="auto">
          <a:xfrm>
            <a:off x="5937250" y="1245443"/>
            <a:ext cx="2846388" cy="3436937"/>
          </a:xfrm>
          <a:custGeom>
            <a:avLst/>
            <a:gdLst>
              <a:gd name="connsiteX0" fmla="*/ 631971 w 2957119"/>
              <a:gd name="connsiteY0" fmla="*/ 3233956 h 3436690"/>
              <a:gd name="connsiteX1" fmla="*/ 2200712 w 2957119"/>
              <a:gd name="connsiteY1" fmla="*/ 3309457 h 3436690"/>
              <a:gd name="connsiteX2" fmla="*/ 2846664 w 2957119"/>
              <a:gd name="connsiteY2" fmla="*/ 2470558 h 3436690"/>
              <a:gd name="connsiteX3" fmla="*/ 2829886 w 2957119"/>
              <a:gd name="connsiteY3" fmla="*/ 994095 h 3436690"/>
              <a:gd name="connsiteX4" fmla="*/ 2083266 w 2957119"/>
              <a:gd name="connsiteY4" fmla="*/ 213919 h 3436690"/>
              <a:gd name="connsiteX5" fmla="*/ 959141 w 2957119"/>
              <a:gd name="connsiteY5" fmla="*/ 88084 h 3436690"/>
              <a:gd name="connsiteX6" fmla="*/ 103464 w 2957119"/>
              <a:gd name="connsiteY6" fmla="*/ 742426 h 3436690"/>
              <a:gd name="connsiteX7" fmla="*/ 338356 w 2957119"/>
              <a:gd name="connsiteY7" fmla="*/ 1648437 h 3436690"/>
              <a:gd name="connsiteX8" fmla="*/ 439024 w 2957119"/>
              <a:gd name="connsiteY8" fmla="*/ 2680283 h 3436690"/>
              <a:gd name="connsiteX0" fmla="*/ 631971 w 2957119"/>
              <a:gd name="connsiteY0" fmla="*/ 3233956 h 3436690"/>
              <a:gd name="connsiteX1" fmla="*/ 2200712 w 2957119"/>
              <a:gd name="connsiteY1" fmla="*/ 3309457 h 3436690"/>
              <a:gd name="connsiteX2" fmla="*/ 2846664 w 2957119"/>
              <a:gd name="connsiteY2" fmla="*/ 2470558 h 3436690"/>
              <a:gd name="connsiteX3" fmla="*/ 2829886 w 2957119"/>
              <a:gd name="connsiteY3" fmla="*/ 994095 h 3436690"/>
              <a:gd name="connsiteX4" fmla="*/ 2083266 w 2957119"/>
              <a:gd name="connsiteY4" fmla="*/ 213919 h 3436690"/>
              <a:gd name="connsiteX5" fmla="*/ 959141 w 2957119"/>
              <a:gd name="connsiteY5" fmla="*/ 88084 h 3436690"/>
              <a:gd name="connsiteX6" fmla="*/ 103464 w 2957119"/>
              <a:gd name="connsiteY6" fmla="*/ 742426 h 3436690"/>
              <a:gd name="connsiteX7" fmla="*/ 338356 w 2957119"/>
              <a:gd name="connsiteY7" fmla="*/ 1648437 h 3436690"/>
              <a:gd name="connsiteX8" fmla="*/ 204132 w 2957119"/>
              <a:gd name="connsiteY8" fmla="*/ 2210499 h 3436690"/>
              <a:gd name="connsiteX9" fmla="*/ 439024 w 2957119"/>
              <a:gd name="connsiteY9" fmla="*/ 2680283 h 3436690"/>
              <a:gd name="connsiteX0" fmla="*/ 631971 w 2957119"/>
              <a:gd name="connsiteY0" fmla="*/ 3233956 h 3436690"/>
              <a:gd name="connsiteX1" fmla="*/ 2200712 w 2957119"/>
              <a:gd name="connsiteY1" fmla="*/ 3309457 h 3436690"/>
              <a:gd name="connsiteX2" fmla="*/ 2846664 w 2957119"/>
              <a:gd name="connsiteY2" fmla="*/ 2470558 h 3436690"/>
              <a:gd name="connsiteX3" fmla="*/ 2829886 w 2957119"/>
              <a:gd name="connsiteY3" fmla="*/ 994095 h 3436690"/>
              <a:gd name="connsiteX4" fmla="*/ 2083266 w 2957119"/>
              <a:gd name="connsiteY4" fmla="*/ 213919 h 3436690"/>
              <a:gd name="connsiteX5" fmla="*/ 959141 w 2957119"/>
              <a:gd name="connsiteY5" fmla="*/ 88084 h 3436690"/>
              <a:gd name="connsiteX6" fmla="*/ 103464 w 2957119"/>
              <a:gd name="connsiteY6" fmla="*/ 742426 h 3436690"/>
              <a:gd name="connsiteX7" fmla="*/ 338356 w 2957119"/>
              <a:gd name="connsiteY7" fmla="*/ 1648437 h 3436690"/>
              <a:gd name="connsiteX8" fmla="*/ 204132 w 2957119"/>
              <a:gd name="connsiteY8" fmla="*/ 2210499 h 3436690"/>
              <a:gd name="connsiteX9" fmla="*/ 338356 w 2957119"/>
              <a:gd name="connsiteY9" fmla="*/ 2680283 h 3436690"/>
              <a:gd name="connsiteX0" fmla="*/ 631971 w 2957119"/>
              <a:gd name="connsiteY0" fmla="*/ 3233956 h 3436690"/>
              <a:gd name="connsiteX1" fmla="*/ 2200712 w 2957119"/>
              <a:gd name="connsiteY1" fmla="*/ 3309457 h 3436690"/>
              <a:gd name="connsiteX2" fmla="*/ 2846664 w 2957119"/>
              <a:gd name="connsiteY2" fmla="*/ 2470558 h 3436690"/>
              <a:gd name="connsiteX3" fmla="*/ 2829886 w 2957119"/>
              <a:gd name="connsiteY3" fmla="*/ 994095 h 3436690"/>
              <a:gd name="connsiteX4" fmla="*/ 2083266 w 2957119"/>
              <a:gd name="connsiteY4" fmla="*/ 213919 h 3436690"/>
              <a:gd name="connsiteX5" fmla="*/ 959141 w 2957119"/>
              <a:gd name="connsiteY5" fmla="*/ 88084 h 3436690"/>
              <a:gd name="connsiteX6" fmla="*/ 103464 w 2957119"/>
              <a:gd name="connsiteY6" fmla="*/ 742426 h 3436690"/>
              <a:gd name="connsiteX7" fmla="*/ 338356 w 2957119"/>
              <a:gd name="connsiteY7" fmla="*/ 1648437 h 3436690"/>
              <a:gd name="connsiteX8" fmla="*/ 204132 w 2957119"/>
              <a:gd name="connsiteY8" fmla="*/ 2210499 h 3436690"/>
              <a:gd name="connsiteX9" fmla="*/ 338356 w 2957119"/>
              <a:gd name="connsiteY9" fmla="*/ 2680283 h 3436690"/>
              <a:gd name="connsiteX10" fmla="*/ 631971 w 2957119"/>
              <a:gd name="connsiteY10" fmla="*/ 3233956 h 3436690"/>
              <a:gd name="connsiteX0" fmla="*/ 631971 w 2957119"/>
              <a:gd name="connsiteY0" fmla="*/ 3233956 h 3436690"/>
              <a:gd name="connsiteX1" fmla="*/ 2200712 w 2957119"/>
              <a:gd name="connsiteY1" fmla="*/ 3309457 h 3436690"/>
              <a:gd name="connsiteX2" fmla="*/ 2846664 w 2957119"/>
              <a:gd name="connsiteY2" fmla="*/ 2470558 h 3436690"/>
              <a:gd name="connsiteX3" fmla="*/ 2829886 w 2957119"/>
              <a:gd name="connsiteY3" fmla="*/ 994095 h 3436690"/>
              <a:gd name="connsiteX4" fmla="*/ 2083266 w 2957119"/>
              <a:gd name="connsiteY4" fmla="*/ 213919 h 3436690"/>
              <a:gd name="connsiteX5" fmla="*/ 959141 w 2957119"/>
              <a:gd name="connsiteY5" fmla="*/ 88084 h 3436690"/>
              <a:gd name="connsiteX6" fmla="*/ 103464 w 2957119"/>
              <a:gd name="connsiteY6" fmla="*/ 742426 h 3436690"/>
              <a:gd name="connsiteX7" fmla="*/ 338356 w 2957119"/>
              <a:gd name="connsiteY7" fmla="*/ 1648437 h 3436690"/>
              <a:gd name="connsiteX8" fmla="*/ 204132 w 2957119"/>
              <a:gd name="connsiteY8" fmla="*/ 2210499 h 3436690"/>
              <a:gd name="connsiteX9" fmla="*/ 338356 w 2957119"/>
              <a:gd name="connsiteY9" fmla="*/ 2680283 h 3436690"/>
              <a:gd name="connsiteX10" fmla="*/ 631971 w 2957119"/>
              <a:gd name="connsiteY10" fmla="*/ 3233956 h 343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7119" h="3436690">
                <a:moveTo>
                  <a:pt x="631971" y="3233956"/>
                </a:moveTo>
                <a:cubicBezTo>
                  <a:pt x="1231784" y="3335323"/>
                  <a:pt x="1831597" y="3436690"/>
                  <a:pt x="2200712" y="3309457"/>
                </a:cubicBezTo>
                <a:cubicBezTo>
                  <a:pt x="2569828" y="3182224"/>
                  <a:pt x="2741802" y="2856452"/>
                  <a:pt x="2846664" y="2470558"/>
                </a:cubicBezTo>
                <a:cubicBezTo>
                  <a:pt x="2951526" y="2084664"/>
                  <a:pt x="2957119" y="1370202"/>
                  <a:pt x="2829886" y="994095"/>
                </a:cubicBezTo>
                <a:cubicBezTo>
                  <a:pt x="2702653" y="617989"/>
                  <a:pt x="2395057" y="364921"/>
                  <a:pt x="2083266" y="213919"/>
                </a:cubicBezTo>
                <a:cubicBezTo>
                  <a:pt x="1771475" y="62917"/>
                  <a:pt x="1289108" y="0"/>
                  <a:pt x="959141" y="88084"/>
                </a:cubicBezTo>
                <a:cubicBezTo>
                  <a:pt x="629174" y="176168"/>
                  <a:pt x="206928" y="482367"/>
                  <a:pt x="103464" y="742426"/>
                </a:cubicBezTo>
                <a:cubicBezTo>
                  <a:pt x="0" y="1002485"/>
                  <a:pt x="321578" y="1403758"/>
                  <a:pt x="338356" y="1648437"/>
                </a:cubicBezTo>
                <a:cubicBezTo>
                  <a:pt x="355134" y="1893116"/>
                  <a:pt x="204132" y="2038525"/>
                  <a:pt x="204132" y="2210499"/>
                </a:cubicBezTo>
                <a:cubicBezTo>
                  <a:pt x="204132" y="2382473"/>
                  <a:pt x="324374" y="2509707"/>
                  <a:pt x="338356" y="2680283"/>
                </a:cubicBezTo>
                <a:cubicBezTo>
                  <a:pt x="409663" y="2850859"/>
                  <a:pt x="32158" y="3132589"/>
                  <a:pt x="631971" y="3233956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22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C2DCF7D-D441-4CEC-93A4-719C98E83CA0}" type="slidenum">
              <a:rPr lang="he-IL" smtClean="0">
                <a:latin typeface="Calibri" panose="020F0502020204030204" pitchFamily="34" charset="0"/>
              </a:rPr>
              <a:pPr/>
              <a:t>11</a:t>
            </a:fld>
            <a:endParaRPr lang="en-US" smtClean="0">
              <a:latin typeface="Calibri" panose="020F0502020204030204" pitchFamily="34" charset="0"/>
            </a:endParaRPr>
          </a:p>
        </p:txBody>
      </p:sp>
      <p:sp>
        <p:nvSpPr>
          <p:cNvPr id="9277" name="Text Box 4"/>
          <p:cNvSpPr txBox="1">
            <a:spLocks noChangeArrowheads="1"/>
          </p:cNvSpPr>
          <p:nvPr/>
        </p:nvSpPr>
        <p:spPr bwMode="auto">
          <a:xfrm>
            <a:off x="6226175" y="1189880"/>
            <a:ext cx="2287588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80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180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Mathematics</a:t>
            </a:r>
          </a:p>
        </p:txBody>
      </p:sp>
      <p:sp>
        <p:nvSpPr>
          <p:cNvPr id="9275" name="Text Box 7"/>
          <p:cNvSpPr txBox="1">
            <a:spLocks noChangeArrowheads="1"/>
          </p:cNvSpPr>
          <p:nvPr/>
        </p:nvSpPr>
        <p:spPr bwMode="auto">
          <a:xfrm>
            <a:off x="990600" y="1396255"/>
            <a:ext cx="17875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Signal   Processing</a:t>
            </a:r>
          </a:p>
        </p:txBody>
      </p:sp>
      <p:sp>
        <p:nvSpPr>
          <p:cNvPr id="9226" name="Line 8"/>
          <p:cNvSpPr>
            <a:spLocks noChangeShapeType="1"/>
          </p:cNvSpPr>
          <p:nvPr/>
        </p:nvSpPr>
        <p:spPr bwMode="auto">
          <a:xfrm>
            <a:off x="0" y="1082675"/>
            <a:ext cx="9144000" cy="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9227" name="Rectangle 9"/>
          <p:cNvSpPr>
            <a:spLocks noChangeArrowheads="1"/>
          </p:cNvSpPr>
          <p:nvPr/>
        </p:nvSpPr>
        <p:spPr bwMode="auto">
          <a:xfrm>
            <a:off x="0" y="152400"/>
            <a:ext cx="9024938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US" sz="4000" b="0" dirty="0">
                <a:solidFill>
                  <a:schemeClr val="bg1"/>
                </a:solidFill>
                <a:latin typeface="Calibri" panose="020F0502020204030204" pitchFamily="34" charset="0"/>
              </a:rPr>
              <a:t>   </a:t>
            </a:r>
            <a:r>
              <a:rPr lang="en-US" sz="40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A New </a:t>
            </a:r>
            <a:r>
              <a:rPr lang="en-US" sz="4000" b="0" dirty="0">
                <a:solidFill>
                  <a:schemeClr val="bg1"/>
                </a:solidFill>
                <a:latin typeface="Calibri" panose="020F0502020204030204" pitchFamily="34" charset="0"/>
              </a:rPr>
              <a:t>Emerging </a:t>
            </a:r>
            <a:r>
              <a:rPr lang="en-US" sz="40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Model</a:t>
            </a:r>
            <a:endParaRPr lang="en-US" sz="5400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228" name="AutoShape 10"/>
          <p:cNvSpPr>
            <a:spLocks noChangeArrowheads="1"/>
          </p:cNvSpPr>
          <p:nvPr/>
        </p:nvSpPr>
        <p:spPr bwMode="auto">
          <a:xfrm>
            <a:off x="2946400" y="2578943"/>
            <a:ext cx="2954338" cy="1784350"/>
          </a:xfrm>
          <a:prstGeom prst="roundRect">
            <a:avLst>
              <a:gd name="adj" fmla="val 16667"/>
            </a:avLst>
          </a:prstGeom>
          <a:solidFill>
            <a:schemeClr val="tx1">
              <a:lumMod val="75000"/>
              <a:lumOff val="25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229" name="Text Box 11"/>
          <p:cNvSpPr txBox="1">
            <a:spLocks noChangeArrowheads="1"/>
          </p:cNvSpPr>
          <p:nvPr/>
        </p:nvSpPr>
        <p:spPr bwMode="auto">
          <a:xfrm>
            <a:off x="3110541" y="3068093"/>
            <a:ext cx="26431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0" dirty="0" err="1" smtClean="0">
                <a:solidFill>
                  <a:srgbClr val="FFC000"/>
                </a:solidFill>
                <a:latin typeface="Monotype Corsiva" panose="03010101010201010101" pitchFamily="66" charset="0"/>
                <a:ea typeface="Tahoma" pitchFamily="34" charset="0"/>
                <a:cs typeface="Tahoma" pitchFamily="34" charset="0"/>
              </a:rPr>
              <a:t>Sparseland</a:t>
            </a:r>
            <a:endParaRPr lang="en-US" b="0" dirty="0">
              <a:solidFill>
                <a:srgbClr val="FFC000"/>
              </a:solidFill>
              <a:latin typeface="Monotype Corsiva" panose="03010101010201010101" pitchFamily="66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725488" y="2088405"/>
            <a:ext cx="2244725" cy="2386013"/>
            <a:chOff x="441" y="1374"/>
            <a:chExt cx="1414" cy="1503"/>
          </a:xfrm>
        </p:grpSpPr>
        <p:grpSp>
          <p:nvGrpSpPr>
            <p:cNvPr id="7" name="Group 13"/>
            <p:cNvGrpSpPr>
              <a:grpSpLocks/>
            </p:cNvGrpSpPr>
            <p:nvPr/>
          </p:nvGrpSpPr>
          <p:grpSpPr bwMode="auto">
            <a:xfrm>
              <a:off x="441" y="1374"/>
              <a:ext cx="885" cy="387"/>
              <a:chOff x="-117" y="1626"/>
              <a:chExt cx="885" cy="387"/>
            </a:xfrm>
          </p:grpSpPr>
          <p:sp>
            <p:nvSpPr>
              <p:cNvPr id="9276" name="AutoShape 14"/>
              <p:cNvSpPr>
                <a:spLocks noChangeArrowheads="1"/>
              </p:cNvSpPr>
              <p:nvPr/>
            </p:nvSpPr>
            <p:spPr bwMode="auto">
              <a:xfrm>
                <a:off x="33" y="1626"/>
                <a:ext cx="645" cy="386"/>
              </a:xfrm>
              <a:prstGeom prst="roundRect">
                <a:avLst>
                  <a:gd name="adj" fmla="val 16667"/>
                </a:avLst>
              </a:prstGeom>
              <a:solidFill>
                <a:srgbClr val="0099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3" name="Text Box 15"/>
              <p:cNvSpPr txBox="1">
                <a:spLocks noChangeArrowheads="1"/>
              </p:cNvSpPr>
              <p:nvPr/>
            </p:nvSpPr>
            <p:spPr bwMode="auto">
              <a:xfrm>
                <a:off x="-117" y="1645"/>
                <a:ext cx="885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Wavelet Theory</a:t>
                </a:r>
              </a:p>
            </p:txBody>
          </p:sp>
        </p:grpSp>
        <p:grpSp>
          <p:nvGrpSpPr>
            <p:cNvPr id="8" name="Group 16"/>
            <p:cNvGrpSpPr>
              <a:grpSpLocks/>
            </p:cNvGrpSpPr>
            <p:nvPr/>
          </p:nvGrpSpPr>
          <p:grpSpPr bwMode="auto">
            <a:xfrm>
              <a:off x="603" y="2509"/>
              <a:ext cx="872" cy="368"/>
              <a:chOff x="1453" y="1365"/>
              <a:chExt cx="872" cy="368"/>
            </a:xfrm>
          </p:grpSpPr>
          <p:sp>
            <p:nvSpPr>
              <p:cNvPr id="9274" name="AutoShape 17"/>
              <p:cNvSpPr>
                <a:spLocks noChangeArrowheads="1"/>
              </p:cNvSpPr>
              <p:nvPr/>
            </p:nvSpPr>
            <p:spPr bwMode="auto">
              <a:xfrm>
                <a:off x="1484" y="1382"/>
                <a:ext cx="814" cy="349"/>
              </a:xfrm>
              <a:prstGeom prst="roundRect">
                <a:avLst>
                  <a:gd name="adj" fmla="val 16667"/>
                </a:avLst>
              </a:prstGeom>
              <a:solidFill>
                <a:srgbClr val="FF00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" name="Text Box 18"/>
              <p:cNvSpPr txBox="1">
                <a:spLocks noChangeArrowheads="1"/>
              </p:cNvSpPr>
              <p:nvPr/>
            </p:nvSpPr>
            <p:spPr bwMode="auto">
              <a:xfrm>
                <a:off x="1453" y="1365"/>
                <a:ext cx="872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Signal Transforms</a:t>
                </a:r>
              </a:p>
            </p:txBody>
          </p:sp>
        </p:grpSp>
        <p:grpSp>
          <p:nvGrpSpPr>
            <p:cNvPr id="9" name="Group 19"/>
            <p:cNvGrpSpPr>
              <a:grpSpLocks/>
            </p:cNvGrpSpPr>
            <p:nvPr/>
          </p:nvGrpSpPr>
          <p:grpSpPr bwMode="auto">
            <a:xfrm>
              <a:off x="545" y="1876"/>
              <a:ext cx="939" cy="428"/>
              <a:chOff x="1379" y="1729"/>
              <a:chExt cx="939" cy="428"/>
            </a:xfrm>
          </p:grpSpPr>
          <p:sp>
            <p:nvSpPr>
              <p:cNvPr id="9272" name="AutoShape 20"/>
              <p:cNvSpPr>
                <a:spLocks noChangeArrowheads="1"/>
              </p:cNvSpPr>
              <p:nvPr/>
            </p:nvSpPr>
            <p:spPr bwMode="auto">
              <a:xfrm>
                <a:off x="1426" y="1729"/>
                <a:ext cx="856" cy="428"/>
              </a:xfrm>
              <a:prstGeom prst="roundRect">
                <a:avLst>
                  <a:gd name="adj" fmla="val 16667"/>
                </a:avLst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273" name="Text Box 21"/>
              <p:cNvSpPr txBox="1">
                <a:spLocks noChangeArrowheads="1"/>
              </p:cNvSpPr>
              <p:nvPr/>
            </p:nvSpPr>
            <p:spPr bwMode="auto">
              <a:xfrm>
                <a:off x="1379" y="1762"/>
                <a:ext cx="939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0" dirty="0">
                    <a:latin typeface="Calibri" panose="020F050202020403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Multi-Scale Analysis</a:t>
                </a:r>
              </a:p>
            </p:txBody>
          </p:sp>
        </p:grpSp>
        <p:sp>
          <p:nvSpPr>
            <p:cNvPr id="9270" name="Freeform 22"/>
            <p:cNvSpPr>
              <a:spLocks/>
            </p:cNvSpPr>
            <p:nvPr/>
          </p:nvSpPr>
          <p:spPr bwMode="auto">
            <a:xfrm>
              <a:off x="1422" y="2061"/>
              <a:ext cx="433" cy="238"/>
            </a:xfrm>
            <a:custGeom>
              <a:avLst/>
              <a:gdLst>
                <a:gd name="T0" fmla="*/ 0 w 363"/>
                <a:gd name="T1" fmla="*/ 0 h 606"/>
                <a:gd name="T2" fmla="*/ 1200 w 363"/>
                <a:gd name="T3" fmla="*/ 0 h 606"/>
                <a:gd name="T4" fmla="*/ 751 w 363"/>
                <a:gd name="T5" fmla="*/ 0 h 606"/>
                <a:gd name="T6" fmla="*/ 2251 w 363"/>
                <a:gd name="T7" fmla="*/ 0 h 6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63"/>
                <a:gd name="T13" fmla="*/ 0 h 606"/>
                <a:gd name="T14" fmla="*/ 363 w 363"/>
                <a:gd name="T15" fmla="*/ 606 h 6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63" h="606">
                  <a:moveTo>
                    <a:pt x="0" y="4"/>
                  </a:moveTo>
                  <a:cubicBezTo>
                    <a:pt x="87" y="2"/>
                    <a:pt x="174" y="0"/>
                    <a:pt x="194" y="86"/>
                  </a:cubicBezTo>
                  <a:cubicBezTo>
                    <a:pt x="214" y="172"/>
                    <a:pt x="93" y="438"/>
                    <a:pt x="121" y="522"/>
                  </a:cubicBezTo>
                  <a:cubicBezTo>
                    <a:pt x="149" y="606"/>
                    <a:pt x="256" y="598"/>
                    <a:pt x="363" y="590"/>
                  </a:cubicBezTo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e-IL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271" name="Freeform 23"/>
            <p:cNvSpPr>
              <a:spLocks/>
            </p:cNvSpPr>
            <p:nvPr/>
          </p:nvSpPr>
          <p:spPr bwMode="auto">
            <a:xfrm>
              <a:off x="1326" y="2447"/>
              <a:ext cx="524" cy="131"/>
            </a:xfrm>
            <a:custGeom>
              <a:avLst/>
              <a:gdLst>
                <a:gd name="T0" fmla="*/ 0 w 402"/>
                <a:gd name="T1" fmla="*/ 102 h 131"/>
                <a:gd name="T2" fmla="*/ 1847 w 402"/>
                <a:gd name="T3" fmla="*/ 5 h 131"/>
                <a:gd name="T4" fmla="*/ 4365 w 402"/>
                <a:gd name="T5" fmla="*/ 131 h 131"/>
                <a:gd name="T6" fmla="*/ 0 60000 65536"/>
                <a:gd name="T7" fmla="*/ 0 60000 65536"/>
                <a:gd name="T8" fmla="*/ 0 60000 65536"/>
                <a:gd name="T9" fmla="*/ 0 w 402"/>
                <a:gd name="T10" fmla="*/ 0 h 131"/>
                <a:gd name="T11" fmla="*/ 402 w 402"/>
                <a:gd name="T12" fmla="*/ 131 h 13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02" h="131">
                  <a:moveTo>
                    <a:pt x="0" y="102"/>
                  </a:moveTo>
                  <a:cubicBezTo>
                    <a:pt x="28" y="86"/>
                    <a:pt x="103" y="0"/>
                    <a:pt x="170" y="5"/>
                  </a:cubicBezTo>
                  <a:cubicBezTo>
                    <a:pt x="237" y="10"/>
                    <a:pt x="354" y="105"/>
                    <a:pt x="402" y="131"/>
                  </a:cubicBezTo>
                </a:path>
              </a:pathLst>
            </a:custGeom>
            <a:noFill/>
            <a:ln w="28575">
              <a:solidFill>
                <a:srgbClr val="FF0066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e-IL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 25"/>
          <p:cNvGrpSpPr>
            <a:grpSpLocks/>
          </p:cNvGrpSpPr>
          <p:nvPr/>
        </p:nvGrpSpPr>
        <p:grpSpPr bwMode="auto">
          <a:xfrm>
            <a:off x="5821363" y="2063005"/>
            <a:ext cx="2638425" cy="2232025"/>
            <a:chOff x="3667" y="1400"/>
            <a:chExt cx="1662" cy="1406"/>
          </a:xfrm>
        </p:grpSpPr>
        <p:grpSp>
          <p:nvGrpSpPr>
            <p:cNvPr id="11" name="Group 26"/>
            <p:cNvGrpSpPr>
              <a:grpSpLocks/>
            </p:cNvGrpSpPr>
            <p:nvPr/>
          </p:nvGrpSpPr>
          <p:grpSpPr bwMode="auto">
            <a:xfrm>
              <a:off x="4026" y="1400"/>
              <a:ext cx="1195" cy="412"/>
              <a:chOff x="3332" y="1649"/>
              <a:chExt cx="1195" cy="412"/>
            </a:xfrm>
          </p:grpSpPr>
          <p:sp>
            <p:nvSpPr>
              <p:cNvPr id="9265" name="AutoShape 27"/>
              <p:cNvSpPr>
                <a:spLocks noChangeArrowheads="1"/>
              </p:cNvSpPr>
              <p:nvPr/>
            </p:nvSpPr>
            <p:spPr bwMode="auto">
              <a:xfrm>
                <a:off x="3433" y="1649"/>
                <a:ext cx="990" cy="41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266" name="Text Box 28"/>
              <p:cNvSpPr txBox="1">
                <a:spLocks noChangeArrowheads="1"/>
              </p:cNvSpPr>
              <p:nvPr/>
            </p:nvSpPr>
            <p:spPr bwMode="auto">
              <a:xfrm>
                <a:off x="3332" y="1679"/>
                <a:ext cx="1195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0" dirty="0">
                    <a:solidFill>
                      <a:schemeClr val="accent2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Approximation Theory</a:t>
                </a:r>
              </a:p>
            </p:txBody>
          </p:sp>
        </p:grpSp>
        <p:grpSp>
          <p:nvGrpSpPr>
            <p:cNvPr id="12" name="Group 29"/>
            <p:cNvGrpSpPr>
              <a:grpSpLocks/>
            </p:cNvGrpSpPr>
            <p:nvPr/>
          </p:nvGrpSpPr>
          <p:grpSpPr bwMode="auto">
            <a:xfrm>
              <a:off x="4390" y="1895"/>
              <a:ext cx="939" cy="407"/>
              <a:chOff x="2936" y="2207"/>
              <a:chExt cx="939" cy="407"/>
            </a:xfrm>
          </p:grpSpPr>
          <p:sp>
            <p:nvSpPr>
              <p:cNvPr id="9263" name="AutoShape 30"/>
              <p:cNvSpPr>
                <a:spLocks noChangeArrowheads="1"/>
              </p:cNvSpPr>
              <p:nvPr/>
            </p:nvSpPr>
            <p:spPr bwMode="auto">
              <a:xfrm>
                <a:off x="3085" y="2209"/>
                <a:ext cx="629" cy="380"/>
              </a:xfrm>
              <a:prstGeom prst="roundRect">
                <a:avLst>
                  <a:gd name="adj" fmla="val 16667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264" name="Text Box 31"/>
              <p:cNvSpPr txBox="1">
                <a:spLocks noChangeArrowheads="1"/>
              </p:cNvSpPr>
              <p:nvPr/>
            </p:nvSpPr>
            <p:spPr bwMode="auto">
              <a:xfrm>
                <a:off x="2936" y="2207"/>
                <a:ext cx="939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800" b="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Linear  Algebra</a:t>
                </a:r>
              </a:p>
            </p:txBody>
          </p:sp>
        </p:grpSp>
        <p:grpSp>
          <p:nvGrpSpPr>
            <p:cNvPr id="13" name="Group 32"/>
            <p:cNvGrpSpPr>
              <a:grpSpLocks/>
            </p:cNvGrpSpPr>
            <p:nvPr/>
          </p:nvGrpSpPr>
          <p:grpSpPr bwMode="auto">
            <a:xfrm>
              <a:off x="4179" y="2431"/>
              <a:ext cx="1088" cy="375"/>
              <a:chOff x="3354" y="2678"/>
              <a:chExt cx="1088" cy="375"/>
            </a:xfrm>
          </p:grpSpPr>
          <p:sp>
            <p:nvSpPr>
              <p:cNvPr id="9261" name="AutoShape 33"/>
              <p:cNvSpPr>
                <a:spLocks noChangeArrowheads="1"/>
              </p:cNvSpPr>
              <p:nvPr/>
            </p:nvSpPr>
            <p:spPr bwMode="auto">
              <a:xfrm>
                <a:off x="3466" y="2678"/>
                <a:ext cx="882" cy="375"/>
              </a:xfrm>
              <a:prstGeom prst="roundRect">
                <a:avLst>
                  <a:gd name="adj" fmla="val 16667"/>
                </a:avLst>
              </a:prstGeom>
              <a:solidFill>
                <a:srgbClr val="5F5F5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262" name="Text Box 34"/>
              <p:cNvSpPr txBox="1">
                <a:spLocks noChangeArrowheads="1"/>
              </p:cNvSpPr>
              <p:nvPr/>
            </p:nvSpPr>
            <p:spPr bwMode="auto">
              <a:xfrm>
                <a:off x="3354" y="2685"/>
                <a:ext cx="1088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0" dirty="0">
                    <a:solidFill>
                      <a:schemeClr val="bg1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Optimization Theory</a:t>
                </a:r>
              </a:p>
            </p:txBody>
          </p:sp>
        </p:grpSp>
        <p:sp>
          <p:nvSpPr>
            <p:cNvPr id="9258" name="Freeform 35"/>
            <p:cNvSpPr>
              <a:spLocks/>
            </p:cNvSpPr>
            <p:nvPr/>
          </p:nvSpPr>
          <p:spPr bwMode="auto">
            <a:xfrm>
              <a:off x="3667" y="1585"/>
              <a:ext cx="460" cy="222"/>
            </a:xfrm>
            <a:custGeom>
              <a:avLst/>
              <a:gdLst>
                <a:gd name="T0" fmla="*/ 572 w 487"/>
                <a:gd name="T1" fmla="*/ 0 h 295"/>
                <a:gd name="T2" fmla="*/ 404 w 487"/>
                <a:gd name="T3" fmla="*/ 6 h 295"/>
                <a:gd name="T4" fmla="*/ 164 w 487"/>
                <a:gd name="T5" fmla="*/ 9 h 295"/>
                <a:gd name="T6" fmla="*/ 0 w 487"/>
                <a:gd name="T7" fmla="*/ 23 h 29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7"/>
                <a:gd name="T13" fmla="*/ 0 h 295"/>
                <a:gd name="T14" fmla="*/ 487 w 487"/>
                <a:gd name="T15" fmla="*/ 295 h 29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7" h="295">
                  <a:moveTo>
                    <a:pt x="487" y="0"/>
                  </a:moveTo>
                  <a:cubicBezTo>
                    <a:pt x="463" y="14"/>
                    <a:pt x="401" y="64"/>
                    <a:pt x="343" y="83"/>
                  </a:cubicBezTo>
                  <a:cubicBezTo>
                    <a:pt x="285" y="102"/>
                    <a:pt x="197" y="80"/>
                    <a:pt x="140" y="115"/>
                  </a:cubicBezTo>
                  <a:cubicBezTo>
                    <a:pt x="83" y="150"/>
                    <a:pt x="29" y="258"/>
                    <a:pt x="0" y="295"/>
                  </a:cubicBezTo>
                </a:path>
              </a:pathLst>
            </a:custGeom>
            <a:noFill/>
            <a:ln w="28575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e-IL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259" name="Freeform 36"/>
            <p:cNvSpPr>
              <a:spLocks/>
            </p:cNvSpPr>
            <p:nvPr/>
          </p:nvSpPr>
          <p:spPr bwMode="auto">
            <a:xfrm>
              <a:off x="3709" y="2082"/>
              <a:ext cx="867" cy="266"/>
            </a:xfrm>
            <a:custGeom>
              <a:avLst/>
              <a:gdLst>
                <a:gd name="T0" fmla="*/ 18852 w 590"/>
                <a:gd name="T1" fmla="*/ 0 h 461"/>
                <a:gd name="T2" fmla="*/ 8187 w 590"/>
                <a:gd name="T3" fmla="*/ 1 h 461"/>
                <a:gd name="T4" fmla="*/ 9267 w 590"/>
                <a:gd name="T5" fmla="*/ 3 h 461"/>
                <a:gd name="T6" fmla="*/ 0 w 590"/>
                <a:gd name="T7" fmla="*/ 3 h 4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0"/>
                <a:gd name="T13" fmla="*/ 0 h 461"/>
                <a:gd name="T14" fmla="*/ 590 w 590"/>
                <a:gd name="T15" fmla="*/ 461 h 4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0" h="461">
                  <a:moveTo>
                    <a:pt x="590" y="0"/>
                  </a:moveTo>
                  <a:cubicBezTo>
                    <a:pt x="535" y="30"/>
                    <a:pt x="306" y="109"/>
                    <a:pt x="256" y="179"/>
                  </a:cubicBezTo>
                  <a:cubicBezTo>
                    <a:pt x="206" y="249"/>
                    <a:pt x="333" y="381"/>
                    <a:pt x="290" y="421"/>
                  </a:cubicBezTo>
                  <a:cubicBezTo>
                    <a:pt x="247" y="461"/>
                    <a:pt x="123" y="438"/>
                    <a:pt x="0" y="416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e-IL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260" name="Freeform 37"/>
            <p:cNvSpPr>
              <a:spLocks/>
            </p:cNvSpPr>
            <p:nvPr/>
          </p:nvSpPr>
          <p:spPr bwMode="auto">
            <a:xfrm>
              <a:off x="3714" y="2508"/>
              <a:ext cx="572" cy="203"/>
            </a:xfrm>
            <a:custGeom>
              <a:avLst/>
              <a:gdLst>
                <a:gd name="T0" fmla="*/ 2091 w 479"/>
                <a:gd name="T1" fmla="*/ 4 h 283"/>
                <a:gd name="T2" fmla="*/ 659 w 479"/>
                <a:gd name="T3" fmla="*/ 4 h 283"/>
                <a:gd name="T4" fmla="*/ 1197 w 479"/>
                <a:gd name="T5" fmla="*/ 1 h 283"/>
                <a:gd name="T6" fmla="*/ 0 w 479"/>
                <a:gd name="T7" fmla="*/ 1 h 2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9"/>
                <a:gd name="T13" fmla="*/ 0 h 283"/>
                <a:gd name="T14" fmla="*/ 479 w 479"/>
                <a:gd name="T15" fmla="*/ 283 h 2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9" h="283">
                  <a:moveTo>
                    <a:pt x="479" y="242"/>
                  </a:moveTo>
                  <a:cubicBezTo>
                    <a:pt x="424" y="244"/>
                    <a:pt x="184" y="283"/>
                    <a:pt x="150" y="252"/>
                  </a:cubicBezTo>
                  <a:cubicBezTo>
                    <a:pt x="116" y="221"/>
                    <a:pt x="299" y="93"/>
                    <a:pt x="274" y="53"/>
                  </a:cubicBezTo>
                  <a:cubicBezTo>
                    <a:pt x="249" y="13"/>
                    <a:pt x="124" y="0"/>
                    <a:pt x="0" y="15"/>
                  </a:cubicBezTo>
                </a:path>
              </a:pathLst>
            </a:custGeom>
            <a:noFill/>
            <a:ln w="28575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e-IL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9243" name="AutoShape 56"/>
          <p:cNvSpPr>
            <a:spLocks noChangeArrowheads="1"/>
          </p:cNvSpPr>
          <p:nvPr/>
        </p:nvSpPr>
        <p:spPr bwMode="auto">
          <a:xfrm>
            <a:off x="3981451" y="4358530"/>
            <a:ext cx="928688" cy="406400"/>
          </a:xfrm>
          <a:prstGeom prst="downArrow">
            <a:avLst>
              <a:gd name="adj1" fmla="val 61713"/>
              <a:gd name="adj2" fmla="val 47657"/>
            </a:avLst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e-IL" sz="200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Freeform 61"/>
          <p:cNvSpPr>
            <a:spLocks noChangeArrowheads="1"/>
          </p:cNvSpPr>
          <p:nvPr/>
        </p:nvSpPr>
        <p:spPr bwMode="auto">
          <a:xfrm>
            <a:off x="1870075" y="2348755"/>
            <a:ext cx="1116013" cy="452438"/>
          </a:xfrm>
          <a:custGeom>
            <a:avLst/>
            <a:gdLst>
              <a:gd name="T0" fmla="*/ 0 w 1023457"/>
              <a:gd name="T1" fmla="*/ 0 h 679508"/>
              <a:gd name="T2" fmla="*/ 1133421 w 1023457"/>
              <a:gd name="T3" fmla="*/ 3024 h 679508"/>
              <a:gd name="T4" fmla="*/ 1279667 w 1023457"/>
              <a:gd name="T5" fmla="*/ 14907 h 679508"/>
              <a:gd name="T6" fmla="*/ 2230278 w 1023457"/>
              <a:gd name="T7" fmla="*/ 17499 h 679508"/>
              <a:gd name="T8" fmla="*/ 0 60000 65536"/>
              <a:gd name="T9" fmla="*/ 0 60000 65536"/>
              <a:gd name="T10" fmla="*/ 0 60000 65536"/>
              <a:gd name="T11" fmla="*/ 0 60000 65536"/>
              <a:gd name="T12" fmla="*/ 0 w 1023457"/>
              <a:gd name="T13" fmla="*/ 0 h 679508"/>
              <a:gd name="T14" fmla="*/ 1023457 w 1023457"/>
              <a:gd name="T15" fmla="*/ 679508 h 6795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23457" h="679508">
                <a:moveTo>
                  <a:pt x="0" y="0"/>
                </a:moveTo>
                <a:cubicBezTo>
                  <a:pt x="211123" y="10486"/>
                  <a:pt x="422246" y="20972"/>
                  <a:pt x="520117" y="117445"/>
                </a:cubicBezTo>
                <a:cubicBezTo>
                  <a:pt x="617989" y="213918"/>
                  <a:pt x="503339" y="485163"/>
                  <a:pt x="587229" y="578840"/>
                </a:cubicBezTo>
                <a:cubicBezTo>
                  <a:pt x="671119" y="672517"/>
                  <a:pt x="847288" y="676012"/>
                  <a:pt x="1023457" y="679508"/>
                </a:cubicBezTo>
              </a:path>
            </a:pathLst>
          </a:custGeom>
          <a:noFill/>
          <a:ln w="22225" algn="ctr">
            <a:solidFill>
              <a:srgbClr val="009999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e-IL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55062" y="5491380"/>
            <a:ext cx="1112804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n-US" sz="1800" b="0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Denoising</a:t>
            </a:r>
            <a:endParaRPr lang="he-IL" sz="18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56653" y="4623127"/>
            <a:ext cx="1410643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Interpolation</a:t>
            </a:r>
            <a:endParaRPr lang="he-IL" sz="1800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0293" y="5491380"/>
            <a:ext cx="1141851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Prediction</a:t>
            </a:r>
            <a:endParaRPr lang="he-IL" sz="1800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1485" y="5371013"/>
            <a:ext cx="1404744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Compression</a:t>
            </a:r>
            <a:endParaRPr lang="he-IL" sz="1800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956653" y="5045305"/>
            <a:ext cx="2053971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Inference (solving inverse problems)</a:t>
            </a:r>
            <a:endParaRPr lang="he-IL" sz="18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523411" y="5579685"/>
            <a:ext cx="1335331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Anomaly detection</a:t>
            </a:r>
            <a:endParaRPr lang="he-IL" sz="18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26674" y="5909905"/>
            <a:ext cx="1370739" cy="40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Clustering</a:t>
            </a:r>
            <a:endParaRPr lang="he-IL" sz="2000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60047" y="5157576"/>
            <a:ext cx="1399742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Summarizing</a:t>
            </a:r>
            <a:endParaRPr lang="he-IL" sz="1800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156110" y="4703890"/>
            <a:ext cx="1503937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Sensor-Fusion</a:t>
            </a:r>
            <a:endParaRPr lang="he-IL" sz="1800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076970" y="4795856"/>
            <a:ext cx="1484252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Source-Separation</a:t>
            </a:r>
            <a:endParaRPr lang="he-IL" sz="1800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601045" y="4600108"/>
            <a:ext cx="1490472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Segmentation</a:t>
            </a:r>
            <a:endParaRPr lang="he-IL" sz="1800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868274" y="5757926"/>
            <a:ext cx="1418786" cy="40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n-US" sz="2000" b="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Recognition</a:t>
            </a:r>
            <a:endParaRPr lang="he-IL" sz="2000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49031" y="4682380"/>
            <a:ext cx="1750622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en-US" sz="1800" b="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Semi-Supervised Learning</a:t>
            </a:r>
            <a:endParaRPr lang="he-IL" sz="18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778179" y="5935623"/>
            <a:ext cx="1570815" cy="40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n-US" sz="2000" b="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Identification</a:t>
            </a:r>
            <a:endParaRPr lang="he-IL" sz="2000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625815" y="5044351"/>
            <a:ext cx="1405321" cy="3693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Classification</a:t>
            </a:r>
            <a:endParaRPr lang="he-IL" sz="1800" dirty="0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916182" y="5588829"/>
            <a:ext cx="1158586" cy="4001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en-US" sz="2000" b="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Synthesis</a:t>
            </a:r>
            <a:endParaRPr lang="he-IL" sz="2000" dirty="0">
              <a:solidFill>
                <a:schemeClr val="bg1"/>
              </a:solidFill>
            </a:endParaRPr>
          </a:p>
        </p:txBody>
      </p:sp>
      <p:sp>
        <p:nvSpPr>
          <p:cNvPr id="61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88963" y="6175375"/>
            <a:ext cx="4108450" cy="6826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Vardan Papyan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Computer-Science Department	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The Technion</a:t>
            </a:r>
          </a:p>
        </p:txBody>
      </p:sp>
    </p:spTree>
    <p:extLst>
      <p:ext uri="{BB962C8B-B14F-4D97-AF65-F5344CB8AC3E}">
        <p14:creationId xmlns:p14="http://schemas.microsoft.com/office/powerpoint/2010/main" val="347713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" grpId="0"/>
      <p:bldP spid="9275" grpId="0"/>
      <p:bldP spid="9243" grpId="0" animBg="1"/>
      <p:bldP spid="6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842618C-837E-4ABE-A04E-CFD48538F335}" type="slidenum">
              <a:rPr lang="he-IL" smtClean="0">
                <a:latin typeface="Calibri" panose="020F0502020204030204" pitchFamily="34" charset="0"/>
              </a:rPr>
              <a:pPr/>
              <a:t>12</a:t>
            </a:fld>
            <a:endParaRPr lang="en-US" dirty="0" smtClean="0">
              <a:latin typeface="Calibri" panose="020F0502020204030204" pitchFamily="34" charset="0"/>
            </a:endParaRPr>
          </a:p>
        </p:txBody>
      </p:sp>
      <p:sp>
        <p:nvSpPr>
          <p:cNvPr id="506882" name="Rectangle 2"/>
          <p:cNvSpPr>
            <a:spLocks noChangeArrowheads="1"/>
          </p:cNvSpPr>
          <p:nvPr/>
        </p:nvSpPr>
        <p:spPr bwMode="auto">
          <a:xfrm>
            <a:off x="668338" y="4005263"/>
            <a:ext cx="4768850" cy="431800"/>
          </a:xfrm>
          <a:prstGeom prst="rec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pic>
        <p:nvPicPr>
          <p:cNvPr id="506883" name="Picture 3"/>
          <p:cNvPicPr>
            <a:picLocks noChangeAspect="1" noChangeArrowheads="1"/>
          </p:cNvPicPr>
          <p:nvPr/>
        </p:nvPicPr>
        <p:blipFill>
          <a:blip r:embed="rId3" cstate="print">
            <a:lum bright="-18000" contrast="-24000"/>
          </a:blip>
          <a:srcRect/>
          <a:stretch>
            <a:fillRect/>
          </a:stretch>
        </p:blipFill>
        <p:spPr bwMode="auto">
          <a:xfrm>
            <a:off x="5929313" y="3052763"/>
            <a:ext cx="2749550" cy="27019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0246" name="Line 4"/>
          <p:cNvSpPr>
            <a:spLocks noChangeShapeType="1"/>
          </p:cNvSpPr>
          <p:nvPr/>
        </p:nvSpPr>
        <p:spPr bwMode="auto">
          <a:xfrm>
            <a:off x="0" y="1082675"/>
            <a:ext cx="9144000" cy="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10247" name="Rectangle 5"/>
          <p:cNvSpPr>
            <a:spLocks noChangeArrowheads="1"/>
          </p:cNvSpPr>
          <p:nvPr/>
        </p:nvSpPr>
        <p:spPr bwMode="auto">
          <a:xfrm>
            <a:off x="0" y="152400"/>
            <a:ext cx="9024938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US" sz="4000" b="0" dirty="0">
                <a:solidFill>
                  <a:schemeClr val="bg1"/>
                </a:solidFill>
                <a:latin typeface="Calibri" panose="020F0502020204030204" pitchFamily="34" charset="0"/>
              </a:rPr>
              <a:t>   The </a:t>
            </a:r>
            <a:r>
              <a:rPr lang="en-US" sz="4800" b="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Sparseland</a:t>
            </a:r>
            <a:r>
              <a:rPr lang="en-US" sz="4800" b="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4000" b="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40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Model</a:t>
            </a:r>
            <a:endParaRPr lang="en-US" sz="4800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06886" name="Text Box 6"/>
          <p:cNvSpPr txBox="1">
            <a:spLocks noChangeArrowheads="1"/>
          </p:cNvSpPr>
          <p:nvPr/>
        </p:nvSpPr>
        <p:spPr bwMode="auto">
          <a:xfrm>
            <a:off x="290514" y="1531938"/>
            <a:ext cx="5511800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 algn="l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Task: model image patches of                                               size </a:t>
            </a: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8×8 pixels</a:t>
            </a:r>
            <a:endParaRPr lang="en-US" b="0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55600" indent="-355600" algn="l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assume that a </a:t>
            </a:r>
            <a:r>
              <a:rPr lang="en-US" sz="2800" dirty="0">
                <a:solidFill>
                  <a:srgbClr val="FFC000"/>
                </a:solidFill>
                <a:latin typeface="Calibri" panose="020F0502020204030204" pitchFamily="34" charset="0"/>
                <a:cs typeface="Arial" pitchFamily="34" charset="0"/>
              </a:rPr>
              <a:t>dictionary</a:t>
            </a:r>
            <a:r>
              <a:rPr lang="en-US" sz="2000" b="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b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such image </a:t>
            </a: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patches is given, </a:t>
            </a: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containing </a:t>
            </a: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256</a:t>
            </a: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sz="2800" dirty="0">
                <a:solidFill>
                  <a:srgbClr val="FFC000"/>
                </a:solidFill>
                <a:latin typeface="Calibri" panose="020F0502020204030204" pitchFamily="34" charset="0"/>
                <a:cs typeface="Arial" pitchFamily="34" charset="0"/>
              </a:rPr>
              <a:t>atom</a:t>
            </a: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images</a:t>
            </a:r>
            <a:endParaRPr lang="en-US" b="0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55600" indent="-355600" algn="l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sz="3200" b="0" dirty="0">
                <a:solidFill>
                  <a:schemeClr val="bg1"/>
                </a:solidFill>
                <a:latin typeface="Monotype Corsiva" panose="03010101010201010101" pitchFamily="66" charset="0"/>
                <a:cs typeface="Arial" pitchFamily="34" charset="0"/>
              </a:rPr>
              <a:t>Sparseland</a:t>
            </a: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  </a:t>
            </a: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 assumption:                          </a:t>
            </a:r>
            <a:r>
              <a:rPr lang="en-US" b="0" dirty="0">
                <a:solidFill>
                  <a:srgbClr val="FFC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every</a:t>
            </a: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image patch can be                                              described as a linear                                    combination of </a:t>
            </a:r>
            <a:r>
              <a:rPr lang="en-US" sz="2800" dirty="0">
                <a:solidFill>
                  <a:srgbClr val="FFC000"/>
                </a:solidFill>
                <a:latin typeface="Calibri" panose="020F0502020204030204" pitchFamily="34" charset="0"/>
                <a:cs typeface="Arial" pitchFamily="34" charset="0"/>
              </a:rPr>
              <a:t>few</a:t>
            </a: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atoms</a:t>
            </a:r>
            <a:endParaRPr lang="en-US" b="0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167444" y="1587500"/>
            <a:ext cx="2352677" cy="4014788"/>
            <a:chOff x="3885" y="1000"/>
            <a:chExt cx="1482" cy="2529"/>
          </a:xfrm>
        </p:grpSpPr>
        <p:cxnSp>
          <p:nvCxnSpPr>
            <p:cNvPr id="10251" name="AutoShape 8"/>
            <p:cNvCxnSpPr>
              <a:cxnSpLocks noChangeShapeType="1"/>
            </p:cNvCxnSpPr>
            <p:nvPr/>
          </p:nvCxnSpPr>
          <p:spPr bwMode="auto">
            <a:xfrm rot="-5400000">
              <a:off x="4410" y="1294"/>
              <a:ext cx="346" cy="176"/>
            </a:xfrm>
            <a:prstGeom prst="bentConnector2">
              <a:avLst/>
            </a:prstGeom>
            <a:noFill/>
            <a:ln w="28575">
              <a:solidFill>
                <a:srgbClr val="00FF00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0252" name="AutoShape 9"/>
            <p:cNvCxnSpPr>
              <a:cxnSpLocks noChangeShapeType="1"/>
              <a:stCxn id="10261" idx="0"/>
            </p:cNvCxnSpPr>
            <p:nvPr/>
          </p:nvCxnSpPr>
          <p:spPr bwMode="auto">
            <a:xfrm rot="5400000" flipH="1">
              <a:off x="4700" y="1323"/>
              <a:ext cx="203" cy="124"/>
            </a:xfrm>
            <a:prstGeom prst="bentConnector3">
              <a:avLst>
                <a:gd name="adj1" fmla="val 49755"/>
              </a:avLst>
            </a:prstGeom>
            <a:noFill/>
            <a:ln w="28575">
              <a:solidFill>
                <a:srgbClr val="FFFF00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0253" name="AutoShape 10"/>
            <p:cNvSpPr>
              <a:spLocks noChangeArrowheads="1"/>
            </p:cNvSpPr>
            <p:nvPr/>
          </p:nvSpPr>
          <p:spPr bwMode="auto">
            <a:xfrm>
              <a:off x="4009" y="1475"/>
              <a:ext cx="267" cy="242"/>
            </a:xfrm>
            <a:prstGeom prst="triangle">
              <a:avLst>
                <a:gd name="adj" fmla="val 50000"/>
              </a:avLst>
            </a:prstGeom>
            <a:solidFill>
              <a:srgbClr val="3333CC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cxnSp>
          <p:nvCxnSpPr>
            <p:cNvPr id="10254" name="AutoShape 11"/>
            <p:cNvCxnSpPr>
              <a:cxnSpLocks noChangeShapeType="1"/>
              <a:endCxn id="10253" idx="3"/>
            </p:cNvCxnSpPr>
            <p:nvPr/>
          </p:nvCxnSpPr>
          <p:spPr bwMode="auto">
            <a:xfrm rot="-5400000">
              <a:off x="3859" y="1852"/>
              <a:ext cx="419" cy="149"/>
            </a:xfrm>
            <a:prstGeom prst="bentConnector3">
              <a:avLst>
                <a:gd name="adj1" fmla="val 49880"/>
              </a:avLst>
            </a:prstGeom>
            <a:noFill/>
            <a:ln w="57150">
              <a:solidFill>
                <a:schemeClr val="accent2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0255" name="AutoShape 12"/>
            <p:cNvSpPr>
              <a:spLocks noChangeArrowheads="1"/>
            </p:cNvSpPr>
            <p:nvPr/>
          </p:nvSpPr>
          <p:spPr bwMode="auto">
            <a:xfrm>
              <a:off x="4730" y="1475"/>
              <a:ext cx="267" cy="242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cxnSp>
          <p:nvCxnSpPr>
            <p:cNvPr id="10256" name="AutoShape 13"/>
            <p:cNvCxnSpPr>
              <a:cxnSpLocks noChangeShapeType="1"/>
              <a:stCxn id="10265" idx="0"/>
              <a:endCxn id="10261" idx="2"/>
            </p:cNvCxnSpPr>
            <p:nvPr/>
          </p:nvCxnSpPr>
          <p:spPr bwMode="auto">
            <a:xfrm rot="5400000" flipH="1">
              <a:off x="4395" y="2167"/>
              <a:ext cx="1387" cy="449"/>
            </a:xfrm>
            <a:prstGeom prst="bentConnector3">
              <a:avLst>
                <a:gd name="adj1" fmla="val 49532"/>
              </a:avLst>
            </a:prstGeom>
            <a:noFill/>
            <a:ln w="57150">
              <a:solidFill>
                <a:srgbClr val="FFFF00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0257" name="AutoShape 14"/>
            <p:cNvSpPr>
              <a:spLocks noChangeArrowheads="1"/>
            </p:cNvSpPr>
            <p:nvPr/>
          </p:nvSpPr>
          <p:spPr bwMode="auto">
            <a:xfrm>
              <a:off x="4360" y="1475"/>
              <a:ext cx="267" cy="242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cxnSp>
          <p:nvCxnSpPr>
            <p:cNvPr id="10258" name="AutoShape 15"/>
            <p:cNvCxnSpPr>
              <a:cxnSpLocks noChangeShapeType="1"/>
              <a:endCxn id="10257" idx="3"/>
            </p:cNvCxnSpPr>
            <p:nvPr/>
          </p:nvCxnSpPr>
          <p:spPr bwMode="auto">
            <a:xfrm rot="-5400000">
              <a:off x="3443" y="2379"/>
              <a:ext cx="1714" cy="389"/>
            </a:xfrm>
            <a:prstGeom prst="bentConnector3">
              <a:avLst>
                <a:gd name="adj1" fmla="val 50000"/>
              </a:avLst>
            </a:prstGeom>
            <a:noFill/>
            <a:ln w="57150">
              <a:solidFill>
                <a:srgbClr val="00FF00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0259" name="Text Box 16"/>
            <p:cNvSpPr txBox="1">
              <a:spLocks noChangeArrowheads="1"/>
            </p:cNvSpPr>
            <p:nvPr/>
          </p:nvSpPr>
          <p:spPr bwMode="auto">
            <a:xfrm>
              <a:off x="3885" y="1482"/>
              <a:ext cx="51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1600" b="0" dirty="0">
                  <a:solidFill>
                    <a:srgbClr val="FFFFFF"/>
                  </a:solidFill>
                  <a:latin typeface="Calibri" panose="020F0502020204030204" pitchFamily="34" charset="0"/>
                  <a:cs typeface="Times New Roman" pitchFamily="18" charset="0"/>
                </a:rPr>
                <a:t>α</a:t>
              </a:r>
              <a:r>
                <a:rPr lang="en-US" sz="1600" b="0" baseline="-25000" dirty="0">
                  <a:solidFill>
                    <a:srgbClr val="FFFFFF"/>
                  </a:solidFill>
                  <a:latin typeface="Calibri" panose="020F0502020204030204" pitchFamily="34" charset="0"/>
                  <a:cs typeface="Times New Roman" pitchFamily="18" charset="0"/>
                </a:rPr>
                <a:t>1</a:t>
              </a:r>
              <a:endParaRPr lang="el-GR" sz="1600" b="0" baseline="-25000" dirty="0">
                <a:solidFill>
                  <a:srgbClr val="FFFFFF"/>
                </a:solidFill>
                <a:latin typeface="Calibri" panose="020F0502020204030204" pitchFamily="34" charset="0"/>
                <a:cs typeface="Times New Roman" pitchFamily="18" charset="0"/>
              </a:endParaRPr>
            </a:p>
          </p:txBody>
        </p:sp>
        <p:sp>
          <p:nvSpPr>
            <p:cNvPr id="10260" name="Text Box 17"/>
            <p:cNvSpPr txBox="1">
              <a:spLocks noChangeArrowheads="1"/>
            </p:cNvSpPr>
            <p:nvPr/>
          </p:nvSpPr>
          <p:spPr bwMode="auto">
            <a:xfrm>
              <a:off x="4253" y="1490"/>
              <a:ext cx="51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1600" b="0">
                  <a:solidFill>
                    <a:srgbClr val="FFFFFF"/>
                  </a:solidFill>
                  <a:latin typeface="Calibri" panose="020F0502020204030204" pitchFamily="34" charset="0"/>
                  <a:cs typeface="Times New Roman" pitchFamily="18" charset="0"/>
                </a:rPr>
                <a:t>α</a:t>
              </a:r>
              <a:r>
                <a:rPr lang="en-US" sz="1600" b="0" baseline="-25000">
                  <a:solidFill>
                    <a:srgbClr val="FFFFFF"/>
                  </a:solidFill>
                  <a:latin typeface="Calibri" panose="020F0502020204030204" pitchFamily="34" charset="0"/>
                  <a:cs typeface="Times New Roman" pitchFamily="18" charset="0"/>
                </a:rPr>
                <a:t>2</a:t>
              </a:r>
              <a:endParaRPr lang="el-GR" sz="1600" b="0" baseline="-25000">
                <a:solidFill>
                  <a:srgbClr val="FFFFFF"/>
                </a:solidFill>
                <a:latin typeface="Calibri" panose="020F0502020204030204" pitchFamily="34" charset="0"/>
                <a:cs typeface="Times New Roman" pitchFamily="18" charset="0"/>
              </a:endParaRPr>
            </a:p>
          </p:txBody>
        </p:sp>
        <p:sp>
          <p:nvSpPr>
            <p:cNvPr id="10261" name="Text Box 18"/>
            <p:cNvSpPr txBox="1">
              <a:spLocks noChangeArrowheads="1"/>
            </p:cNvSpPr>
            <p:nvPr/>
          </p:nvSpPr>
          <p:spPr bwMode="auto">
            <a:xfrm>
              <a:off x="4607" y="1486"/>
              <a:ext cx="51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1600" b="0">
                  <a:latin typeface="Calibri" panose="020F0502020204030204" pitchFamily="34" charset="0"/>
                  <a:cs typeface="Times New Roman" pitchFamily="18" charset="0"/>
                </a:rPr>
                <a:t>α</a:t>
              </a:r>
              <a:r>
                <a:rPr lang="en-US" sz="1600" b="0" baseline="-25000">
                  <a:latin typeface="Calibri" panose="020F0502020204030204" pitchFamily="34" charset="0"/>
                  <a:cs typeface="Times New Roman" pitchFamily="18" charset="0"/>
                </a:rPr>
                <a:t>3</a:t>
              </a:r>
              <a:endParaRPr lang="el-GR" sz="1600" b="0" baseline="-25000">
                <a:latin typeface="Calibri" panose="020F0502020204030204" pitchFamily="34" charset="0"/>
                <a:cs typeface="Times New Roman" pitchFamily="18" charset="0"/>
              </a:endParaRPr>
            </a:p>
          </p:txBody>
        </p:sp>
        <p:sp>
          <p:nvSpPr>
            <p:cNvPr id="10262" name="Text Box 19"/>
            <p:cNvSpPr txBox="1">
              <a:spLocks noChangeArrowheads="1"/>
            </p:cNvSpPr>
            <p:nvPr/>
          </p:nvSpPr>
          <p:spPr bwMode="auto">
            <a:xfrm>
              <a:off x="4686" y="1000"/>
              <a:ext cx="329" cy="288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b="0" dirty="0">
                  <a:solidFill>
                    <a:srgbClr val="FFFFFF"/>
                  </a:solidFill>
                  <a:latin typeface="Calibri" panose="020F0502020204030204" pitchFamily="34" charset="0"/>
                  <a:cs typeface="Times New Roman" pitchFamily="18" charset="0"/>
                </a:rPr>
                <a:t>Σ</a:t>
              </a:r>
            </a:p>
          </p:txBody>
        </p:sp>
        <p:cxnSp>
          <p:nvCxnSpPr>
            <p:cNvPr id="10263" name="AutoShape 20"/>
            <p:cNvCxnSpPr>
              <a:cxnSpLocks noChangeShapeType="1"/>
              <a:stCxn id="10259" idx="0"/>
            </p:cNvCxnSpPr>
            <p:nvPr/>
          </p:nvCxnSpPr>
          <p:spPr bwMode="auto">
            <a:xfrm rot="16200000">
              <a:off x="4248" y="1038"/>
              <a:ext cx="338" cy="549"/>
            </a:xfrm>
            <a:prstGeom prst="bentConnector2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0264" name="AutoShape 21"/>
            <p:cNvSpPr>
              <a:spLocks noChangeArrowheads="1"/>
            </p:cNvSpPr>
            <p:nvPr/>
          </p:nvSpPr>
          <p:spPr bwMode="auto">
            <a:xfrm>
              <a:off x="5010" y="1079"/>
              <a:ext cx="111" cy="106"/>
            </a:xfrm>
            <a:prstGeom prst="rightArrow">
              <a:avLst>
                <a:gd name="adj1" fmla="val 50000"/>
                <a:gd name="adj2" fmla="val 26179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10265" name="Rectangle 22"/>
            <p:cNvSpPr>
              <a:spLocks noChangeArrowheads="1"/>
            </p:cNvSpPr>
            <p:nvPr/>
          </p:nvSpPr>
          <p:spPr bwMode="auto">
            <a:xfrm>
              <a:off x="5259" y="3097"/>
              <a:ext cx="108" cy="109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10266" name="Rectangle 23"/>
            <p:cNvSpPr>
              <a:spLocks noChangeArrowheads="1"/>
            </p:cNvSpPr>
            <p:nvPr/>
          </p:nvSpPr>
          <p:spPr bwMode="auto">
            <a:xfrm>
              <a:off x="4053" y="3421"/>
              <a:ext cx="108" cy="108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10267" name="Rectangle 24"/>
            <p:cNvSpPr>
              <a:spLocks noChangeArrowheads="1"/>
            </p:cNvSpPr>
            <p:nvPr/>
          </p:nvSpPr>
          <p:spPr bwMode="auto">
            <a:xfrm>
              <a:off x="3944" y="2126"/>
              <a:ext cx="108" cy="109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</p:grpSp>
      <p:pic>
        <p:nvPicPr>
          <p:cNvPr id="506905" name="Picture 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3" y="1625600"/>
            <a:ext cx="730250" cy="728663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</p:pic>
      <p:sp>
        <p:nvSpPr>
          <p:cNvPr id="28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88963" y="6175375"/>
            <a:ext cx="4108450" cy="6826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Vardan Papyan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Computer-Science Department	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The Technion</a:t>
            </a:r>
          </a:p>
        </p:txBody>
      </p:sp>
    </p:spTree>
    <p:extLst>
      <p:ext uri="{BB962C8B-B14F-4D97-AF65-F5344CB8AC3E}">
        <p14:creationId xmlns:p14="http://schemas.microsoft.com/office/powerpoint/2010/main" val="198159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50690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C 0.04791 -0.02824 0.0809 -0.05764 0.13976 -0.07153 C 0.19861 -0.08542 0.32413 -0.09121 0.35364 -0.08403 C 0.38316 -0.07686 0.32465 -0.04028 0.31701 -0.02894 " pathEditMode="relative" rAng="0" ptsTypes="aaaa">
                                      <p:cBhvr>
                                        <p:cTn id="24" dur="2000" fill="hold"/>
                                        <p:tgtEl>
                                          <p:spTgt spid="5069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00" y="-4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6882" grpId="0" animBg="1"/>
      <p:bldP spid="50688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C634DA01-5A40-4157-9879-BD245B69357A}" type="slidenum">
              <a:rPr lang="he-IL" smtClean="0">
                <a:latin typeface="Calibri" panose="020F0502020204030204" pitchFamily="34" charset="0"/>
              </a:rPr>
              <a:pPr/>
              <a:t>13</a:t>
            </a:fld>
            <a:endParaRPr lang="en-US" smtClean="0">
              <a:latin typeface="Calibri" panose="020F0502020204030204" pitchFamily="34" charset="0"/>
            </a:endParaRPr>
          </a:p>
        </p:txBody>
      </p:sp>
      <p:sp>
        <p:nvSpPr>
          <p:cNvPr id="507906" name="Rectangle 2"/>
          <p:cNvSpPr>
            <a:spLocks noChangeArrowheads="1"/>
          </p:cNvSpPr>
          <p:nvPr/>
        </p:nvSpPr>
        <p:spPr bwMode="auto">
          <a:xfrm>
            <a:off x="890501" y="4077644"/>
            <a:ext cx="3716307" cy="279400"/>
          </a:xfrm>
          <a:prstGeom prst="rect">
            <a:avLst/>
          </a:prstGeom>
          <a:solidFill>
            <a:srgbClr val="FFC000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507907" name="Rectangle 3"/>
          <p:cNvSpPr>
            <a:spLocks noChangeArrowheads="1"/>
          </p:cNvSpPr>
          <p:nvPr/>
        </p:nvSpPr>
        <p:spPr bwMode="auto">
          <a:xfrm>
            <a:off x="888914" y="3014663"/>
            <a:ext cx="3945636" cy="279400"/>
          </a:xfrm>
          <a:prstGeom prst="rect">
            <a:avLst/>
          </a:prstGeom>
          <a:solidFill>
            <a:srgbClr val="FFC000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pic>
        <p:nvPicPr>
          <p:cNvPr id="11270" name="Picture 4"/>
          <p:cNvPicPr>
            <a:picLocks noChangeAspect="1" noChangeArrowheads="1"/>
          </p:cNvPicPr>
          <p:nvPr/>
        </p:nvPicPr>
        <p:blipFill>
          <a:blip r:embed="rId3" cstate="print">
            <a:lum bright="-18000" contrast="-24000"/>
          </a:blip>
          <a:srcRect/>
          <a:stretch>
            <a:fillRect/>
          </a:stretch>
        </p:blipFill>
        <p:spPr bwMode="auto">
          <a:xfrm>
            <a:off x="5929313" y="3052763"/>
            <a:ext cx="2749550" cy="27019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1271" name="Line 5"/>
          <p:cNvSpPr>
            <a:spLocks noChangeShapeType="1"/>
          </p:cNvSpPr>
          <p:nvPr/>
        </p:nvSpPr>
        <p:spPr bwMode="auto">
          <a:xfrm>
            <a:off x="0" y="1082675"/>
            <a:ext cx="9144000" cy="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11272" name="Rectangle 6"/>
          <p:cNvSpPr>
            <a:spLocks noChangeArrowheads="1"/>
          </p:cNvSpPr>
          <p:nvPr/>
        </p:nvSpPr>
        <p:spPr bwMode="auto">
          <a:xfrm>
            <a:off x="0" y="152400"/>
            <a:ext cx="9024938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US" sz="3600" b="0" dirty="0">
                <a:solidFill>
                  <a:schemeClr val="bg1"/>
                </a:solidFill>
                <a:latin typeface="Calibri" panose="020F0502020204030204" pitchFamily="34" charset="0"/>
              </a:rPr>
              <a:t>   The </a:t>
            </a:r>
            <a:r>
              <a:rPr lang="en-US" sz="4800" b="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Sparseland</a:t>
            </a:r>
            <a:r>
              <a:rPr lang="en-US" sz="3600" b="0" dirty="0">
                <a:solidFill>
                  <a:schemeClr val="bg1"/>
                </a:solidFill>
                <a:latin typeface="Calibri" panose="020F0502020204030204" pitchFamily="34" charset="0"/>
              </a:rPr>
              <a:t>  </a:t>
            </a:r>
            <a:r>
              <a:rPr lang="en-US" sz="36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Model</a:t>
            </a:r>
            <a:endParaRPr lang="en-US" sz="3600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07911" name="Text Box 7"/>
          <p:cNvSpPr txBox="1">
            <a:spLocks noChangeArrowheads="1"/>
          </p:cNvSpPr>
          <p:nvPr/>
        </p:nvSpPr>
        <p:spPr bwMode="auto">
          <a:xfrm>
            <a:off x="411163" y="2335213"/>
            <a:ext cx="508635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sz="2000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start with a </a:t>
            </a: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8-by-8 </a:t>
            </a:r>
            <a:r>
              <a:rPr lang="en-US" sz="2000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pixels patch and represent it using 256 numbers        </a:t>
            </a: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sz="2000" b="0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n-US" sz="2000" b="0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is a redundant </a:t>
            </a:r>
            <a:r>
              <a:rPr lang="en-US" sz="2000" b="0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representation</a:t>
            </a:r>
            <a:endParaRPr lang="en-US" sz="2000" b="0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sz="2000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However, out of those 256 elements in the representation, only 3 are non-zeros </a:t>
            </a: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sz="2000" b="0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n-US" sz="2000" b="0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is a sparse </a:t>
            </a:r>
            <a:r>
              <a:rPr lang="en-US" sz="2000" b="0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representation</a:t>
            </a:r>
            <a:endParaRPr lang="en-US" sz="2000" b="0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sz="2000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Bottom line in this case: </a:t>
            </a: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64 </a:t>
            </a:r>
            <a:r>
              <a:rPr lang="en-US" sz="2000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numbers representing the patch are replaced by 6 </a:t>
            </a: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2000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for the indices of the non-zeros, and 3 </a:t>
            </a: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</a:t>
            </a:r>
            <a:r>
              <a:rPr lang="en-US" sz="2000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their entries</a:t>
            </a: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2000" b="0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7912" name="Text Box 8"/>
          <p:cNvSpPr txBox="1">
            <a:spLocks noChangeArrowheads="1"/>
          </p:cNvSpPr>
          <p:nvPr/>
        </p:nvSpPr>
        <p:spPr bwMode="auto">
          <a:xfrm>
            <a:off x="427037" y="1300163"/>
            <a:ext cx="550227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 typeface="Wingdings" pitchFamily="2" charset="2"/>
              <a:buNone/>
            </a:pP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Properties of this model:                  </a:t>
            </a: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   </a:t>
            </a:r>
            <a:b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</a:b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        </a:t>
            </a:r>
            <a:r>
              <a:rPr lang="en-US" sz="3200" b="0" dirty="0" err="1" smtClean="0">
                <a:solidFill>
                  <a:srgbClr val="FFC000"/>
                </a:solidFill>
                <a:latin typeface="Calibri" panose="020F0502020204030204" pitchFamily="34" charset="0"/>
                <a:cs typeface="Arial" pitchFamily="34" charset="0"/>
              </a:rPr>
              <a:t>Sparsity</a:t>
            </a:r>
            <a:r>
              <a:rPr lang="en-US" sz="3200" b="0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sz="3200" b="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and </a:t>
            </a:r>
            <a:r>
              <a:rPr lang="en-US" sz="3200" b="0" dirty="0" smtClean="0">
                <a:solidFill>
                  <a:srgbClr val="FFC000"/>
                </a:solidFill>
                <a:latin typeface="Calibri" panose="020F0502020204030204" pitchFamily="34" charset="0"/>
                <a:cs typeface="Arial" pitchFamily="34" charset="0"/>
              </a:rPr>
              <a:t>Redundancy</a:t>
            </a:r>
            <a:endParaRPr lang="en-US" sz="3200" b="0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1127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37538" y="1677826"/>
            <a:ext cx="220662" cy="220662"/>
          </a:xfrm>
          <a:prstGeom prst="rect">
            <a:avLst/>
          </a:prstGeom>
          <a:noFill/>
          <a:ln w="19050">
            <a:solidFill>
              <a:srgbClr val="CC0000"/>
            </a:solidFill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167438" y="1587500"/>
            <a:ext cx="2352675" cy="4014788"/>
            <a:chOff x="3885" y="1000"/>
            <a:chExt cx="1482" cy="2529"/>
          </a:xfrm>
        </p:grpSpPr>
        <p:cxnSp>
          <p:nvCxnSpPr>
            <p:cNvPr id="11277" name="AutoShape 11"/>
            <p:cNvCxnSpPr>
              <a:cxnSpLocks noChangeShapeType="1"/>
            </p:cNvCxnSpPr>
            <p:nvPr/>
          </p:nvCxnSpPr>
          <p:spPr bwMode="auto">
            <a:xfrm rot="-5400000">
              <a:off x="4410" y="1294"/>
              <a:ext cx="346" cy="176"/>
            </a:xfrm>
            <a:prstGeom prst="bentConnector2">
              <a:avLst/>
            </a:prstGeom>
            <a:noFill/>
            <a:ln w="28575">
              <a:solidFill>
                <a:srgbClr val="00FF00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1278" name="AutoShape 12"/>
            <p:cNvCxnSpPr>
              <a:cxnSpLocks noChangeShapeType="1"/>
              <a:stCxn id="11287" idx="0"/>
            </p:cNvCxnSpPr>
            <p:nvPr/>
          </p:nvCxnSpPr>
          <p:spPr bwMode="auto">
            <a:xfrm rot="5400000" flipH="1">
              <a:off x="4700" y="1323"/>
              <a:ext cx="203" cy="124"/>
            </a:xfrm>
            <a:prstGeom prst="bentConnector3">
              <a:avLst>
                <a:gd name="adj1" fmla="val 49755"/>
              </a:avLst>
            </a:prstGeom>
            <a:noFill/>
            <a:ln w="28575">
              <a:solidFill>
                <a:srgbClr val="FFFF00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1279" name="AutoShape 13"/>
            <p:cNvSpPr>
              <a:spLocks noChangeArrowheads="1"/>
            </p:cNvSpPr>
            <p:nvPr/>
          </p:nvSpPr>
          <p:spPr bwMode="auto">
            <a:xfrm>
              <a:off x="4009" y="1475"/>
              <a:ext cx="267" cy="242"/>
            </a:xfrm>
            <a:prstGeom prst="triangle">
              <a:avLst>
                <a:gd name="adj" fmla="val 50000"/>
              </a:avLst>
            </a:prstGeom>
            <a:solidFill>
              <a:srgbClr val="3333CC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cxnSp>
          <p:nvCxnSpPr>
            <p:cNvPr id="11280" name="AutoShape 14"/>
            <p:cNvCxnSpPr>
              <a:cxnSpLocks noChangeShapeType="1"/>
              <a:endCxn id="11279" idx="3"/>
            </p:cNvCxnSpPr>
            <p:nvPr/>
          </p:nvCxnSpPr>
          <p:spPr bwMode="auto">
            <a:xfrm rot="-5400000">
              <a:off x="3859" y="1852"/>
              <a:ext cx="419" cy="149"/>
            </a:xfrm>
            <a:prstGeom prst="bentConnector3">
              <a:avLst>
                <a:gd name="adj1" fmla="val 49880"/>
              </a:avLst>
            </a:prstGeom>
            <a:noFill/>
            <a:ln w="57150">
              <a:solidFill>
                <a:schemeClr val="accent2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1281" name="AutoShape 15"/>
            <p:cNvSpPr>
              <a:spLocks noChangeArrowheads="1"/>
            </p:cNvSpPr>
            <p:nvPr/>
          </p:nvSpPr>
          <p:spPr bwMode="auto">
            <a:xfrm>
              <a:off x="4730" y="1475"/>
              <a:ext cx="267" cy="242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cxnSp>
          <p:nvCxnSpPr>
            <p:cNvPr id="11282" name="AutoShape 16"/>
            <p:cNvCxnSpPr>
              <a:cxnSpLocks noChangeShapeType="1"/>
              <a:stCxn id="11291" idx="0"/>
              <a:endCxn id="11287" idx="2"/>
            </p:cNvCxnSpPr>
            <p:nvPr/>
          </p:nvCxnSpPr>
          <p:spPr bwMode="auto">
            <a:xfrm rot="5400000" flipH="1">
              <a:off x="4395" y="2167"/>
              <a:ext cx="1387" cy="449"/>
            </a:xfrm>
            <a:prstGeom prst="bentConnector3">
              <a:avLst>
                <a:gd name="adj1" fmla="val 49532"/>
              </a:avLst>
            </a:prstGeom>
            <a:noFill/>
            <a:ln w="57150">
              <a:solidFill>
                <a:srgbClr val="FFFF00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1283" name="AutoShape 17"/>
            <p:cNvSpPr>
              <a:spLocks noChangeArrowheads="1"/>
            </p:cNvSpPr>
            <p:nvPr/>
          </p:nvSpPr>
          <p:spPr bwMode="auto">
            <a:xfrm>
              <a:off x="4360" y="1475"/>
              <a:ext cx="267" cy="242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cxnSp>
          <p:nvCxnSpPr>
            <p:cNvPr id="11284" name="AutoShape 18"/>
            <p:cNvCxnSpPr>
              <a:cxnSpLocks noChangeShapeType="1"/>
              <a:endCxn id="11283" idx="3"/>
            </p:cNvCxnSpPr>
            <p:nvPr/>
          </p:nvCxnSpPr>
          <p:spPr bwMode="auto">
            <a:xfrm rot="-5400000">
              <a:off x="3443" y="2379"/>
              <a:ext cx="1714" cy="389"/>
            </a:xfrm>
            <a:prstGeom prst="bentConnector3">
              <a:avLst>
                <a:gd name="adj1" fmla="val 50000"/>
              </a:avLst>
            </a:prstGeom>
            <a:noFill/>
            <a:ln w="57150">
              <a:solidFill>
                <a:srgbClr val="00FF00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1285" name="Text Box 19"/>
            <p:cNvSpPr txBox="1">
              <a:spLocks noChangeArrowheads="1"/>
            </p:cNvSpPr>
            <p:nvPr/>
          </p:nvSpPr>
          <p:spPr bwMode="auto">
            <a:xfrm>
              <a:off x="3885" y="1482"/>
              <a:ext cx="51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1600" b="0">
                  <a:solidFill>
                    <a:srgbClr val="FFFFFF"/>
                  </a:solidFill>
                  <a:latin typeface="Calibri" panose="020F0502020204030204" pitchFamily="34" charset="0"/>
                  <a:cs typeface="Times New Roman" pitchFamily="18" charset="0"/>
                </a:rPr>
                <a:t>α</a:t>
              </a:r>
              <a:r>
                <a:rPr lang="en-US" sz="1600" b="0" baseline="-25000">
                  <a:solidFill>
                    <a:srgbClr val="FFFFFF"/>
                  </a:solidFill>
                  <a:latin typeface="Calibri" panose="020F0502020204030204" pitchFamily="34" charset="0"/>
                  <a:cs typeface="Times New Roman" pitchFamily="18" charset="0"/>
                </a:rPr>
                <a:t>1</a:t>
              </a:r>
              <a:endParaRPr lang="el-GR" sz="1600" b="0" baseline="-25000">
                <a:solidFill>
                  <a:srgbClr val="FFFFFF"/>
                </a:solidFill>
                <a:latin typeface="Calibri" panose="020F0502020204030204" pitchFamily="34" charset="0"/>
                <a:cs typeface="Times New Roman" pitchFamily="18" charset="0"/>
              </a:endParaRPr>
            </a:p>
          </p:txBody>
        </p:sp>
        <p:sp>
          <p:nvSpPr>
            <p:cNvPr id="11286" name="Text Box 20"/>
            <p:cNvSpPr txBox="1">
              <a:spLocks noChangeArrowheads="1"/>
            </p:cNvSpPr>
            <p:nvPr/>
          </p:nvSpPr>
          <p:spPr bwMode="auto">
            <a:xfrm>
              <a:off x="4253" y="1490"/>
              <a:ext cx="51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1600" b="0">
                  <a:solidFill>
                    <a:srgbClr val="FFFFFF"/>
                  </a:solidFill>
                  <a:latin typeface="Calibri" panose="020F0502020204030204" pitchFamily="34" charset="0"/>
                  <a:cs typeface="Times New Roman" pitchFamily="18" charset="0"/>
                </a:rPr>
                <a:t>α</a:t>
              </a:r>
              <a:r>
                <a:rPr lang="en-US" sz="1600" b="0" baseline="-25000">
                  <a:solidFill>
                    <a:srgbClr val="FFFFFF"/>
                  </a:solidFill>
                  <a:latin typeface="Calibri" panose="020F0502020204030204" pitchFamily="34" charset="0"/>
                  <a:cs typeface="Times New Roman" pitchFamily="18" charset="0"/>
                </a:rPr>
                <a:t>2</a:t>
              </a:r>
              <a:endParaRPr lang="el-GR" sz="1600" b="0" baseline="-25000">
                <a:solidFill>
                  <a:srgbClr val="FFFFFF"/>
                </a:solidFill>
                <a:latin typeface="Calibri" panose="020F0502020204030204" pitchFamily="34" charset="0"/>
                <a:cs typeface="Times New Roman" pitchFamily="18" charset="0"/>
              </a:endParaRPr>
            </a:p>
          </p:txBody>
        </p:sp>
        <p:sp>
          <p:nvSpPr>
            <p:cNvPr id="11287" name="Text Box 21"/>
            <p:cNvSpPr txBox="1">
              <a:spLocks noChangeArrowheads="1"/>
            </p:cNvSpPr>
            <p:nvPr/>
          </p:nvSpPr>
          <p:spPr bwMode="auto">
            <a:xfrm>
              <a:off x="4607" y="1486"/>
              <a:ext cx="51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1600" b="0">
                  <a:latin typeface="Calibri" panose="020F0502020204030204" pitchFamily="34" charset="0"/>
                  <a:cs typeface="Times New Roman" pitchFamily="18" charset="0"/>
                </a:rPr>
                <a:t>α</a:t>
              </a:r>
              <a:r>
                <a:rPr lang="en-US" sz="1600" b="0" baseline="-25000">
                  <a:latin typeface="Calibri" panose="020F0502020204030204" pitchFamily="34" charset="0"/>
                  <a:cs typeface="Times New Roman" pitchFamily="18" charset="0"/>
                </a:rPr>
                <a:t>3</a:t>
              </a:r>
              <a:endParaRPr lang="el-GR" sz="1600" b="0" baseline="-25000">
                <a:latin typeface="Calibri" panose="020F0502020204030204" pitchFamily="34" charset="0"/>
                <a:cs typeface="Times New Roman" pitchFamily="18" charset="0"/>
              </a:endParaRPr>
            </a:p>
          </p:txBody>
        </p:sp>
        <p:sp>
          <p:nvSpPr>
            <p:cNvPr id="11288" name="Text Box 22"/>
            <p:cNvSpPr txBox="1">
              <a:spLocks noChangeArrowheads="1"/>
            </p:cNvSpPr>
            <p:nvPr/>
          </p:nvSpPr>
          <p:spPr bwMode="auto">
            <a:xfrm>
              <a:off x="4686" y="1000"/>
              <a:ext cx="329" cy="288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b="0" dirty="0">
                  <a:solidFill>
                    <a:srgbClr val="FFFFFF"/>
                  </a:solidFill>
                  <a:latin typeface="Calibri" panose="020F0502020204030204" pitchFamily="34" charset="0"/>
                  <a:cs typeface="Times New Roman" pitchFamily="18" charset="0"/>
                </a:rPr>
                <a:t>Σ</a:t>
              </a:r>
            </a:p>
          </p:txBody>
        </p:sp>
        <p:cxnSp>
          <p:nvCxnSpPr>
            <p:cNvPr id="11289" name="AutoShape 23"/>
            <p:cNvCxnSpPr>
              <a:cxnSpLocks noChangeShapeType="1"/>
              <a:stCxn id="11285" idx="0"/>
            </p:cNvCxnSpPr>
            <p:nvPr/>
          </p:nvCxnSpPr>
          <p:spPr bwMode="auto">
            <a:xfrm rot="-5400000">
              <a:off x="4248" y="1038"/>
              <a:ext cx="338" cy="549"/>
            </a:xfrm>
            <a:prstGeom prst="bentConnector2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1290" name="AutoShape 24"/>
            <p:cNvSpPr>
              <a:spLocks noChangeArrowheads="1"/>
            </p:cNvSpPr>
            <p:nvPr/>
          </p:nvSpPr>
          <p:spPr bwMode="auto">
            <a:xfrm>
              <a:off x="5010" y="1079"/>
              <a:ext cx="111" cy="106"/>
            </a:xfrm>
            <a:prstGeom prst="rightArrow">
              <a:avLst>
                <a:gd name="adj1" fmla="val 50000"/>
                <a:gd name="adj2" fmla="val 26179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11291" name="Rectangle 25"/>
            <p:cNvSpPr>
              <a:spLocks noChangeArrowheads="1"/>
            </p:cNvSpPr>
            <p:nvPr/>
          </p:nvSpPr>
          <p:spPr bwMode="auto">
            <a:xfrm>
              <a:off x="5259" y="3097"/>
              <a:ext cx="108" cy="109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11292" name="Rectangle 26"/>
            <p:cNvSpPr>
              <a:spLocks noChangeArrowheads="1"/>
            </p:cNvSpPr>
            <p:nvPr/>
          </p:nvSpPr>
          <p:spPr bwMode="auto">
            <a:xfrm>
              <a:off x="4053" y="3421"/>
              <a:ext cx="108" cy="108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11293" name="Rectangle 27"/>
            <p:cNvSpPr>
              <a:spLocks noChangeArrowheads="1"/>
            </p:cNvSpPr>
            <p:nvPr/>
          </p:nvSpPr>
          <p:spPr bwMode="auto">
            <a:xfrm>
              <a:off x="3944" y="2126"/>
              <a:ext cx="108" cy="109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</p:grpSp>
      <p:sp>
        <p:nvSpPr>
          <p:cNvPr id="30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88963" y="6175375"/>
            <a:ext cx="4108450" cy="6826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Vardan Papyan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Computer-Science Department	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The Technion</a:t>
            </a:r>
          </a:p>
        </p:txBody>
      </p:sp>
    </p:spTree>
    <p:extLst>
      <p:ext uri="{BB962C8B-B14F-4D97-AF65-F5344CB8AC3E}">
        <p14:creationId xmlns:p14="http://schemas.microsoft.com/office/powerpoint/2010/main" val="153685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7906" grpId="0" animBg="1"/>
      <p:bldP spid="507907" grpId="0" animBg="1"/>
      <p:bldP spid="507911" grpId="0" build="p"/>
      <p:bldP spid="50791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C634DA01-5A40-4157-9879-BD245B69357A}" type="slidenum">
              <a:rPr lang="he-IL" smtClean="0">
                <a:latin typeface="Calibri" panose="020F0502020204030204" pitchFamily="34" charset="0"/>
              </a:rPr>
              <a:pPr/>
              <a:t>14</a:t>
            </a:fld>
            <a:endParaRPr lang="en-US" smtClean="0">
              <a:latin typeface="Calibri" panose="020F0502020204030204" pitchFamily="34" charset="0"/>
            </a:endParaRPr>
          </a:p>
        </p:txBody>
      </p:sp>
      <p:sp>
        <p:nvSpPr>
          <p:cNvPr id="507907" name="Rectangle 3"/>
          <p:cNvSpPr>
            <a:spLocks noChangeArrowheads="1"/>
          </p:cNvSpPr>
          <p:nvPr/>
        </p:nvSpPr>
        <p:spPr bwMode="auto">
          <a:xfrm>
            <a:off x="3753279" y="2398233"/>
            <a:ext cx="1604077" cy="279400"/>
          </a:xfrm>
          <a:prstGeom prst="rect">
            <a:avLst/>
          </a:prstGeom>
          <a:solidFill>
            <a:srgbClr val="FFC000"/>
          </a:solidFill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pic>
        <p:nvPicPr>
          <p:cNvPr id="11270" name="Picture 4"/>
          <p:cNvPicPr>
            <a:picLocks noChangeAspect="1" noChangeArrowheads="1"/>
          </p:cNvPicPr>
          <p:nvPr/>
        </p:nvPicPr>
        <p:blipFill>
          <a:blip r:embed="rId3" cstate="print">
            <a:lum bright="-18000" contrast="-24000"/>
          </a:blip>
          <a:srcRect/>
          <a:stretch>
            <a:fillRect/>
          </a:stretch>
        </p:blipFill>
        <p:spPr bwMode="auto">
          <a:xfrm>
            <a:off x="5929313" y="3052763"/>
            <a:ext cx="2749550" cy="27019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1271" name="Line 5"/>
          <p:cNvSpPr>
            <a:spLocks noChangeShapeType="1"/>
          </p:cNvSpPr>
          <p:nvPr/>
        </p:nvSpPr>
        <p:spPr bwMode="auto">
          <a:xfrm>
            <a:off x="0" y="1082675"/>
            <a:ext cx="9144000" cy="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11272" name="Rectangle 6"/>
          <p:cNvSpPr>
            <a:spLocks noChangeArrowheads="1"/>
          </p:cNvSpPr>
          <p:nvPr/>
        </p:nvSpPr>
        <p:spPr bwMode="auto">
          <a:xfrm>
            <a:off x="0" y="152400"/>
            <a:ext cx="9024938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US" sz="40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   Chemistry of Data</a:t>
            </a:r>
            <a:endParaRPr lang="en-US" sz="4000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127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37538" y="1677826"/>
            <a:ext cx="220662" cy="220662"/>
          </a:xfrm>
          <a:prstGeom prst="rect">
            <a:avLst/>
          </a:prstGeom>
          <a:noFill/>
          <a:ln w="19050">
            <a:solidFill>
              <a:srgbClr val="CC0000"/>
            </a:solidFill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167438" y="1587500"/>
            <a:ext cx="2352675" cy="4014788"/>
            <a:chOff x="3885" y="1000"/>
            <a:chExt cx="1482" cy="2529"/>
          </a:xfrm>
        </p:grpSpPr>
        <p:cxnSp>
          <p:nvCxnSpPr>
            <p:cNvPr id="11277" name="AutoShape 11"/>
            <p:cNvCxnSpPr>
              <a:cxnSpLocks noChangeShapeType="1"/>
            </p:cNvCxnSpPr>
            <p:nvPr/>
          </p:nvCxnSpPr>
          <p:spPr bwMode="auto">
            <a:xfrm rot="-5400000">
              <a:off x="4410" y="1294"/>
              <a:ext cx="346" cy="176"/>
            </a:xfrm>
            <a:prstGeom prst="bentConnector2">
              <a:avLst/>
            </a:prstGeom>
            <a:noFill/>
            <a:ln w="28575">
              <a:solidFill>
                <a:srgbClr val="00FF00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1278" name="AutoShape 12"/>
            <p:cNvCxnSpPr>
              <a:cxnSpLocks noChangeShapeType="1"/>
              <a:stCxn id="11287" idx="0"/>
            </p:cNvCxnSpPr>
            <p:nvPr/>
          </p:nvCxnSpPr>
          <p:spPr bwMode="auto">
            <a:xfrm rot="5400000" flipH="1">
              <a:off x="4700" y="1323"/>
              <a:ext cx="203" cy="124"/>
            </a:xfrm>
            <a:prstGeom prst="bentConnector3">
              <a:avLst>
                <a:gd name="adj1" fmla="val 49755"/>
              </a:avLst>
            </a:prstGeom>
            <a:noFill/>
            <a:ln w="28575">
              <a:solidFill>
                <a:srgbClr val="FFFF00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1279" name="AutoShape 13"/>
            <p:cNvSpPr>
              <a:spLocks noChangeArrowheads="1"/>
            </p:cNvSpPr>
            <p:nvPr/>
          </p:nvSpPr>
          <p:spPr bwMode="auto">
            <a:xfrm>
              <a:off x="4009" y="1475"/>
              <a:ext cx="267" cy="242"/>
            </a:xfrm>
            <a:prstGeom prst="triangle">
              <a:avLst>
                <a:gd name="adj" fmla="val 50000"/>
              </a:avLst>
            </a:prstGeom>
            <a:solidFill>
              <a:srgbClr val="3333CC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cxnSp>
          <p:nvCxnSpPr>
            <p:cNvPr id="11280" name="AutoShape 14"/>
            <p:cNvCxnSpPr>
              <a:cxnSpLocks noChangeShapeType="1"/>
              <a:endCxn id="11279" idx="3"/>
            </p:cNvCxnSpPr>
            <p:nvPr/>
          </p:nvCxnSpPr>
          <p:spPr bwMode="auto">
            <a:xfrm rot="-5400000">
              <a:off x="3859" y="1852"/>
              <a:ext cx="419" cy="149"/>
            </a:xfrm>
            <a:prstGeom prst="bentConnector3">
              <a:avLst>
                <a:gd name="adj1" fmla="val 49880"/>
              </a:avLst>
            </a:prstGeom>
            <a:noFill/>
            <a:ln w="57150">
              <a:solidFill>
                <a:schemeClr val="accent2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1281" name="AutoShape 15"/>
            <p:cNvSpPr>
              <a:spLocks noChangeArrowheads="1"/>
            </p:cNvSpPr>
            <p:nvPr/>
          </p:nvSpPr>
          <p:spPr bwMode="auto">
            <a:xfrm>
              <a:off x="4730" y="1475"/>
              <a:ext cx="267" cy="242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cxnSp>
          <p:nvCxnSpPr>
            <p:cNvPr id="11282" name="AutoShape 16"/>
            <p:cNvCxnSpPr>
              <a:cxnSpLocks noChangeShapeType="1"/>
              <a:stCxn id="11291" idx="0"/>
              <a:endCxn id="11287" idx="2"/>
            </p:cNvCxnSpPr>
            <p:nvPr/>
          </p:nvCxnSpPr>
          <p:spPr bwMode="auto">
            <a:xfrm rot="5400000" flipH="1">
              <a:off x="4395" y="2167"/>
              <a:ext cx="1387" cy="449"/>
            </a:xfrm>
            <a:prstGeom prst="bentConnector3">
              <a:avLst>
                <a:gd name="adj1" fmla="val 49532"/>
              </a:avLst>
            </a:prstGeom>
            <a:noFill/>
            <a:ln w="57150">
              <a:solidFill>
                <a:srgbClr val="FFFF00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1283" name="AutoShape 17"/>
            <p:cNvSpPr>
              <a:spLocks noChangeArrowheads="1"/>
            </p:cNvSpPr>
            <p:nvPr/>
          </p:nvSpPr>
          <p:spPr bwMode="auto">
            <a:xfrm>
              <a:off x="4360" y="1475"/>
              <a:ext cx="267" cy="242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cxnSp>
          <p:nvCxnSpPr>
            <p:cNvPr id="11284" name="AutoShape 18"/>
            <p:cNvCxnSpPr>
              <a:cxnSpLocks noChangeShapeType="1"/>
              <a:endCxn id="11283" idx="3"/>
            </p:cNvCxnSpPr>
            <p:nvPr/>
          </p:nvCxnSpPr>
          <p:spPr bwMode="auto">
            <a:xfrm rot="-5400000">
              <a:off x="3443" y="2379"/>
              <a:ext cx="1714" cy="389"/>
            </a:xfrm>
            <a:prstGeom prst="bentConnector3">
              <a:avLst>
                <a:gd name="adj1" fmla="val 50000"/>
              </a:avLst>
            </a:prstGeom>
            <a:noFill/>
            <a:ln w="57150">
              <a:solidFill>
                <a:srgbClr val="00FF00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1285" name="Text Box 19"/>
            <p:cNvSpPr txBox="1">
              <a:spLocks noChangeArrowheads="1"/>
            </p:cNvSpPr>
            <p:nvPr/>
          </p:nvSpPr>
          <p:spPr bwMode="auto">
            <a:xfrm>
              <a:off x="3885" y="1482"/>
              <a:ext cx="51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1600" b="0">
                  <a:solidFill>
                    <a:srgbClr val="FFFFFF"/>
                  </a:solidFill>
                  <a:latin typeface="Calibri" panose="020F0502020204030204" pitchFamily="34" charset="0"/>
                  <a:cs typeface="Times New Roman" pitchFamily="18" charset="0"/>
                </a:rPr>
                <a:t>α</a:t>
              </a:r>
              <a:r>
                <a:rPr lang="en-US" sz="1600" b="0" baseline="-25000">
                  <a:solidFill>
                    <a:srgbClr val="FFFFFF"/>
                  </a:solidFill>
                  <a:latin typeface="Calibri" panose="020F0502020204030204" pitchFamily="34" charset="0"/>
                  <a:cs typeface="Times New Roman" pitchFamily="18" charset="0"/>
                </a:rPr>
                <a:t>1</a:t>
              </a:r>
              <a:endParaRPr lang="el-GR" sz="1600" b="0" baseline="-25000">
                <a:solidFill>
                  <a:srgbClr val="FFFFFF"/>
                </a:solidFill>
                <a:latin typeface="Calibri" panose="020F0502020204030204" pitchFamily="34" charset="0"/>
                <a:cs typeface="Times New Roman" pitchFamily="18" charset="0"/>
              </a:endParaRPr>
            </a:p>
          </p:txBody>
        </p:sp>
        <p:sp>
          <p:nvSpPr>
            <p:cNvPr id="11286" name="Text Box 20"/>
            <p:cNvSpPr txBox="1">
              <a:spLocks noChangeArrowheads="1"/>
            </p:cNvSpPr>
            <p:nvPr/>
          </p:nvSpPr>
          <p:spPr bwMode="auto">
            <a:xfrm>
              <a:off x="4253" y="1490"/>
              <a:ext cx="51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1600" b="0">
                  <a:solidFill>
                    <a:srgbClr val="FFFFFF"/>
                  </a:solidFill>
                  <a:latin typeface="Calibri" panose="020F0502020204030204" pitchFamily="34" charset="0"/>
                  <a:cs typeface="Times New Roman" pitchFamily="18" charset="0"/>
                </a:rPr>
                <a:t>α</a:t>
              </a:r>
              <a:r>
                <a:rPr lang="en-US" sz="1600" b="0" baseline="-25000">
                  <a:solidFill>
                    <a:srgbClr val="FFFFFF"/>
                  </a:solidFill>
                  <a:latin typeface="Calibri" panose="020F0502020204030204" pitchFamily="34" charset="0"/>
                  <a:cs typeface="Times New Roman" pitchFamily="18" charset="0"/>
                </a:rPr>
                <a:t>2</a:t>
              </a:r>
              <a:endParaRPr lang="el-GR" sz="1600" b="0" baseline="-25000">
                <a:solidFill>
                  <a:srgbClr val="FFFFFF"/>
                </a:solidFill>
                <a:latin typeface="Calibri" panose="020F0502020204030204" pitchFamily="34" charset="0"/>
                <a:cs typeface="Times New Roman" pitchFamily="18" charset="0"/>
              </a:endParaRPr>
            </a:p>
          </p:txBody>
        </p:sp>
        <p:sp>
          <p:nvSpPr>
            <p:cNvPr id="11287" name="Text Box 21"/>
            <p:cNvSpPr txBox="1">
              <a:spLocks noChangeArrowheads="1"/>
            </p:cNvSpPr>
            <p:nvPr/>
          </p:nvSpPr>
          <p:spPr bwMode="auto">
            <a:xfrm>
              <a:off x="4607" y="1486"/>
              <a:ext cx="51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1600" b="0">
                  <a:latin typeface="Calibri" panose="020F0502020204030204" pitchFamily="34" charset="0"/>
                  <a:cs typeface="Times New Roman" pitchFamily="18" charset="0"/>
                </a:rPr>
                <a:t>α</a:t>
              </a:r>
              <a:r>
                <a:rPr lang="en-US" sz="1600" b="0" baseline="-25000">
                  <a:latin typeface="Calibri" panose="020F0502020204030204" pitchFamily="34" charset="0"/>
                  <a:cs typeface="Times New Roman" pitchFamily="18" charset="0"/>
                </a:rPr>
                <a:t>3</a:t>
              </a:r>
              <a:endParaRPr lang="el-GR" sz="1600" b="0" baseline="-25000">
                <a:latin typeface="Calibri" panose="020F0502020204030204" pitchFamily="34" charset="0"/>
                <a:cs typeface="Times New Roman" pitchFamily="18" charset="0"/>
              </a:endParaRPr>
            </a:p>
          </p:txBody>
        </p:sp>
        <p:sp>
          <p:nvSpPr>
            <p:cNvPr id="11288" name="Text Box 22"/>
            <p:cNvSpPr txBox="1">
              <a:spLocks noChangeArrowheads="1"/>
            </p:cNvSpPr>
            <p:nvPr/>
          </p:nvSpPr>
          <p:spPr bwMode="auto">
            <a:xfrm>
              <a:off x="4686" y="1000"/>
              <a:ext cx="329" cy="288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b="0" dirty="0">
                  <a:solidFill>
                    <a:srgbClr val="FFFFFF"/>
                  </a:solidFill>
                  <a:latin typeface="Calibri" panose="020F0502020204030204" pitchFamily="34" charset="0"/>
                  <a:cs typeface="Times New Roman" pitchFamily="18" charset="0"/>
                </a:rPr>
                <a:t>Σ</a:t>
              </a:r>
            </a:p>
          </p:txBody>
        </p:sp>
        <p:cxnSp>
          <p:nvCxnSpPr>
            <p:cNvPr id="11289" name="AutoShape 23"/>
            <p:cNvCxnSpPr>
              <a:cxnSpLocks noChangeShapeType="1"/>
              <a:stCxn id="11285" idx="0"/>
            </p:cNvCxnSpPr>
            <p:nvPr/>
          </p:nvCxnSpPr>
          <p:spPr bwMode="auto">
            <a:xfrm rot="-5400000">
              <a:off x="4248" y="1038"/>
              <a:ext cx="338" cy="549"/>
            </a:xfrm>
            <a:prstGeom prst="bentConnector2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1290" name="AutoShape 24"/>
            <p:cNvSpPr>
              <a:spLocks noChangeArrowheads="1"/>
            </p:cNvSpPr>
            <p:nvPr/>
          </p:nvSpPr>
          <p:spPr bwMode="auto">
            <a:xfrm>
              <a:off x="5010" y="1079"/>
              <a:ext cx="111" cy="106"/>
            </a:xfrm>
            <a:prstGeom prst="rightArrow">
              <a:avLst>
                <a:gd name="adj1" fmla="val 50000"/>
                <a:gd name="adj2" fmla="val 26179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11291" name="Rectangle 25"/>
            <p:cNvSpPr>
              <a:spLocks noChangeArrowheads="1"/>
            </p:cNvSpPr>
            <p:nvPr/>
          </p:nvSpPr>
          <p:spPr bwMode="auto">
            <a:xfrm>
              <a:off x="5259" y="3097"/>
              <a:ext cx="108" cy="109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11292" name="Rectangle 26"/>
            <p:cNvSpPr>
              <a:spLocks noChangeArrowheads="1"/>
            </p:cNvSpPr>
            <p:nvPr/>
          </p:nvSpPr>
          <p:spPr bwMode="auto">
            <a:xfrm>
              <a:off x="4053" y="3421"/>
              <a:ext cx="108" cy="108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11293" name="Rectangle 27"/>
            <p:cNvSpPr>
              <a:spLocks noChangeArrowheads="1"/>
            </p:cNvSpPr>
            <p:nvPr/>
          </p:nvSpPr>
          <p:spPr bwMode="auto">
            <a:xfrm>
              <a:off x="3944" y="2126"/>
              <a:ext cx="108" cy="109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95792" y="3889586"/>
            <a:ext cx="3561941" cy="2053803"/>
            <a:chOff x="1013413" y="3548063"/>
            <a:chExt cx="4631034" cy="2385914"/>
          </a:xfrm>
        </p:grpSpPr>
        <p:pic>
          <p:nvPicPr>
            <p:cNvPr id="87044" name="Picture 4" descr="http://99pcwallpapers.com/wp-content/uploads/colorful-periodic-table-wallpaper-for-pc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1D1D1D"/>
                </a:clrFrom>
                <a:clrTo>
                  <a:srgbClr val="1D1D1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19" t="17088" r="7424" b="5703"/>
            <a:stretch/>
          </p:blipFill>
          <p:spPr bwMode="auto">
            <a:xfrm>
              <a:off x="1013413" y="3548063"/>
              <a:ext cx="4631034" cy="23859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 bwMode="auto">
            <a:xfrm>
              <a:off x="1964602" y="3730028"/>
              <a:ext cx="1466661" cy="547734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1249378" y="5386812"/>
              <a:ext cx="239917" cy="49794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endParaRPr>
            </a:p>
          </p:txBody>
        </p:sp>
      </p:grpSp>
      <p:sp>
        <p:nvSpPr>
          <p:cNvPr id="507911" name="Text Box 7"/>
          <p:cNvSpPr txBox="1">
            <a:spLocks noChangeArrowheads="1"/>
          </p:cNvSpPr>
          <p:nvPr/>
        </p:nvSpPr>
        <p:spPr bwMode="auto">
          <a:xfrm>
            <a:off x="411163" y="2335213"/>
            <a:ext cx="550068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5113" indent="-265113" algn="l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Our dictionary stands for the </a:t>
            </a:r>
            <a:r>
              <a:rPr lang="en-US" sz="2000" b="0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Periodic Table </a:t>
            </a: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containing all the elements</a:t>
            </a:r>
          </a:p>
          <a:p>
            <a:pPr marL="265113" indent="-265113" algn="l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Our model follows a similar rationale:                                            Every molecule is built of </a:t>
            </a:r>
            <a:r>
              <a:rPr lang="en-US" sz="2000" dirty="0" smtClean="0">
                <a:solidFill>
                  <a:srgbClr val="FFC000"/>
                </a:solidFill>
                <a:latin typeface="Calibri" panose="020F0502020204030204" pitchFamily="34" charset="0"/>
                <a:cs typeface="Arial" pitchFamily="34" charset="0"/>
              </a:rPr>
              <a:t>few</a:t>
            </a:r>
            <a:r>
              <a:rPr lang="en-US" sz="16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elements</a:t>
            </a:r>
            <a:endParaRPr lang="en-US" sz="2000" b="0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7045" name="Picture 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253" y="4789803"/>
            <a:ext cx="1968206" cy="1780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8"/>
          <p:cNvSpPr txBox="1">
            <a:spLocks noChangeArrowheads="1"/>
          </p:cNvSpPr>
          <p:nvPr/>
        </p:nvSpPr>
        <p:spPr bwMode="auto">
          <a:xfrm>
            <a:off x="427037" y="1300163"/>
            <a:ext cx="54848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Font typeface="Wingdings" pitchFamily="2" charset="2"/>
              <a:buNone/>
            </a:pP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We could refer to the </a:t>
            </a:r>
            <a:r>
              <a:rPr lang="en-US" sz="3200" b="0" dirty="0" err="1">
                <a:solidFill>
                  <a:schemeClr val="bg1"/>
                </a:solidFill>
                <a:latin typeface="Monotype Corsiva" panose="03010101010201010101" pitchFamily="66" charset="0"/>
                <a:cs typeface="Arial" pitchFamily="34" charset="0"/>
              </a:rPr>
              <a:t>Sparseland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en-US" sz="3200" dirty="0" smtClean="0">
                <a:solidFill>
                  <a:srgbClr val="FFFF00"/>
                </a:solidFill>
                <a:latin typeface="Calibri" panose="020F0502020204030204" pitchFamily="34" charset="0"/>
                <a:cs typeface="Arial" pitchFamily="34" charset="0"/>
              </a:rPr>
              <a:t>  </a:t>
            </a: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model as the </a:t>
            </a:r>
            <a:r>
              <a:rPr lang="en-US" b="0" dirty="0" smtClean="0">
                <a:solidFill>
                  <a:srgbClr val="FFC000"/>
                </a:solidFill>
                <a:latin typeface="Calibri" panose="020F0502020204030204" pitchFamily="34" charset="0"/>
                <a:cs typeface="Arial" pitchFamily="34" charset="0"/>
              </a:rPr>
              <a:t>chemistry</a:t>
            </a: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 of information:</a:t>
            </a:r>
            <a:endParaRPr lang="en-US" b="0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88963" y="6175375"/>
            <a:ext cx="4108450" cy="6826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Vardan Papyan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Computer-Science Department	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The Technion</a:t>
            </a:r>
          </a:p>
        </p:txBody>
      </p:sp>
    </p:spTree>
    <p:extLst>
      <p:ext uri="{BB962C8B-B14F-4D97-AF65-F5344CB8AC3E}">
        <p14:creationId xmlns:p14="http://schemas.microsoft.com/office/powerpoint/2010/main" val="348676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9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7907" grpId="0" animBg="1"/>
      <p:bldP spid="507911" grpId="0" uiExpand="1" build="p"/>
      <p:bldP spid="3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C7DC2DA7-D74E-42DF-B949-2E30491B7236}" type="slidenum">
              <a:rPr lang="he-IL" smtClean="0">
                <a:latin typeface="Calibri" panose="020F0502020204030204" pitchFamily="34" charset="0"/>
              </a:rPr>
              <a:pPr/>
              <a:t>15</a:t>
            </a:fld>
            <a:endParaRPr lang="en-US" smtClean="0">
              <a:latin typeface="Calibri" panose="020F0502020204030204" pitchFamily="34" charset="0"/>
            </a:endParaRPr>
          </a:p>
        </p:txBody>
      </p:sp>
      <p:sp>
        <p:nvSpPr>
          <p:cNvPr id="3079" name="Line 2"/>
          <p:cNvSpPr>
            <a:spLocks noChangeShapeType="1"/>
          </p:cNvSpPr>
          <p:nvPr/>
        </p:nvSpPr>
        <p:spPr bwMode="auto">
          <a:xfrm>
            <a:off x="0" y="1082675"/>
            <a:ext cx="9144000" cy="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 b="0">
              <a:latin typeface="Calibri" panose="020F0502020204030204" pitchFamily="34" charset="0"/>
            </a:endParaRPr>
          </a:p>
        </p:txBody>
      </p:sp>
      <p:sp>
        <p:nvSpPr>
          <p:cNvPr id="3080" name="Rectangle 3"/>
          <p:cNvSpPr>
            <a:spLocks noChangeArrowheads="1"/>
          </p:cNvSpPr>
          <p:nvPr/>
        </p:nvSpPr>
        <p:spPr bwMode="auto">
          <a:xfrm>
            <a:off x="0" y="152400"/>
            <a:ext cx="9024938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US" sz="4000" b="0" dirty="0">
                <a:solidFill>
                  <a:schemeClr val="bg1"/>
                </a:solidFill>
                <a:latin typeface="Calibri Light" panose="020F0302020204030204" pitchFamily="34" charset="0"/>
              </a:rPr>
              <a:t>   </a:t>
            </a:r>
            <a:r>
              <a:rPr lang="en-US" sz="4400" b="0" dirty="0" err="1" smtClean="0">
                <a:solidFill>
                  <a:schemeClr val="bg1"/>
                </a:solidFill>
                <a:latin typeface="Monotype Corsiva" panose="03010101010201010101" pitchFamily="66" charset="0"/>
              </a:rPr>
              <a:t>Sparseland</a:t>
            </a:r>
            <a:r>
              <a:rPr lang="en-US" sz="4400" b="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</a:t>
            </a:r>
            <a:r>
              <a:rPr lang="en-US" sz="4000" b="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: A Formal Description</a:t>
            </a:r>
            <a:endParaRPr lang="en-US" sz="4000" b="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3081" name="Rectangle 4"/>
          <p:cNvSpPr>
            <a:spLocks noChangeArrowheads="1"/>
          </p:cNvSpPr>
          <p:nvPr/>
        </p:nvSpPr>
        <p:spPr bwMode="auto">
          <a:xfrm>
            <a:off x="152400" y="1679575"/>
            <a:ext cx="4532313" cy="4208463"/>
          </a:xfrm>
          <a:prstGeom prst="rect">
            <a:avLst/>
          </a:prstGeom>
          <a:solidFill>
            <a:srgbClr val="5F5F5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5F5F5F"/>
            </a:extrusionClr>
          </a:sp3d>
        </p:spPr>
        <p:txBody>
          <a:bodyPr wrap="none" anchor="ctr">
            <a:flatTx/>
          </a:bodyPr>
          <a:lstStyle/>
          <a:p>
            <a:endParaRPr lang="en-US" b="0">
              <a:latin typeface="Calibri" panose="020F0502020204030204" pitchFamily="34" charset="0"/>
            </a:endParaRPr>
          </a:p>
        </p:txBody>
      </p:sp>
      <p:sp>
        <p:nvSpPr>
          <p:cNvPr id="3082" name="Text Box 5"/>
          <p:cNvSpPr txBox="1">
            <a:spLocks noChangeArrowheads="1"/>
          </p:cNvSpPr>
          <p:nvPr/>
        </p:nvSpPr>
        <p:spPr bwMode="auto">
          <a:xfrm>
            <a:off x="3347822" y="1403350"/>
            <a:ext cx="182721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0" b="0" dirty="0">
                <a:solidFill>
                  <a:srgbClr val="FFC000"/>
                </a:solidFill>
                <a:latin typeface="Monotype Corsiva" panose="03010101010201010101" pitchFamily="66" charset="0"/>
                <a:cs typeface="FrankRuehl" pitchFamily="2" charset="-79"/>
                <a:sym typeface="Symbol" pitchFamily="18" charset="2"/>
              </a:rPr>
              <a:t>M</a:t>
            </a:r>
            <a:r>
              <a:rPr lang="en-US" sz="8000" b="0" dirty="0">
                <a:solidFill>
                  <a:srgbClr val="FFC000"/>
                </a:solidFill>
                <a:latin typeface="Calibri" panose="020F0502020204030204" pitchFamily="34" charset="0"/>
                <a:cs typeface="FrankRuehl" pitchFamily="2" charset="-79"/>
                <a:sym typeface="Symbol" pitchFamily="18" charset="2"/>
              </a:rPr>
              <a:t></a:t>
            </a:r>
          </a:p>
        </p:txBody>
      </p:sp>
      <p:sp>
        <p:nvSpPr>
          <p:cNvPr id="3083" name="Line 6"/>
          <p:cNvSpPr>
            <a:spLocks noChangeShapeType="1"/>
          </p:cNvSpPr>
          <p:nvPr/>
        </p:nvSpPr>
        <p:spPr bwMode="auto">
          <a:xfrm>
            <a:off x="2235200" y="1547813"/>
            <a:ext cx="273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/>
            <a:lightRig rig="legacyFlat3" dir="b"/>
          </a:scene3d>
          <a:sp3d extrusionH="163500" prstMaterial="legacyMatte">
            <a:bevelT w="13500" h="13500" prst="angle"/>
            <a:bevelB w="13500" h="13500" prst="angle"/>
            <a:extrusionClr>
              <a:schemeClr val="tx1"/>
            </a:extrusionClr>
          </a:sp3d>
        </p:spPr>
        <p:txBody>
          <a:bodyPr>
            <a:flatTx/>
          </a:bodyPr>
          <a:lstStyle/>
          <a:p>
            <a:endParaRPr lang="en-US" b="0">
              <a:latin typeface="Calibri" panose="020F0502020204030204" pitchFamily="34" charset="0"/>
            </a:endParaRPr>
          </a:p>
        </p:txBody>
      </p:sp>
      <p:sp>
        <p:nvSpPr>
          <p:cNvPr id="3084" name="Rectangle 7"/>
          <p:cNvSpPr>
            <a:spLocks noChangeArrowheads="1"/>
          </p:cNvSpPr>
          <p:nvPr/>
        </p:nvSpPr>
        <p:spPr bwMode="auto">
          <a:xfrm>
            <a:off x="2298700" y="1431925"/>
            <a:ext cx="177800" cy="96838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endParaRPr lang="en-US" b="0">
              <a:latin typeface="Calibri" panose="020F0502020204030204" pitchFamily="34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41300" y="1177922"/>
            <a:ext cx="8901113" cy="3241672"/>
            <a:chOff x="56" y="742"/>
            <a:chExt cx="5607" cy="2042"/>
          </a:xfrm>
        </p:grpSpPr>
        <p:grpSp>
          <p:nvGrpSpPr>
            <p:cNvPr id="3151" name="Group 9"/>
            <p:cNvGrpSpPr>
              <a:grpSpLocks/>
            </p:cNvGrpSpPr>
            <p:nvPr/>
          </p:nvGrpSpPr>
          <p:grpSpPr bwMode="auto">
            <a:xfrm>
              <a:off x="56" y="1276"/>
              <a:ext cx="1937" cy="1508"/>
              <a:chOff x="56" y="1276"/>
              <a:chExt cx="1937" cy="1508"/>
            </a:xfrm>
          </p:grpSpPr>
          <p:grpSp>
            <p:nvGrpSpPr>
              <p:cNvPr id="3153" name="Group 10"/>
              <p:cNvGrpSpPr>
                <a:grpSpLocks/>
              </p:cNvGrpSpPr>
              <p:nvPr/>
            </p:nvGrpSpPr>
            <p:grpSpPr bwMode="auto">
              <a:xfrm>
                <a:off x="435" y="1276"/>
                <a:ext cx="1501" cy="291"/>
                <a:chOff x="1105" y="2419"/>
                <a:chExt cx="1501" cy="291"/>
              </a:xfrm>
            </p:grpSpPr>
            <p:sp>
              <p:nvSpPr>
                <p:cNvPr id="3201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740" y="2419"/>
                  <a:ext cx="301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>
                    <a:spcBef>
                      <a:spcPct val="50000"/>
                    </a:spcBef>
                  </a:pPr>
                  <a:r>
                    <a:rPr lang="en-US" b="0" dirty="0" smtClean="0">
                      <a:solidFill>
                        <a:schemeClr val="bg1"/>
                      </a:solidFill>
                      <a:latin typeface="Calibri" panose="020F0502020204030204" pitchFamily="34" charset="0"/>
                    </a:rPr>
                    <a:t>m</a:t>
                  </a:r>
                  <a:endParaRPr lang="en-US" b="0" dirty="0">
                    <a:solidFill>
                      <a:schemeClr val="bg1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202" name="Line 12"/>
                <p:cNvSpPr>
                  <a:spLocks noChangeShapeType="1"/>
                </p:cNvSpPr>
                <p:nvPr/>
              </p:nvSpPr>
              <p:spPr bwMode="auto">
                <a:xfrm>
                  <a:off x="1105" y="2681"/>
                  <a:ext cx="1501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3154" name="Line 13"/>
              <p:cNvSpPr>
                <a:spLocks noChangeShapeType="1"/>
              </p:cNvSpPr>
              <p:nvPr/>
            </p:nvSpPr>
            <p:spPr bwMode="auto">
              <a:xfrm>
                <a:off x="263" y="1620"/>
                <a:ext cx="0" cy="841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sp>
            <p:nvSpPr>
              <p:cNvPr id="3155" name="Text Box 14"/>
              <p:cNvSpPr txBox="1">
                <a:spLocks noChangeArrowheads="1"/>
              </p:cNvSpPr>
              <p:nvPr/>
            </p:nvSpPr>
            <p:spPr bwMode="auto">
              <a:xfrm>
                <a:off x="56" y="1927"/>
                <a:ext cx="445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b="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n</a:t>
                </a:r>
                <a:endParaRPr lang="en-US" b="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3156" name="AutoShape 15"/>
              <p:cNvSpPr>
                <a:spLocks noChangeArrowheads="1"/>
              </p:cNvSpPr>
              <p:nvPr/>
            </p:nvSpPr>
            <p:spPr bwMode="auto">
              <a:xfrm>
                <a:off x="393" y="1617"/>
                <a:ext cx="1600" cy="856"/>
              </a:xfrm>
              <a:prstGeom prst="bracketPair">
                <a:avLst>
                  <a:gd name="adj" fmla="val 4463"/>
                </a:avLst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3157" name="Group 17"/>
              <p:cNvGrpSpPr>
                <a:grpSpLocks/>
              </p:cNvGrpSpPr>
              <p:nvPr/>
            </p:nvGrpSpPr>
            <p:grpSpPr bwMode="auto">
              <a:xfrm>
                <a:off x="435" y="1622"/>
                <a:ext cx="1501" cy="849"/>
                <a:chOff x="895" y="1132"/>
                <a:chExt cx="1501" cy="849"/>
              </a:xfrm>
            </p:grpSpPr>
            <p:sp>
              <p:nvSpPr>
                <p:cNvPr id="3159" name="Rectangle 18"/>
                <p:cNvSpPr>
                  <a:spLocks noChangeArrowheads="1"/>
                </p:cNvSpPr>
                <p:nvPr/>
              </p:nvSpPr>
              <p:spPr bwMode="auto">
                <a:xfrm>
                  <a:off x="895" y="1132"/>
                  <a:ext cx="56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60" name="Rectangle 19"/>
                <p:cNvSpPr>
                  <a:spLocks noChangeArrowheads="1"/>
                </p:cNvSpPr>
                <p:nvPr/>
              </p:nvSpPr>
              <p:spPr bwMode="auto">
                <a:xfrm>
                  <a:off x="951" y="1132"/>
                  <a:ext cx="55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61" name="Rectangle 20"/>
                <p:cNvSpPr>
                  <a:spLocks noChangeArrowheads="1"/>
                </p:cNvSpPr>
                <p:nvPr/>
              </p:nvSpPr>
              <p:spPr bwMode="auto">
                <a:xfrm>
                  <a:off x="1006" y="1132"/>
                  <a:ext cx="55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62" name="Rectangle 21"/>
                <p:cNvSpPr>
                  <a:spLocks noChangeArrowheads="1"/>
                </p:cNvSpPr>
                <p:nvPr/>
              </p:nvSpPr>
              <p:spPr bwMode="auto">
                <a:xfrm>
                  <a:off x="1061" y="1132"/>
                  <a:ext cx="56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63" name="Rectangle 22"/>
                <p:cNvSpPr>
                  <a:spLocks noChangeArrowheads="1"/>
                </p:cNvSpPr>
                <p:nvPr/>
              </p:nvSpPr>
              <p:spPr bwMode="auto">
                <a:xfrm>
                  <a:off x="1117" y="1132"/>
                  <a:ext cx="56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64" name="Rectangle 23"/>
                <p:cNvSpPr>
                  <a:spLocks noChangeArrowheads="1"/>
                </p:cNvSpPr>
                <p:nvPr/>
              </p:nvSpPr>
              <p:spPr bwMode="auto">
                <a:xfrm>
                  <a:off x="1173" y="1132"/>
                  <a:ext cx="55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65" name="Rectangle 24"/>
                <p:cNvSpPr>
                  <a:spLocks noChangeArrowheads="1"/>
                </p:cNvSpPr>
                <p:nvPr/>
              </p:nvSpPr>
              <p:spPr bwMode="auto">
                <a:xfrm>
                  <a:off x="1228" y="1132"/>
                  <a:ext cx="56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66" name="Rectangle 25"/>
                <p:cNvSpPr>
                  <a:spLocks noChangeArrowheads="1"/>
                </p:cNvSpPr>
                <p:nvPr/>
              </p:nvSpPr>
              <p:spPr bwMode="auto">
                <a:xfrm>
                  <a:off x="1284" y="1132"/>
                  <a:ext cx="56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67" name="Rectangle 26"/>
                <p:cNvSpPr>
                  <a:spLocks noChangeArrowheads="1"/>
                </p:cNvSpPr>
                <p:nvPr/>
              </p:nvSpPr>
              <p:spPr bwMode="auto">
                <a:xfrm>
                  <a:off x="1340" y="1132"/>
                  <a:ext cx="55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68" name="Rectangle 27"/>
                <p:cNvSpPr>
                  <a:spLocks noChangeArrowheads="1"/>
                </p:cNvSpPr>
                <p:nvPr/>
              </p:nvSpPr>
              <p:spPr bwMode="auto">
                <a:xfrm>
                  <a:off x="1395" y="1132"/>
                  <a:ext cx="56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69" name="Rectangle 28"/>
                <p:cNvSpPr>
                  <a:spLocks noChangeArrowheads="1"/>
                </p:cNvSpPr>
                <p:nvPr/>
              </p:nvSpPr>
              <p:spPr bwMode="auto">
                <a:xfrm>
                  <a:off x="1451" y="1132"/>
                  <a:ext cx="56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70" name="Rectangle 29"/>
                <p:cNvSpPr>
                  <a:spLocks noChangeArrowheads="1"/>
                </p:cNvSpPr>
                <p:nvPr/>
              </p:nvSpPr>
              <p:spPr bwMode="auto">
                <a:xfrm>
                  <a:off x="1507" y="1132"/>
                  <a:ext cx="55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71" name="Rectangle 30"/>
                <p:cNvSpPr>
                  <a:spLocks noChangeArrowheads="1"/>
                </p:cNvSpPr>
                <p:nvPr/>
              </p:nvSpPr>
              <p:spPr bwMode="auto">
                <a:xfrm>
                  <a:off x="1562" y="1132"/>
                  <a:ext cx="56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72" name="Rectangle 31"/>
                <p:cNvSpPr>
                  <a:spLocks noChangeArrowheads="1"/>
                </p:cNvSpPr>
                <p:nvPr/>
              </p:nvSpPr>
              <p:spPr bwMode="auto">
                <a:xfrm>
                  <a:off x="1618" y="1132"/>
                  <a:ext cx="56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73" name="Rectangle 32"/>
                <p:cNvSpPr>
                  <a:spLocks noChangeArrowheads="1"/>
                </p:cNvSpPr>
                <p:nvPr/>
              </p:nvSpPr>
              <p:spPr bwMode="auto">
                <a:xfrm>
                  <a:off x="1674" y="1132"/>
                  <a:ext cx="55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74" name="Rectangle 33"/>
                <p:cNvSpPr>
                  <a:spLocks noChangeArrowheads="1"/>
                </p:cNvSpPr>
                <p:nvPr/>
              </p:nvSpPr>
              <p:spPr bwMode="auto">
                <a:xfrm>
                  <a:off x="1729" y="1132"/>
                  <a:ext cx="56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75" name="Rectangle 34"/>
                <p:cNvSpPr>
                  <a:spLocks noChangeArrowheads="1"/>
                </p:cNvSpPr>
                <p:nvPr/>
              </p:nvSpPr>
              <p:spPr bwMode="auto">
                <a:xfrm>
                  <a:off x="1785" y="1132"/>
                  <a:ext cx="55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76" name="Rectangle 35"/>
                <p:cNvSpPr>
                  <a:spLocks noChangeArrowheads="1"/>
                </p:cNvSpPr>
                <p:nvPr/>
              </p:nvSpPr>
              <p:spPr bwMode="auto">
                <a:xfrm>
                  <a:off x="1840" y="1132"/>
                  <a:ext cx="56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77" name="Rectangle 36"/>
                <p:cNvSpPr>
                  <a:spLocks noChangeArrowheads="1"/>
                </p:cNvSpPr>
                <p:nvPr/>
              </p:nvSpPr>
              <p:spPr bwMode="auto">
                <a:xfrm>
                  <a:off x="1896" y="1132"/>
                  <a:ext cx="55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78" name="Rectangle 37"/>
                <p:cNvSpPr>
                  <a:spLocks noChangeArrowheads="1"/>
                </p:cNvSpPr>
                <p:nvPr/>
              </p:nvSpPr>
              <p:spPr bwMode="auto">
                <a:xfrm>
                  <a:off x="1951" y="1132"/>
                  <a:ext cx="56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79" name="Rectangle 38"/>
                <p:cNvSpPr>
                  <a:spLocks noChangeArrowheads="1"/>
                </p:cNvSpPr>
                <p:nvPr/>
              </p:nvSpPr>
              <p:spPr bwMode="auto">
                <a:xfrm>
                  <a:off x="2007" y="1132"/>
                  <a:ext cx="55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80" name="Rectangle 39"/>
                <p:cNvSpPr>
                  <a:spLocks noChangeArrowheads="1"/>
                </p:cNvSpPr>
                <p:nvPr/>
              </p:nvSpPr>
              <p:spPr bwMode="auto">
                <a:xfrm>
                  <a:off x="2062" y="1132"/>
                  <a:ext cx="56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81" name="Rectangle 40"/>
                <p:cNvSpPr>
                  <a:spLocks noChangeArrowheads="1"/>
                </p:cNvSpPr>
                <p:nvPr/>
              </p:nvSpPr>
              <p:spPr bwMode="auto">
                <a:xfrm>
                  <a:off x="2118" y="1132"/>
                  <a:ext cx="56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82" name="Rectangle 41"/>
                <p:cNvSpPr>
                  <a:spLocks noChangeArrowheads="1"/>
                </p:cNvSpPr>
                <p:nvPr/>
              </p:nvSpPr>
              <p:spPr bwMode="auto">
                <a:xfrm>
                  <a:off x="2174" y="1132"/>
                  <a:ext cx="55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83" name="Rectangle 42"/>
                <p:cNvSpPr>
                  <a:spLocks noChangeArrowheads="1"/>
                </p:cNvSpPr>
                <p:nvPr/>
              </p:nvSpPr>
              <p:spPr bwMode="auto">
                <a:xfrm>
                  <a:off x="2229" y="1132"/>
                  <a:ext cx="56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84" name="Rectangle 43"/>
                <p:cNvSpPr>
                  <a:spLocks noChangeArrowheads="1"/>
                </p:cNvSpPr>
                <p:nvPr/>
              </p:nvSpPr>
              <p:spPr bwMode="auto">
                <a:xfrm>
                  <a:off x="2285" y="1132"/>
                  <a:ext cx="56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85" name="Rectangle 44"/>
                <p:cNvSpPr>
                  <a:spLocks noChangeArrowheads="1"/>
                </p:cNvSpPr>
                <p:nvPr/>
              </p:nvSpPr>
              <p:spPr bwMode="auto">
                <a:xfrm>
                  <a:off x="2341" y="1132"/>
                  <a:ext cx="55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86" name="Line 45"/>
                <p:cNvSpPr>
                  <a:spLocks noChangeShapeType="1"/>
                </p:cNvSpPr>
                <p:nvPr/>
              </p:nvSpPr>
              <p:spPr bwMode="auto">
                <a:xfrm>
                  <a:off x="898" y="1188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87" name="Line 46"/>
                <p:cNvSpPr>
                  <a:spLocks noChangeShapeType="1"/>
                </p:cNvSpPr>
                <p:nvPr/>
              </p:nvSpPr>
              <p:spPr bwMode="auto">
                <a:xfrm>
                  <a:off x="900" y="1240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88" name="Line 47"/>
                <p:cNvSpPr>
                  <a:spLocks noChangeShapeType="1"/>
                </p:cNvSpPr>
                <p:nvPr/>
              </p:nvSpPr>
              <p:spPr bwMode="auto">
                <a:xfrm>
                  <a:off x="900" y="1293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89" name="Line 48"/>
                <p:cNvSpPr>
                  <a:spLocks noChangeShapeType="1"/>
                </p:cNvSpPr>
                <p:nvPr/>
              </p:nvSpPr>
              <p:spPr bwMode="auto">
                <a:xfrm>
                  <a:off x="898" y="1346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90" name="Line 49"/>
                <p:cNvSpPr>
                  <a:spLocks noChangeShapeType="1"/>
                </p:cNvSpPr>
                <p:nvPr/>
              </p:nvSpPr>
              <p:spPr bwMode="auto">
                <a:xfrm>
                  <a:off x="900" y="1399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91" name="Line 50"/>
                <p:cNvSpPr>
                  <a:spLocks noChangeShapeType="1"/>
                </p:cNvSpPr>
                <p:nvPr/>
              </p:nvSpPr>
              <p:spPr bwMode="auto">
                <a:xfrm>
                  <a:off x="900" y="1452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92" name="Line 51"/>
                <p:cNvSpPr>
                  <a:spLocks noChangeShapeType="1"/>
                </p:cNvSpPr>
                <p:nvPr/>
              </p:nvSpPr>
              <p:spPr bwMode="auto">
                <a:xfrm>
                  <a:off x="898" y="1505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93" name="Line 52"/>
                <p:cNvSpPr>
                  <a:spLocks noChangeShapeType="1"/>
                </p:cNvSpPr>
                <p:nvPr/>
              </p:nvSpPr>
              <p:spPr bwMode="auto">
                <a:xfrm>
                  <a:off x="900" y="1558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94" name="Line 53"/>
                <p:cNvSpPr>
                  <a:spLocks noChangeShapeType="1"/>
                </p:cNvSpPr>
                <p:nvPr/>
              </p:nvSpPr>
              <p:spPr bwMode="auto">
                <a:xfrm>
                  <a:off x="900" y="1610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95" name="Line 54"/>
                <p:cNvSpPr>
                  <a:spLocks noChangeShapeType="1"/>
                </p:cNvSpPr>
                <p:nvPr/>
              </p:nvSpPr>
              <p:spPr bwMode="auto">
                <a:xfrm>
                  <a:off x="898" y="1663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96" name="Line 55"/>
                <p:cNvSpPr>
                  <a:spLocks noChangeShapeType="1"/>
                </p:cNvSpPr>
                <p:nvPr/>
              </p:nvSpPr>
              <p:spPr bwMode="auto">
                <a:xfrm>
                  <a:off x="900" y="1716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97" name="Line 56"/>
                <p:cNvSpPr>
                  <a:spLocks noChangeShapeType="1"/>
                </p:cNvSpPr>
                <p:nvPr/>
              </p:nvSpPr>
              <p:spPr bwMode="auto">
                <a:xfrm>
                  <a:off x="900" y="1769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98" name="Line 57"/>
                <p:cNvSpPr>
                  <a:spLocks noChangeShapeType="1"/>
                </p:cNvSpPr>
                <p:nvPr/>
              </p:nvSpPr>
              <p:spPr bwMode="auto">
                <a:xfrm>
                  <a:off x="898" y="1822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99" name="Line 58"/>
                <p:cNvSpPr>
                  <a:spLocks noChangeShapeType="1"/>
                </p:cNvSpPr>
                <p:nvPr/>
              </p:nvSpPr>
              <p:spPr bwMode="auto">
                <a:xfrm>
                  <a:off x="900" y="1875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200" name="Line 59"/>
                <p:cNvSpPr>
                  <a:spLocks noChangeShapeType="1"/>
                </p:cNvSpPr>
                <p:nvPr/>
              </p:nvSpPr>
              <p:spPr bwMode="auto">
                <a:xfrm>
                  <a:off x="900" y="1928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3158" name="Text Box 60"/>
              <p:cNvSpPr txBox="1">
                <a:spLocks noChangeArrowheads="1"/>
              </p:cNvSpPr>
              <p:nvPr/>
            </p:nvSpPr>
            <p:spPr bwMode="auto">
              <a:xfrm>
                <a:off x="404" y="2493"/>
                <a:ext cx="1528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="0" dirty="0">
                    <a:solidFill>
                      <a:schemeClr val="bg1"/>
                    </a:solidFill>
                    <a:latin typeface="Calibri" panose="020F0502020204030204" pitchFamily="34" charset="0"/>
                    <a:cs typeface="Tahoma" pitchFamily="34" charset="0"/>
                  </a:rPr>
                  <a:t>A </a:t>
                </a:r>
                <a:r>
                  <a:rPr lang="en-US" b="0" dirty="0" smtClean="0">
                    <a:solidFill>
                      <a:schemeClr val="bg1"/>
                    </a:solidFill>
                    <a:latin typeface="Calibri" panose="020F0502020204030204" pitchFamily="34" charset="0"/>
                    <a:cs typeface="Tahoma" pitchFamily="34" charset="0"/>
                  </a:rPr>
                  <a:t>Dictionary</a:t>
                </a:r>
                <a:endParaRPr lang="en-US" b="0" dirty="0">
                  <a:solidFill>
                    <a:schemeClr val="bg1"/>
                  </a:solidFill>
                  <a:latin typeface="Calibri" panose="020F0502020204030204" pitchFamily="34" charset="0"/>
                  <a:cs typeface="Tahoma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52" name="Text Box 61"/>
                <p:cNvSpPr txBox="1">
                  <a:spLocks noChangeArrowheads="1"/>
                </p:cNvSpPr>
                <p:nvPr/>
              </p:nvSpPr>
              <p:spPr bwMode="auto">
                <a:xfrm>
                  <a:off x="3266" y="742"/>
                  <a:ext cx="2397" cy="756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marL="342900" indent="-342900" algn="l">
                    <a:spcBef>
                      <a:spcPct val="50000"/>
                    </a:spcBef>
                    <a:buFont typeface="Courier New" panose="02070309020205020404" pitchFamily="49" charset="0"/>
                    <a:buChar char="o"/>
                  </a:pPr>
                  <a:r>
                    <a:rPr lang="en-US" b="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Tahoma" pitchFamily="34" charset="0"/>
                    </a:rPr>
                    <a:t>Every column in </a:t>
                  </a:r>
                  <a14:m>
                    <m:oMath xmlns:m="http://schemas.openxmlformats.org/officeDocument/2006/math">
                      <m:r>
                        <a:rPr lang="en-US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𝐃</m:t>
                      </m:r>
                    </m:oMath>
                  </a14:m>
                  <a:r>
                    <a:rPr lang="en-US" b="0" dirty="0" smtClean="0">
                      <a:solidFill>
                        <a:schemeClr val="bg1"/>
                      </a:solidFill>
                      <a:latin typeface="Calibri" panose="020F0502020204030204" pitchFamily="34" charset="0"/>
                      <a:cs typeface="Tahoma" pitchFamily="34" charset="0"/>
                    </a:rPr>
                    <a:t> </a:t>
                  </a:r>
                  <a:r>
                    <a:rPr lang="en-US" b="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Tahoma" pitchFamily="34" charset="0"/>
                    </a:rPr>
                    <a:t>(</a:t>
                  </a:r>
                  <a:r>
                    <a:rPr lang="en-US" b="0" dirty="0">
                      <a:solidFill>
                        <a:srgbClr val="FFC000"/>
                      </a:solidFill>
                      <a:latin typeface="Calibri" panose="020F0502020204030204" pitchFamily="34" charset="0"/>
                      <a:cs typeface="Tahoma" pitchFamily="34" charset="0"/>
                    </a:rPr>
                    <a:t>dictionary</a:t>
                  </a:r>
                  <a:r>
                    <a:rPr lang="en-US" b="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Tahoma" pitchFamily="34" charset="0"/>
                    </a:rPr>
                    <a:t>) is </a:t>
                  </a:r>
                  <a:r>
                    <a:rPr lang="en-US" b="0" dirty="0" smtClean="0">
                      <a:solidFill>
                        <a:schemeClr val="bg1"/>
                      </a:solidFill>
                      <a:latin typeface="Calibri" panose="020F0502020204030204" pitchFamily="34" charset="0"/>
                      <a:cs typeface="Tahoma" pitchFamily="34" charset="0"/>
                    </a:rPr>
                    <a:t>a </a:t>
                  </a:r>
                  <a:br>
                    <a:rPr lang="en-US" b="0" dirty="0" smtClean="0">
                      <a:solidFill>
                        <a:schemeClr val="bg1"/>
                      </a:solidFill>
                      <a:latin typeface="Calibri" panose="020F0502020204030204" pitchFamily="34" charset="0"/>
                      <a:cs typeface="Tahoma" pitchFamily="34" charset="0"/>
                    </a:rPr>
                  </a:br>
                  <a:r>
                    <a:rPr lang="en-US" b="0" dirty="0" smtClean="0">
                      <a:solidFill>
                        <a:schemeClr val="bg1"/>
                      </a:solidFill>
                      <a:latin typeface="Calibri" panose="020F0502020204030204" pitchFamily="34" charset="0"/>
                      <a:cs typeface="Tahoma" pitchFamily="34" charset="0"/>
                    </a:rPr>
                    <a:t>prototype </a:t>
                  </a:r>
                  <a:r>
                    <a:rPr lang="en-US" b="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Tahoma" pitchFamily="34" charset="0"/>
                    </a:rPr>
                    <a:t>signal (</a:t>
                  </a:r>
                  <a:r>
                    <a:rPr lang="en-US" b="0" dirty="0">
                      <a:solidFill>
                        <a:srgbClr val="FFC000"/>
                      </a:solidFill>
                      <a:latin typeface="Calibri" panose="020F0502020204030204" pitchFamily="34" charset="0"/>
                      <a:cs typeface="Tahoma" pitchFamily="34" charset="0"/>
                    </a:rPr>
                    <a:t>atom</a:t>
                  </a:r>
                  <a:r>
                    <a:rPr lang="en-US" b="0" dirty="0" smtClean="0">
                      <a:solidFill>
                        <a:schemeClr val="bg1"/>
                      </a:solidFill>
                      <a:latin typeface="Calibri" panose="020F0502020204030204" pitchFamily="34" charset="0"/>
                      <a:cs typeface="Tahoma" pitchFamily="34" charset="0"/>
                    </a:rPr>
                    <a:t>)</a:t>
                  </a:r>
                  <a:endParaRPr lang="en-US" b="0" dirty="0">
                    <a:solidFill>
                      <a:schemeClr val="bg1"/>
                    </a:solidFill>
                    <a:latin typeface="Calibri" panose="020F0502020204030204" pitchFamily="34" charset="0"/>
                    <a:cs typeface="Tahoma" pitchFamily="34" charset="0"/>
                  </a:endParaRPr>
                </a:p>
              </p:txBody>
            </p:sp>
          </mc:Choice>
          <mc:Fallback xmlns="">
            <p:sp>
              <p:nvSpPr>
                <p:cNvPr id="3152" name="Text Box 6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266" y="742"/>
                  <a:ext cx="2397" cy="756"/>
                </a:xfrm>
                <a:prstGeom prst="rect">
                  <a:avLst/>
                </a:prstGeom>
                <a:blipFill>
                  <a:blip r:embed="rId4"/>
                  <a:stretch>
                    <a:fillRect l="-2244" t="-4061" b="-10660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62"/>
          <p:cNvGrpSpPr>
            <a:grpSpLocks/>
          </p:cNvGrpSpPr>
          <p:nvPr/>
        </p:nvGrpSpPr>
        <p:grpSpPr bwMode="auto">
          <a:xfrm>
            <a:off x="3400425" y="2473325"/>
            <a:ext cx="5726114" cy="2362200"/>
            <a:chOff x="2046" y="1558"/>
            <a:chExt cx="3607" cy="1488"/>
          </a:xfrm>
        </p:grpSpPr>
        <p:sp>
          <p:nvSpPr>
            <p:cNvPr id="3113" name="Text Box 63"/>
            <p:cNvSpPr txBox="1">
              <a:spLocks noChangeArrowheads="1"/>
            </p:cNvSpPr>
            <p:nvPr/>
          </p:nvSpPr>
          <p:spPr bwMode="auto">
            <a:xfrm>
              <a:off x="4006" y="1558"/>
              <a:ext cx="1647" cy="14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265113" indent="-265113" algn="l">
                <a:spcBef>
                  <a:spcPct val="50000"/>
                </a:spcBef>
                <a:buFont typeface="Courier New" panose="02070309020205020404" pitchFamily="49" charset="0"/>
                <a:buChar char="o"/>
              </a:pPr>
              <a:r>
                <a:rPr lang="en-US" b="0" dirty="0">
                  <a:solidFill>
                    <a:schemeClr val="bg1"/>
                  </a:solidFill>
                  <a:latin typeface="Calibri" panose="020F0502020204030204" pitchFamily="34" charset="0"/>
                  <a:cs typeface="Tahoma" pitchFamily="34" charset="0"/>
                </a:rPr>
                <a:t>The vector </a:t>
              </a:r>
              <a:r>
                <a:rPr lang="en-US" b="0" u="sng" dirty="0">
                  <a:solidFill>
                    <a:schemeClr val="bg1"/>
                  </a:solidFill>
                  <a:latin typeface="Calibri" panose="020F0502020204030204" pitchFamily="34" charset="0"/>
                  <a:cs typeface="Tahoma" pitchFamily="34" charset="0"/>
                  <a:sym typeface="Symbol" pitchFamily="18" charset="2"/>
                </a:rPr>
                <a:t></a:t>
              </a:r>
              <a:r>
                <a:rPr lang="en-US" b="0" dirty="0">
                  <a:solidFill>
                    <a:schemeClr val="bg1"/>
                  </a:solidFill>
                  <a:latin typeface="Calibri" panose="020F0502020204030204" pitchFamily="34" charset="0"/>
                  <a:cs typeface="Tahoma" pitchFamily="34" charset="0"/>
                  <a:sym typeface="Symbol" pitchFamily="18" charset="2"/>
                </a:rPr>
                <a:t> </a:t>
              </a:r>
              <a:r>
                <a:rPr lang="en-US" b="0" dirty="0">
                  <a:solidFill>
                    <a:schemeClr val="bg1"/>
                  </a:solidFill>
                  <a:latin typeface="Calibri" panose="020F0502020204030204" pitchFamily="34" charset="0"/>
                  <a:cs typeface="Tahoma" pitchFamily="34" charset="0"/>
                </a:rPr>
                <a:t>is generated </a:t>
              </a:r>
              <a:r>
                <a:rPr lang="en-US" b="0" dirty="0" smtClean="0">
                  <a:solidFill>
                    <a:schemeClr val="bg1"/>
                  </a:solidFill>
                  <a:latin typeface="Calibri" panose="020F0502020204030204" pitchFamily="34" charset="0"/>
                  <a:cs typeface="Tahoma" pitchFamily="34" charset="0"/>
                </a:rPr>
                <a:t/>
              </a:r>
              <a:br>
                <a:rPr lang="en-US" b="0" dirty="0" smtClean="0">
                  <a:solidFill>
                    <a:schemeClr val="bg1"/>
                  </a:solidFill>
                  <a:latin typeface="Calibri" panose="020F0502020204030204" pitchFamily="34" charset="0"/>
                  <a:cs typeface="Tahoma" pitchFamily="34" charset="0"/>
                </a:rPr>
              </a:br>
              <a:r>
                <a:rPr lang="en-US" b="0" dirty="0" smtClean="0">
                  <a:solidFill>
                    <a:schemeClr val="bg1"/>
                  </a:solidFill>
                  <a:latin typeface="Calibri" panose="020F0502020204030204" pitchFamily="34" charset="0"/>
                  <a:cs typeface="Tahoma" pitchFamily="34" charset="0"/>
                </a:rPr>
                <a:t>with </a:t>
              </a:r>
              <a:r>
                <a:rPr lang="en-US" b="0" dirty="0">
                  <a:solidFill>
                    <a:schemeClr val="bg1"/>
                  </a:solidFill>
                  <a:latin typeface="Calibri" panose="020F0502020204030204" pitchFamily="34" charset="0"/>
                  <a:cs typeface="Tahoma" pitchFamily="34" charset="0"/>
                </a:rPr>
                <a:t>few </a:t>
              </a:r>
              <a:r>
                <a:rPr lang="en-US" b="0" dirty="0" smtClean="0">
                  <a:solidFill>
                    <a:schemeClr val="bg1"/>
                  </a:solidFill>
                  <a:latin typeface="Calibri" panose="020F0502020204030204" pitchFamily="34" charset="0"/>
                  <a:cs typeface="Tahoma" pitchFamily="34" charset="0"/>
                </a:rPr>
                <a:t>non-zeros at arbitrary</a:t>
              </a:r>
              <a:br>
                <a:rPr lang="en-US" b="0" dirty="0" smtClean="0">
                  <a:solidFill>
                    <a:schemeClr val="bg1"/>
                  </a:solidFill>
                  <a:latin typeface="Calibri" panose="020F0502020204030204" pitchFamily="34" charset="0"/>
                  <a:cs typeface="Tahoma" pitchFamily="34" charset="0"/>
                </a:rPr>
              </a:br>
              <a:r>
                <a:rPr lang="en-US" b="0" dirty="0" smtClean="0">
                  <a:solidFill>
                    <a:schemeClr val="bg1"/>
                  </a:solidFill>
                  <a:latin typeface="Calibri" panose="020F0502020204030204" pitchFamily="34" charset="0"/>
                  <a:cs typeface="Tahoma" pitchFamily="34" charset="0"/>
                </a:rPr>
                <a:t>locations </a:t>
              </a:r>
              <a:r>
                <a:rPr lang="en-US" b="0" dirty="0">
                  <a:solidFill>
                    <a:schemeClr val="bg1"/>
                  </a:solidFill>
                  <a:latin typeface="Calibri" panose="020F0502020204030204" pitchFamily="34" charset="0"/>
                  <a:cs typeface="Tahoma" pitchFamily="34" charset="0"/>
                </a:rPr>
                <a:t>and </a:t>
              </a:r>
              <a:r>
                <a:rPr lang="en-US" b="0" dirty="0" smtClean="0">
                  <a:solidFill>
                    <a:schemeClr val="bg1"/>
                  </a:solidFill>
                  <a:latin typeface="Calibri" panose="020F0502020204030204" pitchFamily="34" charset="0"/>
                  <a:cs typeface="Tahoma" pitchFamily="34" charset="0"/>
                </a:rPr>
                <a:t/>
              </a:r>
              <a:br>
                <a:rPr lang="en-US" b="0" dirty="0" smtClean="0">
                  <a:solidFill>
                    <a:schemeClr val="bg1"/>
                  </a:solidFill>
                  <a:latin typeface="Calibri" panose="020F0502020204030204" pitchFamily="34" charset="0"/>
                  <a:cs typeface="Tahoma" pitchFamily="34" charset="0"/>
                </a:rPr>
              </a:br>
              <a:r>
                <a:rPr lang="en-US" b="0" dirty="0" smtClean="0">
                  <a:solidFill>
                    <a:schemeClr val="bg1"/>
                  </a:solidFill>
                  <a:latin typeface="Calibri" panose="020F0502020204030204" pitchFamily="34" charset="0"/>
                  <a:cs typeface="Tahoma" pitchFamily="34" charset="0"/>
                </a:rPr>
                <a:t>values</a:t>
              </a:r>
              <a:endParaRPr lang="en-US" b="0" dirty="0">
                <a:solidFill>
                  <a:schemeClr val="bg1"/>
                </a:solidFill>
                <a:latin typeface="Calibri" panose="020F0502020204030204" pitchFamily="34" charset="0"/>
                <a:cs typeface="Tahoma" pitchFamily="34" charset="0"/>
              </a:endParaRPr>
            </a:p>
          </p:txBody>
        </p:sp>
        <p:sp>
          <p:nvSpPr>
            <p:cNvPr id="3114" name="Text Box 64"/>
            <p:cNvSpPr txBox="1">
              <a:spLocks noChangeArrowheads="1"/>
            </p:cNvSpPr>
            <p:nvPr/>
          </p:nvSpPr>
          <p:spPr bwMode="auto">
            <a:xfrm>
              <a:off x="2226" y="2447"/>
              <a:ext cx="757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000" b="0" dirty="0">
                  <a:solidFill>
                    <a:schemeClr val="bg1"/>
                  </a:solidFill>
                  <a:latin typeface="Calibri" panose="020F0502020204030204" pitchFamily="34" charset="0"/>
                  <a:cs typeface="Tahoma" pitchFamily="34" charset="0"/>
                </a:rPr>
                <a:t>A sparse </a:t>
              </a:r>
              <a:r>
                <a:rPr lang="en-US" sz="2000" b="0" dirty="0" smtClean="0">
                  <a:solidFill>
                    <a:schemeClr val="bg1"/>
                  </a:solidFill>
                  <a:latin typeface="Calibri" panose="020F0502020204030204" pitchFamily="34" charset="0"/>
                  <a:cs typeface="Tahoma" pitchFamily="34" charset="0"/>
                </a:rPr>
                <a:t/>
              </a:r>
              <a:br>
                <a:rPr lang="en-US" sz="2000" b="0" dirty="0" smtClean="0">
                  <a:solidFill>
                    <a:schemeClr val="bg1"/>
                  </a:solidFill>
                  <a:latin typeface="Calibri" panose="020F0502020204030204" pitchFamily="34" charset="0"/>
                  <a:cs typeface="Tahoma" pitchFamily="34" charset="0"/>
                </a:rPr>
              </a:br>
              <a:r>
                <a:rPr lang="en-US" sz="2000" b="0" dirty="0" smtClean="0">
                  <a:solidFill>
                    <a:schemeClr val="bg1"/>
                  </a:solidFill>
                  <a:latin typeface="Calibri" panose="020F0502020204030204" pitchFamily="34" charset="0"/>
                  <a:cs typeface="Tahoma" pitchFamily="34" charset="0"/>
                </a:rPr>
                <a:t>vector</a:t>
              </a:r>
              <a:endParaRPr lang="en-US" sz="2000" b="0" dirty="0">
                <a:solidFill>
                  <a:schemeClr val="bg1"/>
                </a:solidFill>
                <a:latin typeface="Calibri" panose="020F0502020204030204" pitchFamily="34" charset="0"/>
                <a:cs typeface="Tahoma" pitchFamily="34" charset="0"/>
              </a:endParaRPr>
            </a:p>
          </p:txBody>
        </p:sp>
        <p:grpSp>
          <p:nvGrpSpPr>
            <p:cNvPr id="3115" name="Group 65"/>
            <p:cNvGrpSpPr>
              <a:grpSpLocks/>
            </p:cNvGrpSpPr>
            <p:nvPr/>
          </p:nvGrpSpPr>
          <p:grpSpPr bwMode="auto">
            <a:xfrm>
              <a:off x="2046" y="1611"/>
              <a:ext cx="734" cy="1435"/>
              <a:chOff x="2046" y="1611"/>
              <a:chExt cx="734" cy="1435"/>
            </a:xfrm>
          </p:grpSpPr>
          <p:graphicFrame>
            <p:nvGraphicFramePr>
              <p:cNvPr id="3075" name="Object 66"/>
              <p:cNvGraphicFramePr>
                <a:graphicFrameLocks noChangeAspect="1"/>
              </p:cNvGraphicFramePr>
              <p:nvPr/>
            </p:nvGraphicFramePr>
            <p:xfrm>
              <a:off x="2436" y="1881"/>
              <a:ext cx="344" cy="27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81108" name="משוואה" r:id="rId5" imgW="126720" imgH="101520" progId="Equation.3">
                      <p:embed/>
                    </p:oleObj>
                  </mc:Choice>
                  <mc:Fallback>
                    <p:oleObj name="משוואה" r:id="rId5" imgW="126720" imgH="10152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36" y="1881"/>
                            <a:ext cx="344" cy="278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3116" name="Group 67"/>
              <p:cNvGrpSpPr>
                <a:grpSpLocks/>
              </p:cNvGrpSpPr>
              <p:nvPr/>
            </p:nvGrpSpPr>
            <p:grpSpPr bwMode="auto">
              <a:xfrm>
                <a:off x="2046" y="1611"/>
                <a:ext cx="172" cy="1435"/>
                <a:chOff x="2046" y="1611"/>
                <a:chExt cx="172" cy="1435"/>
              </a:xfrm>
            </p:grpSpPr>
            <p:sp>
              <p:nvSpPr>
                <p:cNvPr id="3117" name="AutoShape 68"/>
                <p:cNvSpPr>
                  <a:spLocks noChangeArrowheads="1"/>
                </p:cNvSpPr>
                <p:nvPr/>
              </p:nvSpPr>
              <p:spPr bwMode="auto">
                <a:xfrm>
                  <a:off x="2046" y="1615"/>
                  <a:ext cx="172" cy="1428"/>
                </a:xfrm>
                <a:prstGeom prst="bracketPair">
                  <a:avLst>
                    <a:gd name="adj" fmla="val 16778"/>
                  </a:avLst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grpSp>
              <p:nvGrpSpPr>
                <p:cNvPr id="3118" name="Group 69"/>
                <p:cNvGrpSpPr>
                  <a:grpSpLocks/>
                </p:cNvGrpSpPr>
                <p:nvPr/>
              </p:nvGrpSpPr>
              <p:grpSpPr bwMode="auto">
                <a:xfrm>
                  <a:off x="2107" y="1611"/>
                  <a:ext cx="56" cy="1435"/>
                  <a:chOff x="2382" y="1541"/>
                  <a:chExt cx="56" cy="1435"/>
                </a:xfrm>
              </p:grpSpPr>
              <p:sp>
                <p:nvSpPr>
                  <p:cNvPr id="3119" name="Rectangle 70"/>
                  <p:cNvSpPr>
                    <a:spLocks noChangeArrowheads="1"/>
                  </p:cNvSpPr>
                  <p:nvPr/>
                </p:nvSpPr>
                <p:spPr bwMode="auto">
                  <a:xfrm>
                    <a:off x="2382" y="1541"/>
                    <a:ext cx="55" cy="852"/>
                  </a:xfrm>
                  <a:prstGeom prst="rect">
                    <a:avLst/>
                  </a:pr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grpSp>
                <p:nvGrpSpPr>
                  <p:cNvPr id="3120" name="Group 71"/>
                  <p:cNvGrpSpPr>
                    <a:grpSpLocks/>
                  </p:cNvGrpSpPr>
                  <p:nvPr/>
                </p:nvGrpSpPr>
                <p:grpSpPr bwMode="auto">
                  <a:xfrm>
                    <a:off x="2383" y="1597"/>
                    <a:ext cx="52" cy="740"/>
                    <a:chOff x="3572" y="2543"/>
                    <a:chExt cx="1496" cy="740"/>
                  </a:xfrm>
                </p:grpSpPr>
                <p:sp>
                  <p:nvSpPr>
                    <p:cNvPr id="3136" name="Line 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72" y="2543"/>
                      <a:ext cx="149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137" name="Line 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74" y="2595"/>
                      <a:ext cx="149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138" name="Line 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74" y="2648"/>
                      <a:ext cx="149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139" name="Line 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72" y="2701"/>
                      <a:ext cx="149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140" name="Line 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74" y="2754"/>
                      <a:ext cx="149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141" name="Line 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74" y="2807"/>
                      <a:ext cx="149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142" name="Line 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72" y="2860"/>
                      <a:ext cx="149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143" name="Line 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74" y="2913"/>
                      <a:ext cx="149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144" name="Line 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74" y="2965"/>
                      <a:ext cx="149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145" name="Line 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72" y="3018"/>
                      <a:ext cx="149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146" name="Line 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74" y="3071"/>
                      <a:ext cx="149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147" name="Line 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74" y="3124"/>
                      <a:ext cx="149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148" name="Line 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72" y="3177"/>
                      <a:ext cx="149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149" name="Line 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74" y="3230"/>
                      <a:ext cx="149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150" name="Line 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74" y="3283"/>
                      <a:ext cx="149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3121" name="Rectangle 87"/>
                  <p:cNvSpPr>
                    <a:spLocks noChangeArrowheads="1"/>
                  </p:cNvSpPr>
                  <p:nvPr/>
                </p:nvSpPr>
                <p:spPr bwMode="auto">
                  <a:xfrm>
                    <a:off x="2383" y="2392"/>
                    <a:ext cx="55" cy="584"/>
                  </a:xfrm>
                  <a:prstGeom prst="rect">
                    <a:avLst/>
                  </a:pr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grpSp>
                <p:nvGrpSpPr>
                  <p:cNvPr id="3122" name="Group 88"/>
                  <p:cNvGrpSpPr>
                    <a:grpSpLocks/>
                  </p:cNvGrpSpPr>
                  <p:nvPr/>
                </p:nvGrpSpPr>
                <p:grpSpPr bwMode="auto">
                  <a:xfrm>
                    <a:off x="2386" y="2448"/>
                    <a:ext cx="46" cy="475"/>
                    <a:chOff x="2353" y="2448"/>
                    <a:chExt cx="79" cy="475"/>
                  </a:xfrm>
                </p:grpSpPr>
                <p:sp>
                  <p:nvSpPr>
                    <p:cNvPr id="3126" name="Line 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53" y="2448"/>
                      <a:ext cx="79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127" name="Line 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53" y="2500"/>
                      <a:ext cx="79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128" name="Line 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53" y="2553"/>
                      <a:ext cx="79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129" name="Line 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53" y="2606"/>
                      <a:ext cx="79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130" name="Line 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53" y="2659"/>
                      <a:ext cx="79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131" name="Line 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53" y="2712"/>
                      <a:ext cx="79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132" name="Line 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53" y="2765"/>
                      <a:ext cx="79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133" name="Line 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53" y="2818"/>
                      <a:ext cx="79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134" name="Line 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53" y="2870"/>
                      <a:ext cx="79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135" name="Line 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53" y="2923"/>
                      <a:ext cx="79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3123" name="Rectangle 99"/>
                  <p:cNvSpPr>
                    <a:spLocks noChangeArrowheads="1"/>
                  </p:cNvSpPr>
                  <p:nvPr/>
                </p:nvSpPr>
                <p:spPr bwMode="auto">
                  <a:xfrm>
                    <a:off x="2388" y="1602"/>
                    <a:ext cx="44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24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2388" y="2183"/>
                    <a:ext cx="44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3125" name="Rectangle 101"/>
                  <p:cNvSpPr>
                    <a:spLocks noChangeArrowheads="1"/>
                  </p:cNvSpPr>
                  <p:nvPr/>
                </p:nvSpPr>
                <p:spPr bwMode="auto">
                  <a:xfrm>
                    <a:off x="2389" y="2505"/>
                    <a:ext cx="44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</p:grpSp>
          </p:grpSp>
        </p:grpSp>
      </p:grpSp>
      <p:sp>
        <p:nvSpPr>
          <p:cNvPr id="438375" name="Rectangle 103"/>
          <p:cNvSpPr>
            <a:spLocks noChangeArrowheads="1"/>
          </p:cNvSpPr>
          <p:nvPr/>
        </p:nvSpPr>
        <p:spPr bwMode="auto">
          <a:xfrm>
            <a:off x="2297113" y="1260475"/>
            <a:ext cx="177800" cy="27305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endParaRPr lang="en-US" b="0">
              <a:latin typeface="Calibri" panose="020F0502020204030204" pitchFamily="34" charset="0"/>
            </a:endParaRPr>
          </a:p>
        </p:txBody>
      </p:sp>
      <p:grpSp>
        <p:nvGrpSpPr>
          <p:cNvPr id="12" name="Group 104"/>
          <p:cNvGrpSpPr>
            <a:grpSpLocks/>
          </p:cNvGrpSpPr>
          <p:nvPr/>
        </p:nvGrpSpPr>
        <p:grpSpPr bwMode="auto">
          <a:xfrm>
            <a:off x="4776788" y="2578100"/>
            <a:ext cx="2100262" cy="1352550"/>
            <a:chOff x="3009" y="1624"/>
            <a:chExt cx="1323" cy="852"/>
          </a:xfrm>
        </p:grpSpPr>
        <p:grpSp>
          <p:nvGrpSpPr>
            <p:cNvPr id="3090" name="Group 105"/>
            <p:cNvGrpSpPr>
              <a:grpSpLocks/>
            </p:cNvGrpSpPr>
            <p:nvPr/>
          </p:nvGrpSpPr>
          <p:grpSpPr bwMode="auto">
            <a:xfrm>
              <a:off x="3009" y="1624"/>
              <a:ext cx="821" cy="852"/>
              <a:chOff x="3009" y="1624"/>
              <a:chExt cx="821" cy="852"/>
            </a:xfrm>
          </p:grpSpPr>
          <p:sp>
            <p:nvSpPr>
              <p:cNvPr id="3094" name="AutoShape 106"/>
              <p:cNvSpPr>
                <a:spLocks noChangeArrowheads="1"/>
              </p:cNvSpPr>
              <p:nvPr/>
            </p:nvSpPr>
            <p:spPr bwMode="auto">
              <a:xfrm>
                <a:off x="3658" y="1628"/>
                <a:ext cx="172" cy="842"/>
              </a:xfrm>
              <a:prstGeom prst="bracketPair">
                <a:avLst>
                  <a:gd name="adj" fmla="val 16778"/>
                </a:avLst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sp>
            <p:nvSpPr>
              <p:cNvPr id="3095" name="Rectangle 107"/>
              <p:cNvSpPr>
                <a:spLocks noChangeArrowheads="1"/>
              </p:cNvSpPr>
              <p:nvPr/>
            </p:nvSpPr>
            <p:spPr bwMode="auto">
              <a:xfrm>
                <a:off x="3719" y="1624"/>
                <a:ext cx="55" cy="85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3096" name="Group 108"/>
              <p:cNvGrpSpPr>
                <a:grpSpLocks/>
              </p:cNvGrpSpPr>
              <p:nvPr/>
            </p:nvGrpSpPr>
            <p:grpSpPr bwMode="auto">
              <a:xfrm>
                <a:off x="3693" y="1680"/>
                <a:ext cx="79" cy="740"/>
                <a:chOff x="3572" y="2543"/>
                <a:chExt cx="1496" cy="740"/>
              </a:xfrm>
            </p:grpSpPr>
            <p:sp>
              <p:nvSpPr>
                <p:cNvPr id="3098" name="Line 109"/>
                <p:cNvSpPr>
                  <a:spLocks noChangeShapeType="1"/>
                </p:cNvSpPr>
                <p:nvPr/>
              </p:nvSpPr>
              <p:spPr bwMode="auto">
                <a:xfrm>
                  <a:off x="3572" y="2543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099" name="Line 110"/>
                <p:cNvSpPr>
                  <a:spLocks noChangeShapeType="1"/>
                </p:cNvSpPr>
                <p:nvPr/>
              </p:nvSpPr>
              <p:spPr bwMode="auto">
                <a:xfrm>
                  <a:off x="3574" y="2595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00" name="Line 111"/>
                <p:cNvSpPr>
                  <a:spLocks noChangeShapeType="1"/>
                </p:cNvSpPr>
                <p:nvPr/>
              </p:nvSpPr>
              <p:spPr bwMode="auto">
                <a:xfrm>
                  <a:off x="3574" y="2648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01" name="Line 112"/>
                <p:cNvSpPr>
                  <a:spLocks noChangeShapeType="1"/>
                </p:cNvSpPr>
                <p:nvPr/>
              </p:nvSpPr>
              <p:spPr bwMode="auto">
                <a:xfrm>
                  <a:off x="3572" y="2701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02" name="Line 113"/>
                <p:cNvSpPr>
                  <a:spLocks noChangeShapeType="1"/>
                </p:cNvSpPr>
                <p:nvPr/>
              </p:nvSpPr>
              <p:spPr bwMode="auto">
                <a:xfrm>
                  <a:off x="3574" y="2754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03" name="Line 114"/>
                <p:cNvSpPr>
                  <a:spLocks noChangeShapeType="1"/>
                </p:cNvSpPr>
                <p:nvPr/>
              </p:nvSpPr>
              <p:spPr bwMode="auto">
                <a:xfrm>
                  <a:off x="3574" y="2807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04" name="Line 115"/>
                <p:cNvSpPr>
                  <a:spLocks noChangeShapeType="1"/>
                </p:cNvSpPr>
                <p:nvPr/>
              </p:nvSpPr>
              <p:spPr bwMode="auto">
                <a:xfrm>
                  <a:off x="3572" y="2860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05" name="Line 116"/>
                <p:cNvSpPr>
                  <a:spLocks noChangeShapeType="1"/>
                </p:cNvSpPr>
                <p:nvPr/>
              </p:nvSpPr>
              <p:spPr bwMode="auto">
                <a:xfrm>
                  <a:off x="3574" y="2913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06" name="Line 117"/>
                <p:cNvSpPr>
                  <a:spLocks noChangeShapeType="1"/>
                </p:cNvSpPr>
                <p:nvPr/>
              </p:nvSpPr>
              <p:spPr bwMode="auto">
                <a:xfrm>
                  <a:off x="3574" y="2965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07" name="Line 118"/>
                <p:cNvSpPr>
                  <a:spLocks noChangeShapeType="1"/>
                </p:cNvSpPr>
                <p:nvPr/>
              </p:nvSpPr>
              <p:spPr bwMode="auto">
                <a:xfrm>
                  <a:off x="3572" y="3018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08" name="Line 119"/>
                <p:cNvSpPr>
                  <a:spLocks noChangeShapeType="1"/>
                </p:cNvSpPr>
                <p:nvPr/>
              </p:nvSpPr>
              <p:spPr bwMode="auto">
                <a:xfrm>
                  <a:off x="3574" y="3071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09" name="Line 120"/>
                <p:cNvSpPr>
                  <a:spLocks noChangeShapeType="1"/>
                </p:cNvSpPr>
                <p:nvPr/>
              </p:nvSpPr>
              <p:spPr bwMode="auto">
                <a:xfrm>
                  <a:off x="3574" y="3124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10" name="Line 121"/>
                <p:cNvSpPr>
                  <a:spLocks noChangeShapeType="1"/>
                </p:cNvSpPr>
                <p:nvPr/>
              </p:nvSpPr>
              <p:spPr bwMode="auto">
                <a:xfrm>
                  <a:off x="3572" y="3177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11" name="Line 122"/>
                <p:cNvSpPr>
                  <a:spLocks noChangeShapeType="1"/>
                </p:cNvSpPr>
                <p:nvPr/>
              </p:nvSpPr>
              <p:spPr bwMode="auto">
                <a:xfrm>
                  <a:off x="3574" y="3230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112" name="Line 123"/>
                <p:cNvSpPr>
                  <a:spLocks noChangeShapeType="1"/>
                </p:cNvSpPr>
                <p:nvPr/>
              </p:nvSpPr>
              <p:spPr bwMode="auto">
                <a:xfrm>
                  <a:off x="3574" y="3283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3097" name="AutoShape 124"/>
              <p:cNvSpPr>
                <a:spLocks noChangeArrowheads="1"/>
              </p:cNvSpPr>
              <p:nvPr/>
            </p:nvSpPr>
            <p:spPr bwMode="auto">
              <a:xfrm>
                <a:off x="3009" y="1864"/>
                <a:ext cx="506" cy="399"/>
              </a:xfrm>
              <a:prstGeom prst="rightArrow">
                <a:avLst>
                  <a:gd name="adj1" fmla="val 53944"/>
                  <a:gd name="adj2" fmla="val 49124"/>
                </a:avLst>
              </a:prstGeom>
              <a:solidFill>
                <a:srgbClr val="DDDDDD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DDDDDD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</p:grpSp>
        <p:grpSp>
          <p:nvGrpSpPr>
            <p:cNvPr id="3091" name="Group 126"/>
            <p:cNvGrpSpPr>
              <a:grpSpLocks/>
            </p:cNvGrpSpPr>
            <p:nvPr/>
          </p:nvGrpSpPr>
          <p:grpSpPr bwMode="auto">
            <a:xfrm>
              <a:off x="3887" y="1625"/>
              <a:ext cx="445" cy="841"/>
              <a:chOff x="3887" y="1625"/>
              <a:chExt cx="445" cy="841"/>
            </a:xfrm>
          </p:grpSpPr>
          <p:sp>
            <p:nvSpPr>
              <p:cNvPr id="3092" name="Line 127"/>
              <p:cNvSpPr>
                <a:spLocks noChangeShapeType="1"/>
              </p:cNvSpPr>
              <p:nvPr/>
            </p:nvSpPr>
            <p:spPr bwMode="auto">
              <a:xfrm>
                <a:off x="3910" y="1625"/>
                <a:ext cx="0" cy="841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sp>
            <p:nvSpPr>
              <p:cNvPr id="3093" name="Text Box 128"/>
              <p:cNvSpPr txBox="1">
                <a:spLocks noChangeArrowheads="1"/>
              </p:cNvSpPr>
              <p:nvPr/>
            </p:nvSpPr>
            <p:spPr bwMode="auto">
              <a:xfrm>
                <a:off x="3887" y="1886"/>
                <a:ext cx="445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b="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n</a:t>
                </a:r>
                <a:endParaRPr lang="en-US" b="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131" name="Text Box 63"/>
          <p:cNvSpPr txBox="1">
            <a:spLocks noChangeArrowheads="1"/>
          </p:cNvSpPr>
          <p:nvPr/>
        </p:nvSpPr>
        <p:spPr bwMode="auto">
          <a:xfrm>
            <a:off x="5069631" y="4817741"/>
            <a:ext cx="410246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cs typeface="Tahoma" pitchFamily="34" charset="0"/>
              </a:rPr>
              <a:t>This is a generative model that describes how (</a:t>
            </a:r>
            <a:r>
              <a:rPr lang="en-US" b="0" dirty="0" smtClean="0">
                <a:solidFill>
                  <a:srgbClr val="FFC000"/>
                </a:solidFill>
                <a:latin typeface="Calibri" panose="020F0502020204030204" pitchFamily="34" charset="0"/>
                <a:cs typeface="Tahoma" pitchFamily="34" charset="0"/>
              </a:rPr>
              <a:t>we believe</a:t>
            </a: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cs typeface="Tahoma" pitchFamily="34" charset="0"/>
              </a:rPr>
              <a:t>) signals are created</a:t>
            </a:r>
            <a:endParaRPr lang="en-US" b="0" dirty="0">
              <a:solidFill>
                <a:schemeClr val="bg1"/>
              </a:solidFill>
              <a:latin typeface="Monotype Corsiva" panose="03010101010201010101" pitchFamily="66" charset="0"/>
              <a:cs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069631" y="3401303"/>
                <a:ext cx="535723" cy="646331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chemeClr val="bg1"/>
                          </a:solidFill>
                          <a:latin typeface="Cambria Math"/>
                        </a:rPr>
                        <m:t>x</m:t>
                      </m:r>
                    </m:oMath>
                  </m:oMathPara>
                </a14:m>
                <a:endParaRPr lang="he-IL" sz="3600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9631" y="3401303"/>
                <a:ext cx="535723" cy="64633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324622" y="4733283"/>
                <a:ext cx="577401" cy="646331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he-IL" sz="3600" i="0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α</m:t>
                      </m:r>
                    </m:oMath>
                  </m:oMathPara>
                </a14:m>
                <a:endParaRPr lang="he-IL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4622" y="4733283"/>
                <a:ext cx="577401" cy="646331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/>
              <p:cNvSpPr txBox="1"/>
              <p:nvPr/>
            </p:nvSpPr>
            <p:spPr>
              <a:xfrm>
                <a:off x="1681163" y="4314875"/>
                <a:ext cx="644727" cy="646331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𝐃</m:t>
                      </m:r>
                    </m:oMath>
                  </m:oMathPara>
                </a14:m>
                <a:endParaRPr lang="he-IL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4" name="TextBox 1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1163" y="4314875"/>
                <a:ext cx="644727" cy="646331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88963" y="6175375"/>
            <a:ext cx="4108450" cy="6826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Vardan Papyan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Computer-Science Department	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The Technion</a:t>
            </a:r>
          </a:p>
        </p:txBody>
      </p:sp>
    </p:spTree>
    <p:extLst>
      <p:ext uri="{BB962C8B-B14F-4D97-AF65-F5344CB8AC3E}">
        <p14:creationId xmlns:p14="http://schemas.microsoft.com/office/powerpoint/2010/main" val="361054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375" grpId="0" animBg="1"/>
      <p:bldP spid="438375" grpId="1" animBg="1"/>
      <p:bldP spid="131" grpId="0"/>
      <p:bldP spid="3" grpId="0"/>
      <p:bldP spid="4" grpId="0"/>
      <p:bldP spid="1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DF9585D6-94C4-4814-9CC7-A0DB0342031F}" type="slidenum">
              <a:rPr lang="he-IL" smtClean="0">
                <a:latin typeface="Calibri" panose="020F0502020204030204" pitchFamily="34" charset="0"/>
              </a:rPr>
              <a:pPr/>
              <a:t>16</a:t>
            </a:fld>
            <a:endParaRPr lang="en-US" smtClean="0">
              <a:latin typeface="Calibri" panose="020F0502020204030204" pitchFamily="34" charset="0"/>
            </a:endParaRPr>
          </a:p>
        </p:txBody>
      </p:sp>
      <p:sp>
        <p:nvSpPr>
          <p:cNvPr id="1029" name="Line 2"/>
          <p:cNvSpPr>
            <a:spLocks noChangeShapeType="1"/>
          </p:cNvSpPr>
          <p:nvPr/>
        </p:nvSpPr>
        <p:spPr bwMode="auto">
          <a:xfrm>
            <a:off x="0" y="1082675"/>
            <a:ext cx="9144000" cy="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1030" name="Rectangle 3"/>
          <p:cNvSpPr>
            <a:spLocks noChangeArrowheads="1"/>
          </p:cNvSpPr>
          <p:nvPr/>
        </p:nvSpPr>
        <p:spPr bwMode="auto">
          <a:xfrm>
            <a:off x="0" y="152400"/>
            <a:ext cx="9024938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US" sz="4000" b="0" dirty="0">
                <a:solidFill>
                  <a:schemeClr val="bg1"/>
                </a:solidFill>
                <a:latin typeface="Calibri" panose="020F0502020204030204" pitchFamily="34" charset="0"/>
              </a:rPr>
              <a:t>   Difficulties </a:t>
            </a:r>
            <a:r>
              <a:rPr lang="en-US" sz="40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with </a:t>
            </a:r>
            <a:r>
              <a:rPr lang="en-US" sz="4800" b="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Sparseland</a:t>
            </a:r>
            <a:endParaRPr lang="en-US" sz="4000" b="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08932" name="Text Box 4"/>
          <p:cNvSpPr txBox="1">
            <a:spLocks noChangeArrowheads="1"/>
          </p:cNvSpPr>
          <p:nvPr/>
        </p:nvSpPr>
        <p:spPr bwMode="auto">
          <a:xfrm>
            <a:off x="106363" y="1263693"/>
            <a:ext cx="7964487" cy="473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 algn="l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Problem 1: Given </a:t>
            </a: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signal, </a:t>
            </a: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                          </a:t>
            </a: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</a:t>
            </a: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find its </a:t>
            </a:r>
            <a:r>
              <a:rPr lang="en-US" b="0" dirty="0">
                <a:solidFill>
                  <a:srgbClr val="FFC000"/>
                </a:solidFill>
                <a:latin typeface="Calibri" panose="020F0502020204030204" pitchFamily="34" charset="0"/>
                <a:cs typeface="Arial" pitchFamily="34" charset="0"/>
              </a:rPr>
              <a:t>atom </a:t>
            </a:r>
            <a:r>
              <a:rPr lang="en-US" b="0" dirty="0" smtClean="0">
                <a:solidFill>
                  <a:srgbClr val="FFC000"/>
                </a:solidFill>
                <a:latin typeface="Calibri" panose="020F0502020204030204" pitchFamily="34" charset="0"/>
                <a:cs typeface="Arial" pitchFamily="34" charset="0"/>
              </a:rPr>
              <a:t>decomposition</a:t>
            </a: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b="0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55600" indent="-355600" algn="l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simple example: </a:t>
            </a:r>
          </a:p>
          <a:p>
            <a:pPr marL="812800" lvl="1" indent="-355600" algn="l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sz="2000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are 2000 atoms in the dictionary</a:t>
            </a:r>
          </a:p>
          <a:p>
            <a:pPr marL="812800" lvl="1" indent="-355600" algn="l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sz="2000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signal is known to be built of 15 atoms</a:t>
            </a:r>
          </a:p>
          <a:p>
            <a:pPr lvl="1" algn="l">
              <a:spcBef>
                <a:spcPct val="50000"/>
              </a:spcBef>
            </a:pPr>
            <a:endParaRPr lang="en-US" sz="1200" b="0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algn="l">
              <a:spcBef>
                <a:spcPct val="50000"/>
              </a:spcBef>
            </a:pP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possibilities </a:t>
            </a:r>
            <a:endParaRPr lang="en-US" sz="2000" b="0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12800" lvl="1" indent="-355600" algn="l">
              <a:spcBef>
                <a:spcPct val="50000"/>
              </a:spcBef>
              <a:buFont typeface="Wingdings" panose="05000000000000000000" pitchFamily="2" charset="2"/>
              <a:buChar char="§"/>
            </a:pPr>
            <a:endParaRPr lang="en-US" sz="1200" b="0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12800" lvl="1" indent="-355600" algn="l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</a:t>
            </a:r>
            <a:r>
              <a:rPr lang="en-US" sz="2000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each of these takes 1nano-sec to test,                                      this will take ~7.5e20 years to finish !!!!!! </a:t>
            </a:r>
          </a:p>
          <a:p>
            <a:pPr marL="355600" indent="-355600" algn="l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So, are we stuck? </a:t>
            </a:r>
            <a:endParaRPr lang="en-US" b="0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32" name="Picture 6"/>
          <p:cNvPicPr>
            <a:picLocks noChangeAspect="1" noChangeArrowheads="1"/>
          </p:cNvPicPr>
          <p:nvPr/>
        </p:nvPicPr>
        <p:blipFill>
          <a:blip r:embed="rId4" cstate="print">
            <a:lum bright="-18000" contrast="-24000"/>
          </a:blip>
          <a:srcRect/>
          <a:stretch>
            <a:fillRect/>
          </a:stretch>
        </p:blipFill>
        <p:spPr bwMode="auto">
          <a:xfrm>
            <a:off x="5929313" y="3052763"/>
            <a:ext cx="2749550" cy="27019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167438" y="1587500"/>
            <a:ext cx="2352675" cy="4014788"/>
            <a:chOff x="3885" y="1000"/>
            <a:chExt cx="1482" cy="2529"/>
          </a:xfrm>
        </p:grpSpPr>
        <p:cxnSp>
          <p:nvCxnSpPr>
            <p:cNvPr id="1036" name="AutoShape 8"/>
            <p:cNvCxnSpPr>
              <a:cxnSpLocks noChangeShapeType="1"/>
            </p:cNvCxnSpPr>
            <p:nvPr/>
          </p:nvCxnSpPr>
          <p:spPr bwMode="auto">
            <a:xfrm rot="-5400000">
              <a:off x="4410" y="1294"/>
              <a:ext cx="346" cy="176"/>
            </a:xfrm>
            <a:prstGeom prst="bentConnector2">
              <a:avLst/>
            </a:prstGeom>
            <a:noFill/>
            <a:ln w="28575">
              <a:solidFill>
                <a:srgbClr val="00FF00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037" name="AutoShape 9"/>
            <p:cNvCxnSpPr>
              <a:cxnSpLocks noChangeShapeType="1"/>
              <a:stCxn id="1046" idx="0"/>
            </p:cNvCxnSpPr>
            <p:nvPr/>
          </p:nvCxnSpPr>
          <p:spPr bwMode="auto">
            <a:xfrm rot="5400000" flipH="1">
              <a:off x="4700" y="1323"/>
              <a:ext cx="203" cy="124"/>
            </a:xfrm>
            <a:prstGeom prst="bentConnector3">
              <a:avLst>
                <a:gd name="adj1" fmla="val 49755"/>
              </a:avLst>
            </a:prstGeom>
            <a:noFill/>
            <a:ln w="28575">
              <a:solidFill>
                <a:srgbClr val="FFFF00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038" name="AutoShape 10"/>
            <p:cNvSpPr>
              <a:spLocks noChangeArrowheads="1"/>
            </p:cNvSpPr>
            <p:nvPr/>
          </p:nvSpPr>
          <p:spPr bwMode="auto">
            <a:xfrm>
              <a:off x="4009" y="1475"/>
              <a:ext cx="267" cy="242"/>
            </a:xfrm>
            <a:prstGeom prst="triangle">
              <a:avLst>
                <a:gd name="adj" fmla="val 50000"/>
              </a:avLst>
            </a:prstGeom>
            <a:solidFill>
              <a:srgbClr val="3333CC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cxnSp>
          <p:nvCxnSpPr>
            <p:cNvPr id="1039" name="AutoShape 11"/>
            <p:cNvCxnSpPr>
              <a:cxnSpLocks noChangeShapeType="1"/>
              <a:endCxn id="1038" idx="3"/>
            </p:cNvCxnSpPr>
            <p:nvPr/>
          </p:nvCxnSpPr>
          <p:spPr bwMode="auto">
            <a:xfrm rot="-5400000">
              <a:off x="3859" y="1852"/>
              <a:ext cx="419" cy="149"/>
            </a:xfrm>
            <a:prstGeom prst="bentConnector3">
              <a:avLst>
                <a:gd name="adj1" fmla="val 49880"/>
              </a:avLst>
            </a:prstGeom>
            <a:noFill/>
            <a:ln w="57150">
              <a:solidFill>
                <a:schemeClr val="accent2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040" name="AutoShape 12"/>
            <p:cNvSpPr>
              <a:spLocks noChangeArrowheads="1"/>
            </p:cNvSpPr>
            <p:nvPr/>
          </p:nvSpPr>
          <p:spPr bwMode="auto">
            <a:xfrm>
              <a:off x="4730" y="1475"/>
              <a:ext cx="267" cy="242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cxnSp>
          <p:nvCxnSpPr>
            <p:cNvPr id="1041" name="AutoShape 13"/>
            <p:cNvCxnSpPr>
              <a:cxnSpLocks noChangeShapeType="1"/>
              <a:stCxn id="1050" idx="0"/>
              <a:endCxn id="1046" idx="2"/>
            </p:cNvCxnSpPr>
            <p:nvPr/>
          </p:nvCxnSpPr>
          <p:spPr bwMode="auto">
            <a:xfrm rot="5400000" flipH="1">
              <a:off x="4395" y="2167"/>
              <a:ext cx="1387" cy="449"/>
            </a:xfrm>
            <a:prstGeom prst="bentConnector3">
              <a:avLst>
                <a:gd name="adj1" fmla="val 49532"/>
              </a:avLst>
            </a:prstGeom>
            <a:noFill/>
            <a:ln w="57150">
              <a:solidFill>
                <a:srgbClr val="FFFF00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042" name="AutoShape 14"/>
            <p:cNvSpPr>
              <a:spLocks noChangeArrowheads="1"/>
            </p:cNvSpPr>
            <p:nvPr/>
          </p:nvSpPr>
          <p:spPr bwMode="auto">
            <a:xfrm>
              <a:off x="4360" y="1475"/>
              <a:ext cx="267" cy="242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cxnSp>
          <p:nvCxnSpPr>
            <p:cNvPr id="1043" name="AutoShape 15"/>
            <p:cNvCxnSpPr>
              <a:cxnSpLocks noChangeShapeType="1"/>
              <a:endCxn id="1042" idx="3"/>
            </p:cNvCxnSpPr>
            <p:nvPr/>
          </p:nvCxnSpPr>
          <p:spPr bwMode="auto">
            <a:xfrm rot="-5400000">
              <a:off x="3443" y="2379"/>
              <a:ext cx="1714" cy="389"/>
            </a:xfrm>
            <a:prstGeom prst="bentConnector3">
              <a:avLst>
                <a:gd name="adj1" fmla="val 50000"/>
              </a:avLst>
            </a:prstGeom>
            <a:noFill/>
            <a:ln w="57150">
              <a:solidFill>
                <a:srgbClr val="00FF00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044" name="Text Box 16"/>
            <p:cNvSpPr txBox="1">
              <a:spLocks noChangeArrowheads="1"/>
            </p:cNvSpPr>
            <p:nvPr/>
          </p:nvSpPr>
          <p:spPr bwMode="auto">
            <a:xfrm>
              <a:off x="3885" y="1482"/>
              <a:ext cx="51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1600" b="0">
                  <a:solidFill>
                    <a:srgbClr val="FFFFFF"/>
                  </a:solidFill>
                  <a:latin typeface="Calibri" panose="020F0502020204030204" pitchFamily="34" charset="0"/>
                  <a:cs typeface="Times New Roman" pitchFamily="18" charset="0"/>
                </a:rPr>
                <a:t>α</a:t>
              </a:r>
              <a:r>
                <a:rPr lang="en-US" sz="1600" b="0" baseline="-25000">
                  <a:solidFill>
                    <a:srgbClr val="FFFFFF"/>
                  </a:solidFill>
                  <a:latin typeface="Calibri" panose="020F0502020204030204" pitchFamily="34" charset="0"/>
                  <a:cs typeface="Times New Roman" pitchFamily="18" charset="0"/>
                </a:rPr>
                <a:t>1</a:t>
              </a:r>
              <a:endParaRPr lang="el-GR" sz="1600" b="0" baseline="-25000">
                <a:solidFill>
                  <a:srgbClr val="FFFFFF"/>
                </a:solidFill>
                <a:latin typeface="Calibri" panose="020F0502020204030204" pitchFamily="34" charset="0"/>
                <a:cs typeface="Times New Roman" pitchFamily="18" charset="0"/>
              </a:endParaRPr>
            </a:p>
          </p:txBody>
        </p:sp>
        <p:sp>
          <p:nvSpPr>
            <p:cNvPr id="1045" name="Text Box 17"/>
            <p:cNvSpPr txBox="1">
              <a:spLocks noChangeArrowheads="1"/>
            </p:cNvSpPr>
            <p:nvPr/>
          </p:nvSpPr>
          <p:spPr bwMode="auto">
            <a:xfrm>
              <a:off x="4253" y="1490"/>
              <a:ext cx="51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1600" b="0">
                  <a:solidFill>
                    <a:srgbClr val="FFFFFF"/>
                  </a:solidFill>
                  <a:latin typeface="Calibri" panose="020F0502020204030204" pitchFamily="34" charset="0"/>
                  <a:cs typeface="Times New Roman" pitchFamily="18" charset="0"/>
                </a:rPr>
                <a:t>α</a:t>
              </a:r>
              <a:r>
                <a:rPr lang="en-US" sz="1600" b="0" baseline="-25000">
                  <a:solidFill>
                    <a:srgbClr val="FFFFFF"/>
                  </a:solidFill>
                  <a:latin typeface="Calibri" panose="020F0502020204030204" pitchFamily="34" charset="0"/>
                  <a:cs typeface="Times New Roman" pitchFamily="18" charset="0"/>
                </a:rPr>
                <a:t>2</a:t>
              </a:r>
              <a:endParaRPr lang="el-GR" sz="1600" b="0" baseline="-25000">
                <a:solidFill>
                  <a:srgbClr val="FFFFFF"/>
                </a:solidFill>
                <a:latin typeface="Calibri" panose="020F0502020204030204" pitchFamily="34" charset="0"/>
                <a:cs typeface="Times New Roman" pitchFamily="18" charset="0"/>
              </a:endParaRPr>
            </a:p>
          </p:txBody>
        </p:sp>
        <p:sp>
          <p:nvSpPr>
            <p:cNvPr id="1046" name="Text Box 18"/>
            <p:cNvSpPr txBox="1">
              <a:spLocks noChangeArrowheads="1"/>
            </p:cNvSpPr>
            <p:nvPr/>
          </p:nvSpPr>
          <p:spPr bwMode="auto">
            <a:xfrm>
              <a:off x="4607" y="1486"/>
              <a:ext cx="51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1600" b="0">
                  <a:latin typeface="Calibri" panose="020F0502020204030204" pitchFamily="34" charset="0"/>
                  <a:cs typeface="Times New Roman" pitchFamily="18" charset="0"/>
                </a:rPr>
                <a:t>α</a:t>
              </a:r>
              <a:r>
                <a:rPr lang="en-US" sz="1600" b="0" baseline="-25000">
                  <a:latin typeface="Calibri" panose="020F0502020204030204" pitchFamily="34" charset="0"/>
                  <a:cs typeface="Times New Roman" pitchFamily="18" charset="0"/>
                </a:rPr>
                <a:t>3</a:t>
              </a:r>
              <a:endParaRPr lang="el-GR" sz="1600" b="0" baseline="-25000">
                <a:latin typeface="Calibri" panose="020F0502020204030204" pitchFamily="34" charset="0"/>
                <a:cs typeface="Times New Roman" pitchFamily="18" charset="0"/>
              </a:endParaRPr>
            </a:p>
          </p:txBody>
        </p:sp>
        <p:sp>
          <p:nvSpPr>
            <p:cNvPr id="1047" name="Text Box 19"/>
            <p:cNvSpPr txBox="1">
              <a:spLocks noChangeArrowheads="1"/>
            </p:cNvSpPr>
            <p:nvPr/>
          </p:nvSpPr>
          <p:spPr bwMode="auto">
            <a:xfrm>
              <a:off x="4686" y="1000"/>
              <a:ext cx="329" cy="288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b="0" dirty="0">
                  <a:solidFill>
                    <a:srgbClr val="FFFFFF"/>
                  </a:solidFill>
                  <a:latin typeface="Calibri" panose="020F0502020204030204" pitchFamily="34" charset="0"/>
                  <a:cs typeface="Times New Roman" pitchFamily="18" charset="0"/>
                </a:rPr>
                <a:t>Σ</a:t>
              </a:r>
            </a:p>
          </p:txBody>
        </p:sp>
        <p:cxnSp>
          <p:nvCxnSpPr>
            <p:cNvPr id="1048" name="AutoShape 20"/>
            <p:cNvCxnSpPr>
              <a:cxnSpLocks noChangeShapeType="1"/>
              <a:stCxn id="1044" idx="0"/>
            </p:cNvCxnSpPr>
            <p:nvPr/>
          </p:nvCxnSpPr>
          <p:spPr bwMode="auto">
            <a:xfrm rot="-5400000">
              <a:off x="4248" y="1038"/>
              <a:ext cx="338" cy="549"/>
            </a:xfrm>
            <a:prstGeom prst="bentConnector2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049" name="AutoShape 21"/>
            <p:cNvSpPr>
              <a:spLocks noChangeArrowheads="1"/>
            </p:cNvSpPr>
            <p:nvPr/>
          </p:nvSpPr>
          <p:spPr bwMode="auto">
            <a:xfrm>
              <a:off x="5010" y="1079"/>
              <a:ext cx="111" cy="106"/>
            </a:xfrm>
            <a:prstGeom prst="rightArrow">
              <a:avLst>
                <a:gd name="adj1" fmla="val 50000"/>
                <a:gd name="adj2" fmla="val 26179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1050" name="Rectangle 22"/>
            <p:cNvSpPr>
              <a:spLocks noChangeArrowheads="1"/>
            </p:cNvSpPr>
            <p:nvPr/>
          </p:nvSpPr>
          <p:spPr bwMode="auto">
            <a:xfrm>
              <a:off x="5259" y="3097"/>
              <a:ext cx="108" cy="109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1051" name="Rectangle 23"/>
            <p:cNvSpPr>
              <a:spLocks noChangeArrowheads="1"/>
            </p:cNvSpPr>
            <p:nvPr/>
          </p:nvSpPr>
          <p:spPr bwMode="auto">
            <a:xfrm>
              <a:off x="4053" y="3421"/>
              <a:ext cx="108" cy="108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1052" name="Rectangle 24"/>
            <p:cNvSpPr>
              <a:spLocks noChangeArrowheads="1"/>
            </p:cNvSpPr>
            <p:nvPr/>
          </p:nvSpPr>
          <p:spPr bwMode="auto">
            <a:xfrm>
              <a:off x="3944" y="2126"/>
              <a:ext cx="108" cy="109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</p:grpSp>
      <p:pic>
        <p:nvPicPr>
          <p:cNvPr id="1034" name="Picture 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37538" y="1681163"/>
            <a:ext cx="220662" cy="220662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</p:pic>
      <p:graphicFrame>
        <p:nvGraphicFramePr>
          <p:cNvPr id="1053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9620088"/>
              </p:ext>
            </p:extLst>
          </p:nvPr>
        </p:nvGraphicFramePr>
        <p:xfrm>
          <a:off x="1842569" y="3803991"/>
          <a:ext cx="1833365" cy="640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614" name="Equation" r:id="rId6" imgW="41813640" imgH="14606280" progId="Equation.DSMT4">
                  <p:embed/>
                </p:oleObj>
              </mc:Choice>
              <mc:Fallback>
                <p:oleObj name="Equation" r:id="rId6" imgW="41813640" imgH="14606280" progId="Equation.DSMT4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2569" y="3803991"/>
                        <a:ext cx="1833365" cy="64072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ight Arrow 29"/>
          <p:cNvSpPr>
            <a:spLocks noChangeArrowheads="1"/>
          </p:cNvSpPr>
          <p:nvPr/>
        </p:nvSpPr>
        <p:spPr bwMode="auto">
          <a:xfrm>
            <a:off x="1046333" y="3840978"/>
            <a:ext cx="690562" cy="446087"/>
          </a:xfrm>
          <a:prstGeom prst="rightArrow">
            <a:avLst>
              <a:gd name="adj1" fmla="val 50000"/>
              <a:gd name="adj2" fmla="val 49881"/>
            </a:avLst>
          </a:prstGeom>
          <a:solidFill>
            <a:srgbClr val="FFC000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29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88963" y="6175375"/>
            <a:ext cx="4108450" cy="6826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Vardan Papyan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Computer-Science Department	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The Technion</a:t>
            </a:r>
          </a:p>
        </p:txBody>
      </p:sp>
    </p:spTree>
    <p:extLst>
      <p:ext uri="{BB962C8B-B14F-4D97-AF65-F5344CB8AC3E}">
        <p14:creationId xmlns:p14="http://schemas.microsoft.com/office/powerpoint/2010/main" val="360521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932" grpId="0" uiExpand="1" build="p" bldLvl="2"/>
      <p:bldP spid="30" grpId="0" uiExpan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33E13B9E-7735-4DB2-B0F1-4E475A925F20}" type="slidenum">
              <a:rPr lang="he-IL" smtClean="0">
                <a:latin typeface="Calibri" panose="020F0502020204030204" pitchFamily="34" charset="0"/>
              </a:rPr>
              <a:pPr/>
              <a:t>17</a:t>
            </a:fld>
            <a:endParaRPr lang="en-US" smtClean="0">
              <a:latin typeface="Calibri" panose="020F0502020204030204" pitchFamily="34" charset="0"/>
            </a:endParaRPr>
          </a:p>
        </p:txBody>
      </p:sp>
      <p:pic>
        <p:nvPicPr>
          <p:cNvPr id="493605" name="Picture 37" descr="Gre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8422" y="4291278"/>
            <a:ext cx="120173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3601" name="Rectangle 33"/>
          <p:cNvSpPr>
            <a:spLocks noChangeArrowheads="1"/>
          </p:cNvSpPr>
          <p:nvPr/>
        </p:nvSpPr>
        <p:spPr bwMode="auto">
          <a:xfrm>
            <a:off x="3312617" y="5045340"/>
            <a:ext cx="2263791" cy="452438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>
              <a:latin typeface="Calibri" panose="020F0502020204030204" pitchFamily="34" charset="0"/>
            </a:endParaRPr>
          </a:p>
        </p:txBody>
      </p:sp>
      <p:sp>
        <p:nvSpPr>
          <p:cNvPr id="493600" name="Rectangle 32"/>
          <p:cNvSpPr>
            <a:spLocks noChangeArrowheads="1"/>
          </p:cNvSpPr>
          <p:nvPr/>
        </p:nvSpPr>
        <p:spPr bwMode="auto">
          <a:xfrm>
            <a:off x="248409" y="5043699"/>
            <a:ext cx="2640801" cy="452437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b="0">
              <a:latin typeface="Calibri" panose="020F0502020204030204" pitchFamily="34" charset="0"/>
            </a:endParaRPr>
          </a:p>
        </p:txBody>
      </p:sp>
      <p:sp>
        <p:nvSpPr>
          <p:cNvPr id="13319" name="Line 4"/>
          <p:cNvSpPr>
            <a:spLocks noChangeShapeType="1"/>
          </p:cNvSpPr>
          <p:nvPr/>
        </p:nvSpPr>
        <p:spPr bwMode="auto">
          <a:xfrm>
            <a:off x="0" y="1082675"/>
            <a:ext cx="9144000" cy="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 b="0">
              <a:latin typeface="Calibri" panose="020F0502020204030204" pitchFamily="34" charset="0"/>
            </a:endParaRPr>
          </a:p>
        </p:txBody>
      </p:sp>
      <p:sp>
        <p:nvSpPr>
          <p:cNvPr id="13320" name="Rectangle 5"/>
          <p:cNvSpPr>
            <a:spLocks noChangeArrowheads="1"/>
          </p:cNvSpPr>
          <p:nvPr/>
        </p:nvSpPr>
        <p:spPr bwMode="auto">
          <a:xfrm>
            <a:off x="0" y="152400"/>
            <a:ext cx="9024938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US" sz="4000" b="0" dirty="0">
                <a:solidFill>
                  <a:schemeClr val="bg1"/>
                </a:solidFill>
                <a:latin typeface="Calibri" panose="020F0502020204030204" pitchFamily="34" charset="0"/>
              </a:rPr>
              <a:t>   </a:t>
            </a:r>
            <a:r>
              <a:rPr lang="en-US" sz="40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Atom Decomposition Made Formal</a:t>
            </a:r>
            <a:endParaRPr lang="en-US" sz="4000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493597" name="Text Box 29"/>
          <p:cNvSpPr txBox="1">
            <a:spLocks noChangeArrowheads="1"/>
          </p:cNvSpPr>
          <p:nvPr/>
        </p:nvSpPr>
        <p:spPr bwMode="auto">
          <a:xfrm>
            <a:off x="2869722" y="5018353"/>
            <a:ext cx="315615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cs typeface="Tahoma" pitchFamily="34" charset="0"/>
              </a:rPr>
              <a:t>Greedy methods</a:t>
            </a:r>
          </a:p>
          <a:p>
            <a:pPr>
              <a:spcBef>
                <a:spcPct val="50000"/>
              </a:spcBef>
            </a:pPr>
            <a:r>
              <a:rPr lang="en-US" b="0" dirty="0" err="1" smtClean="0">
                <a:solidFill>
                  <a:schemeClr val="bg1"/>
                </a:solidFill>
                <a:latin typeface="Calibri" panose="020F0502020204030204" pitchFamily="34" charset="0"/>
                <a:cs typeface="Tahoma" pitchFamily="34" charset="0"/>
              </a:rPr>
              <a:t>Thresholding</a:t>
            </a: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cs typeface="Tahoma" pitchFamily="34" charset="0"/>
              </a:rPr>
              <a:t>/OMP</a:t>
            </a:r>
            <a:endParaRPr lang="en-US" b="0" dirty="0">
              <a:solidFill>
                <a:schemeClr val="bg1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sp>
        <p:nvSpPr>
          <p:cNvPr id="493598" name="Text Box 30"/>
          <p:cNvSpPr txBox="1">
            <a:spLocks noChangeArrowheads="1"/>
          </p:cNvSpPr>
          <p:nvPr/>
        </p:nvSpPr>
        <p:spPr bwMode="auto">
          <a:xfrm>
            <a:off x="-455332" y="5034174"/>
            <a:ext cx="402335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cs typeface="Tahoma" pitchFamily="34" charset="0"/>
              </a:rPr>
              <a:t>Relaxation methods</a:t>
            </a:r>
          </a:p>
          <a:p>
            <a:pPr>
              <a:spcBef>
                <a:spcPct val="50000"/>
              </a:spcBef>
            </a:pP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cs typeface="Tahoma" pitchFamily="34" charset="0"/>
              </a:rPr>
              <a:t>Basis-Pursuit</a:t>
            </a:r>
            <a:endParaRPr lang="en-US" b="0" baseline="-25000" dirty="0">
              <a:solidFill>
                <a:schemeClr val="bg1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sp>
        <p:nvSpPr>
          <p:cNvPr id="493599" name="Freeform 31"/>
          <p:cNvSpPr>
            <a:spLocks/>
          </p:cNvSpPr>
          <p:nvPr/>
        </p:nvSpPr>
        <p:spPr bwMode="auto">
          <a:xfrm>
            <a:off x="1203953" y="3003108"/>
            <a:ext cx="3295597" cy="1465059"/>
          </a:xfrm>
          <a:custGeom>
            <a:avLst/>
            <a:gdLst>
              <a:gd name="T0" fmla="*/ 2147483647 w 3169"/>
              <a:gd name="T1" fmla="*/ 2147483647 h 683"/>
              <a:gd name="T2" fmla="*/ 2147483647 w 3169"/>
              <a:gd name="T3" fmla="*/ 2147483647 h 683"/>
              <a:gd name="T4" fmla="*/ 2147483647 w 3169"/>
              <a:gd name="T5" fmla="*/ 2147483647 h 683"/>
              <a:gd name="T6" fmla="*/ 2147483647 w 3169"/>
              <a:gd name="T7" fmla="*/ 2147483647 h 683"/>
              <a:gd name="T8" fmla="*/ 2147483647 w 3169"/>
              <a:gd name="T9" fmla="*/ 2147483647 h 683"/>
              <a:gd name="T10" fmla="*/ 2147483647 w 3169"/>
              <a:gd name="T11" fmla="*/ 2147483647 h 683"/>
              <a:gd name="T12" fmla="*/ 2147483647 w 3169"/>
              <a:gd name="T13" fmla="*/ 2147483647 h 683"/>
              <a:gd name="T14" fmla="*/ 2147483647 w 3169"/>
              <a:gd name="T15" fmla="*/ 2147483647 h 683"/>
              <a:gd name="T16" fmla="*/ 2147483647 w 3169"/>
              <a:gd name="T17" fmla="*/ 2147483647 h 683"/>
              <a:gd name="T18" fmla="*/ 2147483647 w 3169"/>
              <a:gd name="T19" fmla="*/ 2147483647 h 683"/>
              <a:gd name="T20" fmla="*/ 2147483647 w 3169"/>
              <a:gd name="T21" fmla="*/ 2147483647 h 683"/>
              <a:gd name="T22" fmla="*/ 2147483647 w 3169"/>
              <a:gd name="T23" fmla="*/ 2147483647 h 683"/>
              <a:gd name="T24" fmla="*/ 2147483647 w 3169"/>
              <a:gd name="T25" fmla="*/ 2147483647 h 683"/>
              <a:gd name="T26" fmla="*/ 2147483647 w 3169"/>
              <a:gd name="T27" fmla="*/ 2147483647 h 683"/>
              <a:gd name="T28" fmla="*/ 2147483647 w 3169"/>
              <a:gd name="T29" fmla="*/ 2147483647 h 683"/>
              <a:gd name="T30" fmla="*/ 2147483647 w 3169"/>
              <a:gd name="T31" fmla="*/ 2147483647 h 683"/>
              <a:gd name="T32" fmla="*/ 2147483647 w 3169"/>
              <a:gd name="T33" fmla="*/ 2147483647 h 683"/>
              <a:gd name="T34" fmla="*/ 2147483647 w 3169"/>
              <a:gd name="T35" fmla="*/ 2147483647 h 683"/>
              <a:gd name="T36" fmla="*/ 2147483647 w 3169"/>
              <a:gd name="T37" fmla="*/ 2147483647 h 683"/>
              <a:gd name="T38" fmla="*/ 2147483647 w 3169"/>
              <a:gd name="T39" fmla="*/ 2147483647 h 68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169"/>
              <a:gd name="T61" fmla="*/ 0 h 683"/>
              <a:gd name="T62" fmla="*/ 3169 w 3169"/>
              <a:gd name="T63" fmla="*/ 683 h 683"/>
              <a:gd name="connsiteX0" fmla="*/ 3091 w 9756"/>
              <a:gd name="connsiteY0" fmla="*/ 71 h 9603"/>
              <a:gd name="connsiteX1" fmla="*/ 3767 w 9756"/>
              <a:gd name="connsiteY1" fmla="*/ 2530 h 9603"/>
              <a:gd name="connsiteX2" fmla="*/ 356 w 9756"/>
              <a:gd name="connsiteY2" fmla="*/ 4171 h 9603"/>
              <a:gd name="connsiteX3" fmla="*/ 327 w 9756"/>
              <a:gd name="connsiteY3" fmla="*/ 7509 h 9603"/>
              <a:gd name="connsiteX4" fmla="*/ 8 w 9756"/>
              <a:gd name="connsiteY4" fmla="*/ 7260 h 9603"/>
              <a:gd name="connsiteX5" fmla="*/ 687 w 9756"/>
              <a:gd name="connsiteY5" fmla="*/ 9383 h 9603"/>
              <a:gd name="connsiteX6" fmla="*/ 1084 w 9756"/>
              <a:gd name="connsiteY6" fmla="*/ 6894 h 9603"/>
              <a:gd name="connsiteX7" fmla="*/ 734 w 9756"/>
              <a:gd name="connsiteY7" fmla="*/ 7919 h 9603"/>
              <a:gd name="connsiteX8" fmla="*/ 1321 w 9756"/>
              <a:gd name="connsiteY8" fmla="*/ 5269 h 9603"/>
              <a:gd name="connsiteX9" fmla="*/ 8131 w 9756"/>
              <a:gd name="connsiteY9" fmla="*/ 5122 h 9603"/>
              <a:gd name="connsiteX10" fmla="*/ 8876 w 9756"/>
              <a:gd name="connsiteY10" fmla="*/ 7992 h 9603"/>
              <a:gd name="connsiteX11" fmla="*/ 8576 w 9756"/>
              <a:gd name="connsiteY11" fmla="*/ 7187 h 9603"/>
              <a:gd name="connsiteX12" fmla="*/ 9128 w 9756"/>
              <a:gd name="connsiteY12" fmla="*/ 9602 h 9603"/>
              <a:gd name="connsiteX13" fmla="*/ 9756 w 9756"/>
              <a:gd name="connsiteY13" fmla="*/ 7582 h 9603"/>
              <a:gd name="connsiteX14" fmla="*/ 9368 w 9756"/>
              <a:gd name="connsiteY14" fmla="*/ 7977 h 9603"/>
              <a:gd name="connsiteX15" fmla="*/ 8844 w 9756"/>
              <a:gd name="connsiteY15" fmla="*/ 4244 h 9603"/>
              <a:gd name="connsiteX16" fmla="*/ 4909 w 9756"/>
              <a:gd name="connsiteY16" fmla="*/ 3585 h 9603"/>
              <a:gd name="connsiteX17" fmla="*/ 6187 w 9756"/>
              <a:gd name="connsiteY17" fmla="*/ 71 h 9603"/>
              <a:gd name="connsiteX18" fmla="*/ 4543 w 9756"/>
              <a:gd name="connsiteY18" fmla="*/ 1169 h 9603"/>
              <a:gd name="connsiteX19" fmla="*/ 3091 w 9756"/>
              <a:gd name="connsiteY19" fmla="*/ 71 h 9603"/>
              <a:gd name="connsiteX0" fmla="*/ 3168 w 10000"/>
              <a:gd name="connsiteY0" fmla="*/ 74 h 10000"/>
              <a:gd name="connsiteX1" fmla="*/ 3861 w 10000"/>
              <a:gd name="connsiteY1" fmla="*/ 2635 h 10000"/>
              <a:gd name="connsiteX2" fmla="*/ 283 w 10000"/>
              <a:gd name="connsiteY2" fmla="*/ 3231 h 10000"/>
              <a:gd name="connsiteX3" fmla="*/ 335 w 10000"/>
              <a:gd name="connsiteY3" fmla="*/ 7819 h 10000"/>
              <a:gd name="connsiteX4" fmla="*/ 8 w 10000"/>
              <a:gd name="connsiteY4" fmla="*/ 7560 h 10000"/>
              <a:gd name="connsiteX5" fmla="*/ 704 w 10000"/>
              <a:gd name="connsiteY5" fmla="*/ 9771 h 10000"/>
              <a:gd name="connsiteX6" fmla="*/ 1111 w 10000"/>
              <a:gd name="connsiteY6" fmla="*/ 7179 h 10000"/>
              <a:gd name="connsiteX7" fmla="*/ 752 w 10000"/>
              <a:gd name="connsiteY7" fmla="*/ 8246 h 10000"/>
              <a:gd name="connsiteX8" fmla="*/ 1354 w 10000"/>
              <a:gd name="connsiteY8" fmla="*/ 5487 h 10000"/>
              <a:gd name="connsiteX9" fmla="*/ 8334 w 10000"/>
              <a:gd name="connsiteY9" fmla="*/ 5334 h 10000"/>
              <a:gd name="connsiteX10" fmla="*/ 9098 w 10000"/>
              <a:gd name="connsiteY10" fmla="*/ 8322 h 10000"/>
              <a:gd name="connsiteX11" fmla="*/ 8790 w 10000"/>
              <a:gd name="connsiteY11" fmla="*/ 7484 h 10000"/>
              <a:gd name="connsiteX12" fmla="*/ 9356 w 10000"/>
              <a:gd name="connsiteY12" fmla="*/ 9999 h 10000"/>
              <a:gd name="connsiteX13" fmla="*/ 10000 w 10000"/>
              <a:gd name="connsiteY13" fmla="*/ 7895 h 10000"/>
              <a:gd name="connsiteX14" fmla="*/ 9602 w 10000"/>
              <a:gd name="connsiteY14" fmla="*/ 8307 h 10000"/>
              <a:gd name="connsiteX15" fmla="*/ 9065 w 10000"/>
              <a:gd name="connsiteY15" fmla="*/ 4419 h 10000"/>
              <a:gd name="connsiteX16" fmla="*/ 5032 w 10000"/>
              <a:gd name="connsiteY16" fmla="*/ 3733 h 10000"/>
              <a:gd name="connsiteX17" fmla="*/ 6342 w 10000"/>
              <a:gd name="connsiteY17" fmla="*/ 74 h 10000"/>
              <a:gd name="connsiteX18" fmla="*/ 4657 w 10000"/>
              <a:gd name="connsiteY18" fmla="*/ 1217 h 10000"/>
              <a:gd name="connsiteX19" fmla="*/ 3168 w 10000"/>
              <a:gd name="connsiteY19" fmla="*/ 74 h 10000"/>
              <a:gd name="connsiteX0" fmla="*/ 3168 w 10000"/>
              <a:gd name="connsiteY0" fmla="*/ 74 h 10000"/>
              <a:gd name="connsiteX1" fmla="*/ 3861 w 10000"/>
              <a:gd name="connsiteY1" fmla="*/ 2635 h 10000"/>
              <a:gd name="connsiteX2" fmla="*/ 283 w 10000"/>
              <a:gd name="connsiteY2" fmla="*/ 3231 h 10000"/>
              <a:gd name="connsiteX3" fmla="*/ 335 w 10000"/>
              <a:gd name="connsiteY3" fmla="*/ 7819 h 10000"/>
              <a:gd name="connsiteX4" fmla="*/ 8 w 10000"/>
              <a:gd name="connsiteY4" fmla="*/ 7560 h 10000"/>
              <a:gd name="connsiteX5" fmla="*/ 704 w 10000"/>
              <a:gd name="connsiteY5" fmla="*/ 9771 h 10000"/>
              <a:gd name="connsiteX6" fmla="*/ 1111 w 10000"/>
              <a:gd name="connsiteY6" fmla="*/ 7179 h 10000"/>
              <a:gd name="connsiteX7" fmla="*/ 752 w 10000"/>
              <a:gd name="connsiteY7" fmla="*/ 8246 h 10000"/>
              <a:gd name="connsiteX8" fmla="*/ 1354 w 10000"/>
              <a:gd name="connsiteY8" fmla="*/ 5487 h 10000"/>
              <a:gd name="connsiteX9" fmla="*/ 8334 w 10000"/>
              <a:gd name="connsiteY9" fmla="*/ 5334 h 10000"/>
              <a:gd name="connsiteX10" fmla="*/ 9098 w 10000"/>
              <a:gd name="connsiteY10" fmla="*/ 8322 h 10000"/>
              <a:gd name="connsiteX11" fmla="*/ 8790 w 10000"/>
              <a:gd name="connsiteY11" fmla="*/ 7484 h 10000"/>
              <a:gd name="connsiteX12" fmla="*/ 9356 w 10000"/>
              <a:gd name="connsiteY12" fmla="*/ 9999 h 10000"/>
              <a:gd name="connsiteX13" fmla="*/ 10000 w 10000"/>
              <a:gd name="connsiteY13" fmla="*/ 7895 h 10000"/>
              <a:gd name="connsiteX14" fmla="*/ 9602 w 10000"/>
              <a:gd name="connsiteY14" fmla="*/ 8307 h 10000"/>
              <a:gd name="connsiteX15" fmla="*/ 9065 w 10000"/>
              <a:gd name="connsiteY15" fmla="*/ 4419 h 10000"/>
              <a:gd name="connsiteX16" fmla="*/ 5472 w 10000"/>
              <a:gd name="connsiteY16" fmla="*/ 2930 h 10000"/>
              <a:gd name="connsiteX17" fmla="*/ 6342 w 10000"/>
              <a:gd name="connsiteY17" fmla="*/ 74 h 10000"/>
              <a:gd name="connsiteX18" fmla="*/ 4657 w 10000"/>
              <a:gd name="connsiteY18" fmla="*/ 1217 h 10000"/>
              <a:gd name="connsiteX19" fmla="*/ 3168 w 10000"/>
              <a:gd name="connsiteY19" fmla="*/ 74 h 10000"/>
              <a:gd name="connsiteX0" fmla="*/ 3168 w 10000"/>
              <a:gd name="connsiteY0" fmla="*/ 74 h 10000"/>
              <a:gd name="connsiteX1" fmla="*/ 3861 w 10000"/>
              <a:gd name="connsiteY1" fmla="*/ 2635 h 10000"/>
              <a:gd name="connsiteX2" fmla="*/ 283 w 10000"/>
              <a:gd name="connsiteY2" fmla="*/ 3231 h 10000"/>
              <a:gd name="connsiteX3" fmla="*/ 335 w 10000"/>
              <a:gd name="connsiteY3" fmla="*/ 7819 h 10000"/>
              <a:gd name="connsiteX4" fmla="*/ 8 w 10000"/>
              <a:gd name="connsiteY4" fmla="*/ 7560 h 10000"/>
              <a:gd name="connsiteX5" fmla="*/ 704 w 10000"/>
              <a:gd name="connsiteY5" fmla="*/ 9771 h 10000"/>
              <a:gd name="connsiteX6" fmla="*/ 1111 w 10000"/>
              <a:gd name="connsiteY6" fmla="*/ 7179 h 10000"/>
              <a:gd name="connsiteX7" fmla="*/ 752 w 10000"/>
              <a:gd name="connsiteY7" fmla="*/ 8246 h 10000"/>
              <a:gd name="connsiteX8" fmla="*/ 1354 w 10000"/>
              <a:gd name="connsiteY8" fmla="*/ 5487 h 10000"/>
              <a:gd name="connsiteX9" fmla="*/ 8334 w 10000"/>
              <a:gd name="connsiteY9" fmla="*/ 5334 h 10000"/>
              <a:gd name="connsiteX10" fmla="*/ 9098 w 10000"/>
              <a:gd name="connsiteY10" fmla="*/ 8322 h 10000"/>
              <a:gd name="connsiteX11" fmla="*/ 8790 w 10000"/>
              <a:gd name="connsiteY11" fmla="*/ 7484 h 10000"/>
              <a:gd name="connsiteX12" fmla="*/ 9356 w 10000"/>
              <a:gd name="connsiteY12" fmla="*/ 9999 h 10000"/>
              <a:gd name="connsiteX13" fmla="*/ 10000 w 10000"/>
              <a:gd name="connsiteY13" fmla="*/ 7895 h 10000"/>
              <a:gd name="connsiteX14" fmla="*/ 9602 w 10000"/>
              <a:gd name="connsiteY14" fmla="*/ 8307 h 10000"/>
              <a:gd name="connsiteX15" fmla="*/ 9395 w 10000"/>
              <a:gd name="connsiteY15" fmla="*/ 3430 h 10000"/>
              <a:gd name="connsiteX16" fmla="*/ 5472 w 10000"/>
              <a:gd name="connsiteY16" fmla="*/ 2930 h 10000"/>
              <a:gd name="connsiteX17" fmla="*/ 6342 w 10000"/>
              <a:gd name="connsiteY17" fmla="*/ 74 h 10000"/>
              <a:gd name="connsiteX18" fmla="*/ 4657 w 10000"/>
              <a:gd name="connsiteY18" fmla="*/ 1217 h 10000"/>
              <a:gd name="connsiteX19" fmla="*/ 3168 w 10000"/>
              <a:gd name="connsiteY19" fmla="*/ 7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000" h="10000">
                <a:moveTo>
                  <a:pt x="3168" y="74"/>
                </a:moveTo>
                <a:cubicBezTo>
                  <a:pt x="3036" y="310"/>
                  <a:pt x="4342" y="2109"/>
                  <a:pt x="3861" y="2635"/>
                </a:cubicBezTo>
                <a:cubicBezTo>
                  <a:pt x="3380" y="3161"/>
                  <a:pt x="870" y="2367"/>
                  <a:pt x="283" y="3231"/>
                </a:cubicBezTo>
                <a:cubicBezTo>
                  <a:pt x="-304" y="4096"/>
                  <a:pt x="381" y="7098"/>
                  <a:pt x="335" y="7819"/>
                </a:cubicBezTo>
                <a:cubicBezTo>
                  <a:pt x="289" y="8540"/>
                  <a:pt x="-53" y="7239"/>
                  <a:pt x="8" y="7560"/>
                </a:cubicBezTo>
                <a:cubicBezTo>
                  <a:pt x="18" y="7987"/>
                  <a:pt x="520" y="9831"/>
                  <a:pt x="704" y="9771"/>
                </a:cubicBezTo>
                <a:cubicBezTo>
                  <a:pt x="889" y="9709"/>
                  <a:pt x="1144" y="7361"/>
                  <a:pt x="1111" y="7179"/>
                </a:cubicBezTo>
                <a:cubicBezTo>
                  <a:pt x="1079" y="6996"/>
                  <a:pt x="817" y="8353"/>
                  <a:pt x="752" y="8246"/>
                </a:cubicBezTo>
                <a:cubicBezTo>
                  <a:pt x="688" y="8139"/>
                  <a:pt x="89" y="5974"/>
                  <a:pt x="1354" y="5487"/>
                </a:cubicBezTo>
                <a:cubicBezTo>
                  <a:pt x="2619" y="4998"/>
                  <a:pt x="7044" y="4861"/>
                  <a:pt x="8334" y="5334"/>
                </a:cubicBezTo>
                <a:cubicBezTo>
                  <a:pt x="9625" y="5807"/>
                  <a:pt x="9205" y="8246"/>
                  <a:pt x="9098" y="8322"/>
                </a:cubicBezTo>
                <a:cubicBezTo>
                  <a:pt x="8990" y="8398"/>
                  <a:pt x="8797" y="7149"/>
                  <a:pt x="8790" y="7484"/>
                </a:cubicBezTo>
                <a:cubicBezTo>
                  <a:pt x="8784" y="7819"/>
                  <a:pt x="9155" y="9939"/>
                  <a:pt x="9356" y="9999"/>
                </a:cubicBezTo>
                <a:cubicBezTo>
                  <a:pt x="9557" y="10060"/>
                  <a:pt x="9958" y="8169"/>
                  <a:pt x="10000" y="7895"/>
                </a:cubicBezTo>
                <a:cubicBezTo>
                  <a:pt x="9935" y="7361"/>
                  <a:pt x="9703" y="9051"/>
                  <a:pt x="9602" y="8307"/>
                </a:cubicBezTo>
                <a:cubicBezTo>
                  <a:pt x="9501" y="7563"/>
                  <a:pt x="10083" y="4326"/>
                  <a:pt x="9395" y="3430"/>
                </a:cubicBezTo>
                <a:cubicBezTo>
                  <a:pt x="8707" y="2534"/>
                  <a:pt x="5981" y="3489"/>
                  <a:pt x="5472" y="2930"/>
                </a:cubicBezTo>
                <a:cubicBezTo>
                  <a:pt x="4963" y="2371"/>
                  <a:pt x="6403" y="501"/>
                  <a:pt x="6342" y="74"/>
                </a:cubicBezTo>
                <a:cubicBezTo>
                  <a:pt x="6280" y="-353"/>
                  <a:pt x="5174" y="1217"/>
                  <a:pt x="4657" y="1217"/>
                </a:cubicBezTo>
                <a:cubicBezTo>
                  <a:pt x="4139" y="1217"/>
                  <a:pt x="3301" y="-162"/>
                  <a:pt x="3168" y="74"/>
                </a:cubicBezTo>
                <a:close/>
              </a:path>
            </a:pathLst>
          </a:cu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0" dirty="0">
              <a:latin typeface="Calibri" panose="020F0502020204030204" pitchFamily="34" charset="0"/>
            </a:endParaRPr>
          </a:p>
        </p:txBody>
      </p:sp>
      <p:pic>
        <p:nvPicPr>
          <p:cNvPr id="493606" name="Picture 38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1748" y="4178511"/>
            <a:ext cx="235267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794743" y="3758466"/>
            <a:ext cx="3349257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71463" indent="-271463" algn="l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L</a:t>
            </a:r>
            <a:r>
              <a:rPr lang="en-US" sz="2000" b="0" baseline="-25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0</a:t>
            </a: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 – counting number of non-zeros in the vector</a:t>
            </a:r>
          </a:p>
          <a:p>
            <a:pPr marL="271463" indent="-271463" algn="l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This is a projection onto  the </a:t>
            </a:r>
            <a:r>
              <a:rPr lang="en-US" b="0" dirty="0" err="1" smtClean="0">
                <a:solidFill>
                  <a:schemeClr val="bg1"/>
                </a:solidFill>
                <a:latin typeface="Monotype Corsiva" panose="03010101010201010101" pitchFamily="66" charset="0"/>
              </a:rPr>
              <a:t>Sparseland</a:t>
            </a: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model</a:t>
            </a:r>
          </a:p>
          <a:p>
            <a:pPr marL="271463" indent="-271463" algn="l">
              <a:buFont typeface="Wingdings" panose="05000000000000000000" pitchFamily="2" charset="2"/>
              <a:buChar char="§"/>
            </a:pP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These problems are known to be NP-Hard problem</a:t>
            </a:r>
            <a:endParaRPr lang="he-IL" sz="2000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0938" y="3398898"/>
            <a:ext cx="2925417" cy="4001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2000" b="0" dirty="0" smtClean="0">
                <a:latin typeface="Calibri" panose="020F0502020204030204" pitchFamily="34" charset="0"/>
              </a:rPr>
              <a:t>Approximation Algorithms</a:t>
            </a:r>
            <a:endParaRPr lang="he-IL" sz="2000" b="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-59947" y="2461782"/>
                <a:ext cx="5083828" cy="523220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he-IL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 b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min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he-IL" sz="2800" b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α</m:t>
                              </m:r>
                            </m:sub>
                          </m:sSub>
                          <m:r>
                            <a:rPr lang="he-IL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he-IL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he-IL" sz="2800" b="0" i="0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α</m:t>
                              </m:r>
                            </m:e>
                          </m:d>
                        </m:e>
                        <m:sub>
                          <m:r>
                            <a:rPr lang="he-IL" sz="2800" b="0" i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he-IL" sz="2800" b="0" i="0" smtClean="0">
                          <a:solidFill>
                            <a:schemeClr val="bg1"/>
                          </a:solidFill>
                          <a:latin typeface="Cambria Math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/>
                        </a:rPr>
                        <m:t>s</m:t>
                      </m:r>
                      <m:r>
                        <a:rPr lang="en-US" sz="2800" b="0" i="0" smtClean="0">
                          <a:solidFill>
                            <a:schemeClr val="bg1"/>
                          </a:solidFill>
                          <a:latin typeface="Cambria Math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/>
                        </a:rPr>
                        <m:t>t</m:t>
                      </m:r>
                      <m:r>
                        <a:rPr lang="en-US" sz="2800" b="0" i="0" smtClean="0">
                          <a:solidFill>
                            <a:schemeClr val="bg1"/>
                          </a:solidFill>
                          <a:latin typeface="Cambria Math"/>
                        </a:rPr>
                        <m:t>.  </m:t>
                      </m:r>
                      <m:sSub>
                        <m:sSubPr>
                          <m:ctrlPr>
                            <a:rPr lang="he-IL" sz="28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he-IL" sz="28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0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𝐃</m:t>
                              </m:r>
                              <m:r>
                                <m:rPr>
                                  <m:sty m:val="p"/>
                                </m:rPr>
                                <a:rPr lang="el-GR" sz="2800" b="0" i="0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α</m:t>
                              </m:r>
                              <m: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y</m:t>
                              </m:r>
                            </m:e>
                          </m:d>
                        </m:e>
                        <m:sub>
                          <m:r>
                            <a:rPr lang="he-IL" sz="2800" b="0" i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ε</m:t>
                      </m:r>
                    </m:oMath>
                  </m:oMathPara>
                </a14:m>
                <a:endParaRPr lang="he-IL" sz="2800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9947" y="2461782"/>
                <a:ext cx="5083828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83098" y="1259955"/>
                <a:ext cx="3812839" cy="523220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he-IL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 b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min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he-IL" sz="2800" b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α</m:t>
                              </m:r>
                            </m:sub>
                          </m:sSub>
                          <m:r>
                            <a:rPr lang="en-US" sz="2800" b="0" i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 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he-IL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he-IL" sz="2800" b="0" i="0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α</m:t>
                              </m:r>
                            </m:e>
                          </m:d>
                        </m:e>
                        <m:sub>
                          <m:r>
                            <a:rPr lang="he-IL" sz="2800" b="0" i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he-IL" sz="2800" b="0" i="0" smtClean="0">
                          <a:solidFill>
                            <a:schemeClr val="bg1"/>
                          </a:solidFill>
                          <a:latin typeface="Cambria Math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/>
                        </a:rPr>
                        <m:t>s</m:t>
                      </m:r>
                      <m:r>
                        <a:rPr lang="en-US" sz="2800" b="0" i="0" smtClean="0">
                          <a:solidFill>
                            <a:schemeClr val="bg1"/>
                          </a:solidFill>
                          <a:latin typeface="Cambria Math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/>
                        </a:rPr>
                        <m:t>t</m:t>
                      </m:r>
                      <m:r>
                        <a:rPr lang="en-US" sz="2800" b="0" i="0" smtClean="0">
                          <a:solidFill>
                            <a:schemeClr val="bg1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x</m:t>
                      </m:r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280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𝐃</m:t>
                      </m:r>
                      <m:r>
                        <m:rPr>
                          <m:sty m:val="p"/>
                        </m:rPr>
                        <a:rPr lang="el-GR" sz="2800" b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α</m:t>
                      </m:r>
                    </m:oMath>
                  </m:oMathPara>
                </a14:m>
                <a:endParaRPr lang="he-IL" sz="2800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098" y="1259955"/>
                <a:ext cx="3812839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Freeform 26"/>
          <p:cNvSpPr/>
          <p:nvPr/>
        </p:nvSpPr>
        <p:spPr>
          <a:xfrm rot="5400000">
            <a:off x="2432945" y="1788378"/>
            <a:ext cx="678605" cy="668203"/>
          </a:xfrm>
          <a:custGeom>
            <a:avLst/>
            <a:gdLst>
              <a:gd name="connsiteX0" fmla="*/ 88900 w 901700"/>
              <a:gd name="connsiteY0" fmla="*/ 78014 h 934357"/>
              <a:gd name="connsiteX1" fmla="*/ 633186 w 901700"/>
              <a:gd name="connsiteY1" fmla="*/ 339271 h 934357"/>
              <a:gd name="connsiteX2" fmla="*/ 654957 w 901700"/>
              <a:gd name="connsiteY2" fmla="*/ 56242 h 934357"/>
              <a:gd name="connsiteX3" fmla="*/ 883557 w 901700"/>
              <a:gd name="connsiteY3" fmla="*/ 502557 h 934357"/>
              <a:gd name="connsiteX4" fmla="*/ 546100 w 901700"/>
              <a:gd name="connsiteY4" fmla="*/ 916214 h 934357"/>
              <a:gd name="connsiteX5" fmla="*/ 665843 w 901700"/>
              <a:gd name="connsiteY5" fmla="*/ 611414 h 934357"/>
              <a:gd name="connsiteX6" fmla="*/ 99786 w 901700"/>
              <a:gd name="connsiteY6" fmla="*/ 807357 h 934357"/>
              <a:gd name="connsiteX7" fmla="*/ 88900 w 901700"/>
              <a:gd name="connsiteY7" fmla="*/ 78014 h 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1700" h="934357">
                <a:moveTo>
                  <a:pt x="88900" y="78014"/>
                </a:moveTo>
                <a:cubicBezTo>
                  <a:pt x="177800" y="0"/>
                  <a:pt x="538843" y="342900"/>
                  <a:pt x="633186" y="339271"/>
                </a:cubicBezTo>
                <a:cubicBezTo>
                  <a:pt x="727529" y="335642"/>
                  <a:pt x="613229" y="29028"/>
                  <a:pt x="654957" y="56242"/>
                </a:cubicBezTo>
                <a:cubicBezTo>
                  <a:pt x="696685" y="83456"/>
                  <a:pt x="901700" y="359228"/>
                  <a:pt x="883557" y="502557"/>
                </a:cubicBezTo>
                <a:cubicBezTo>
                  <a:pt x="865414" y="645886"/>
                  <a:pt x="582386" y="898071"/>
                  <a:pt x="546100" y="916214"/>
                </a:cubicBezTo>
                <a:cubicBezTo>
                  <a:pt x="509814" y="934357"/>
                  <a:pt x="740229" y="629557"/>
                  <a:pt x="665843" y="611414"/>
                </a:cubicBezTo>
                <a:cubicBezTo>
                  <a:pt x="591457" y="593271"/>
                  <a:pt x="190500" y="892628"/>
                  <a:pt x="99786" y="807357"/>
                </a:cubicBezTo>
                <a:cubicBezTo>
                  <a:pt x="9072" y="722086"/>
                  <a:pt x="0" y="156028"/>
                  <a:pt x="88900" y="7801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b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746616" y="1240504"/>
            <a:ext cx="4382802" cy="2278063"/>
            <a:chOff x="9829579" y="2592393"/>
            <a:chExt cx="4382802" cy="2278063"/>
          </a:xfrm>
        </p:grpSpPr>
        <p:grpSp>
          <p:nvGrpSpPr>
            <p:cNvPr id="22" name="Group 9"/>
            <p:cNvGrpSpPr>
              <a:grpSpLocks/>
            </p:cNvGrpSpPr>
            <p:nvPr/>
          </p:nvGrpSpPr>
          <p:grpSpPr bwMode="auto">
            <a:xfrm>
              <a:off x="9829579" y="2601916"/>
              <a:ext cx="2963863" cy="1852613"/>
              <a:chOff x="126" y="1617"/>
              <a:chExt cx="1867" cy="1167"/>
            </a:xfrm>
          </p:grpSpPr>
          <p:grpSp>
            <p:nvGrpSpPr>
              <p:cNvPr id="82" name="Group 10"/>
              <p:cNvGrpSpPr>
                <a:grpSpLocks/>
              </p:cNvGrpSpPr>
              <p:nvPr/>
            </p:nvGrpSpPr>
            <p:grpSpPr bwMode="auto">
              <a:xfrm>
                <a:off x="435" y="2452"/>
                <a:ext cx="1501" cy="291"/>
                <a:chOff x="1105" y="3595"/>
                <a:chExt cx="1501" cy="291"/>
              </a:xfrm>
            </p:grpSpPr>
            <p:sp>
              <p:nvSpPr>
                <p:cNvPr id="130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1740" y="3595"/>
                  <a:ext cx="301" cy="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l">
                    <a:spcBef>
                      <a:spcPct val="50000"/>
                    </a:spcBef>
                  </a:pPr>
                  <a:r>
                    <a:rPr lang="en-US" b="0" dirty="0" smtClean="0">
                      <a:solidFill>
                        <a:schemeClr val="bg1"/>
                      </a:solidFill>
                      <a:latin typeface="Calibri" panose="020F0502020204030204" pitchFamily="34" charset="0"/>
                    </a:rPr>
                    <a:t>m</a:t>
                  </a:r>
                  <a:endParaRPr lang="en-US" b="0" dirty="0">
                    <a:solidFill>
                      <a:schemeClr val="bg1"/>
                    </a:solidFill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31" name="Line 12"/>
                <p:cNvSpPr>
                  <a:spLocks noChangeShapeType="1"/>
                </p:cNvSpPr>
                <p:nvPr/>
              </p:nvSpPr>
              <p:spPr bwMode="auto">
                <a:xfrm>
                  <a:off x="1105" y="3682"/>
                  <a:ext cx="1501" cy="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83" name="Line 13"/>
              <p:cNvSpPr>
                <a:spLocks noChangeShapeType="1"/>
              </p:cNvSpPr>
              <p:nvPr/>
            </p:nvSpPr>
            <p:spPr bwMode="auto">
              <a:xfrm>
                <a:off x="333" y="1620"/>
                <a:ext cx="0" cy="841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sp>
            <p:nvSpPr>
              <p:cNvPr id="84" name="Text Box 14"/>
              <p:cNvSpPr txBox="1">
                <a:spLocks noChangeArrowheads="1"/>
              </p:cNvSpPr>
              <p:nvPr/>
            </p:nvSpPr>
            <p:spPr bwMode="auto">
              <a:xfrm>
                <a:off x="126" y="1927"/>
                <a:ext cx="445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en-US" b="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n</a:t>
                </a:r>
                <a:endParaRPr lang="en-US" b="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  <p:sp>
            <p:nvSpPr>
              <p:cNvPr id="85" name="AutoShape 15"/>
              <p:cNvSpPr>
                <a:spLocks noChangeArrowheads="1"/>
              </p:cNvSpPr>
              <p:nvPr/>
            </p:nvSpPr>
            <p:spPr bwMode="auto">
              <a:xfrm>
                <a:off x="393" y="1617"/>
                <a:ext cx="1600" cy="856"/>
              </a:xfrm>
              <a:prstGeom prst="bracketPair">
                <a:avLst>
                  <a:gd name="adj" fmla="val 4463"/>
                </a:avLst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86" name="Group 17"/>
              <p:cNvGrpSpPr>
                <a:grpSpLocks/>
              </p:cNvGrpSpPr>
              <p:nvPr/>
            </p:nvGrpSpPr>
            <p:grpSpPr bwMode="auto">
              <a:xfrm>
                <a:off x="435" y="1622"/>
                <a:ext cx="1501" cy="849"/>
                <a:chOff x="895" y="1132"/>
                <a:chExt cx="1501" cy="849"/>
              </a:xfrm>
            </p:grpSpPr>
            <p:sp>
              <p:nvSpPr>
                <p:cNvPr id="88" name="Rectangle 18"/>
                <p:cNvSpPr>
                  <a:spLocks noChangeArrowheads="1"/>
                </p:cNvSpPr>
                <p:nvPr/>
              </p:nvSpPr>
              <p:spPr bwMode="auto">
                <a:xfrm>
                  <a:off x="895" y="1132"/>
                  <a:ext cx="56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9" name="Rectangle 19"/>
                <p:cNvSpPr>
                  <a:spLocks noChangeArrowheads="1"/>
                </p:cNvSpPr>
                <p:nvPr/>
              </p:nvSpPr>
              <p:spPr bwMode="auto">
                <a:xfrm>
                  <a:off x="951" y="1132"/>
                  <a:ext cx="55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0" name="Rectangle 20"/>
                <p:cNvSpPr>
                  <a:spLocks noChangeArrowheads="1"/>
                </p:cNvSpPr>
                <p:nvPr/>
              </p:nvSpPr>
              <p:spPr bwMode="auto">
                <a:xfrm>
                  <a:off x="1006" y="1132"/>
                  <a:ext cx="55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1" name="Rectangle 21"/>
                <p:cNvSpPr>
                  <a:spLocks noChangeArrowheads="1"/>
                </p:cNvSpPr>
                <p:nvPr/>
              </p:nvSpPr>
              <p:spPr bwMode="auto">
                <a:xfrm>
                  <a:off x="1061" y="1132"/>
                  <a:ext cx="56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2" name="Rectangle 22"/>
                <p:cNvSpPr>
                  <a:spLocks noChangeArrowheads="1"/>
                </p:cNvSpPr>
                <p:nvPr/>
              </p:nvSpPr>
              <p:spPr bwMode="auto">
                <a:xfrm>
                  <a:off x="1117" y="1132"/>
                  <a:ext cx="56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3" name="Rectangle 23"/>
                <p:cNvSpPr>
                  <a:spLocks noChangeArrowheads="1"/>
                </p:cNvSpPr>
                <p:nvPr/>
              </p:nvSpPr>
              <p:spPr bwMode="auto">
                <a:xfrm>
                  <a:off x="1173" y="1132"/>
                  <a:ext cx="55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4" name="Rectangle 24"/>
                <p:cNvSpPr>
                  <a:spLocks noChangeArrowheads="1"/>
                </p:cNvSpPr>
                <p:nvPr/>
              </p:nvSpPr>
              <p:spPr bwMode="auto">
                <a:xfrm>
                  <a:off x="1228" y="1132"/>
                  <a:ext cx="56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5" name="Rectangle 25"/>
                <p:cNvSpPr>
                  <a:spLocks noChangeArrowheads="1"/>
                </p:cNvSpPr>
                <p:nvPr/>
              </p:nvSpPr>
              <p:spPr bwMode="auto">
                <a:xfrm>
                  <a:off x="1284" y="1132"/>
                  <a:ext cx="56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6" name="Rectangle 26"/>
                <p:cNvSpPr>
                  <a:spLocks noChangeArrowheads="1"/>
                </p:cNvSpPr>
                <p:nvPr/>
              </p:nvSpPr>
              <p:spPr bwMode="auto">
                <a:xfrm>
                  <a:off x="1340" y="1132"/>
                  <a:ext cx="55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7" name="Rectangle 27"/>
                <p:cNvSpPr>
                  <a:spLocks noChangeArrowheads="1"/>
                </p:cNvSpPr>
                <p:nvPr/>
              </p:nvSpPr>
              <p:spPr bwMode="auto">
                <a:xfrm>
                  <a:off x="1395" y="1132"/>
                  <a:ext cx="56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8" name="Rectangle 28"/>
                <p:cNvSpPr>
                  <a:spLocks noChangeArrowheads="1"/>
                </p:cNvSpPr>
                <p:nvPr/>
              </p:nvSpPr>
              <p:spPr bwMode="auto">
                <a:xfrm>
                  <a:off x="1451" y="1132"/>
                  <a:ext cx="56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9" name="Rectangle 29"/>
                <p:cNvSpPr>
                  <a:spLocks noChangeArrowheads="1"/>
                </p:cNvSpPr>
                <p:nvPr/>
              </p:nvSpPr>
              <p:spPr bwMode="auto">
                <a:xfrm>
                  <a:off x="1507" y="1132"/>
                  <a:ext cx="55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0" name="Rectangle 30"/>
                <p:cNvSpPr>
                  <a:spLocks noChangeArrowheads="1"/>
                </p:cNvSpPr>
                <p:nvPr/>
              </p:nvSpPr>
              <p:spPr bwMode="auto">
                <a:xfrm>
                  <a:off x="1562" y="1132"/>
                  <a:ext cx="56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1" name="Rectangle 31"/>
                <p:cNvSpPr>
                  <a:spLocks noChangeArrowheads="1"/>
                </p:cNvSpPr>
                <p:nvPr/>
              </p:nvSpPr>
              <p:spPr bwMode="auto">
                <a:xfrm>
                  <a:off x="1618" y="1132"/>
                  <a:ext cx="56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2" name="Rectangle 32"/>
                <p:cNvSpPr>
                  <a:spLocks noChangeArrowheads="1"/>
                </p:cNvSpPr>
                <p:nvPr/>
              </p:nvSpPr>
              <p:spPr bwMode="auto">
                <a:xfrm>
                  <a:off x="1674" y="1132"/>
                  <a:ext cx="55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3" name="Rectangle 33"/>
                <p:cNvSpPr>
                  <a:spLocks noChangeArrowheads="1"/>
                </p:cNvSpPr>
                <p:nvPr/>
              </p:nvSpPr>
              <p:spPr bwMode="auto">
                <a:xfrm>
                  <a:off x="1729" y="1132"/>
                  <a:ext cx="56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4" name="Rectangle 34"/>
                <p:cNvSpPr>
                  <a:spLocks noChangeArrowheads="1"/>
                </p:cNvSpPr>
                <p:nvPr/>
              </p:nvSpPr>
              <p:spPr bwMode="auto">
                <a:xfrm>
                  <a:off x="1785" y="1132"/>
                  <a:ext cx="55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5" name="Rectangle 35"/>
                <p:cNvSpPr>
                  <a:spLocks noChangeArrowheads="1"/>
                </p:cNvSpPr>
                <p:nvPr/>
              </p:nvSpPr>
              <p:spPr bwMode="auto">
                <a:xfrm>
                  <a:off x="1840" y="1132"/>
                  <a:ext cx="56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6" name="Rectangle 36"/>
                <p:cNvSpPr>
                  <a:spLocks noChangeArrowheads="1"/>
                </p:cNvSpPr>
                <p:nvPr/>
              </p:nvSpPr>
              <p:spPr bwMode="auto">
                <a:xfrm>
                  <a:off x="1896" y="1132"/>
                  <a:ext cx="55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7" name="Rectangle 37"/>
                <p:cNvSpPr>
                  <a:spLocks noChangeArrowheads="1"/>
                </p:cNvSpPr>
                <p:nvPr/>
              </p:nvSpPr>
              <p:spPr bwMode="auto">
                <a:xfrm>
                  <a:off x="1951" y="1132"/>
                  <a:ext cx="56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8" name="Rectangle 38"/>
                <p:cNvSpPr>
                  <a:spLocks noChangeArrowheads="1"/>
                </p:cNvSpPr>
                <p:nvPr/>
              </p:nvSpPr>
              <p:spPr bwMode="auto">
                <a:xfrm>
                  <a:off x="2007" y="1132"/>
                  <a:ext cx="55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9" name="Rectangle 39"/>
                <p:cNvSpPr>
                  <a:spLocks noChangeArrowheads="1"/>
                </p:cNvSpPr>
                <p:nvPr/>
              </p:nvSpPr>
              <p:spPr bwMode="auto">
                <a:xfrm>
                  <a:off x="2062" y="1132"/>
                  <a:ext cx="56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10" name="Rectangle 40"/>
                <p:cNvSpPr>
                  <a:spLocks noChangeArrowheads="1"/>
                </p:cNvSpPr>
                <p:nvPr/>
              </p:nvSpPr>
              <p:spPr bwMode="auto">
                <a:xfrm>
                  <a:off x="2118" y="1132"/>
                  <a:ext cx="56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11" name="Rectangle 41"/>
                <p:cNvSpPr>
                  <a:spLocks noChangeArrowheads="1"/>
                </p:cNvSpPr>
                <p:nvPr/>
              </p:nvSpPr>
              <p:spPr bwMode="auto">
                <a:xfrm>
                  <a:off x="2174" y="1132"/>
                  <a:ext cx="55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12" name="Rectangle 42"/>
                <p:cNvSpPr>
                  <a:spLocks noChangeArrowheads="1"/>
                </p:cNvSpPr>
                <p:nvPr/>
              </p:nvSpPr>
              <p:spPr bwMode="auto">
                <a:xfrm>
                  <a:off x="2229" y="1132"/>
                  <a:ext cx="56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13" name="Rectangle 43"/>
                <p:cNvSpPr>
                  <a:spLocks noChangeArrowheads="1"/>
                </p:cNvSpPr>
                <p:nvPr/>
              </p:nvSpPr>
              <p:spPr bwMode="auto">
                <a:xfrm>
                  <a:off x="2285" y="1132"/>
                  <a:ext cx="56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14" name="Rectangle 44"/>
                <p:cNvSpPr>
                  <a:spLocks noChangeArrowheads="1"/>
                </p:cNvSpPr>
                <p:nvPr/>
              </p:nvSpPr>
              <p:spPr bwMode="auto">
                <a:xfrm>
                  <a:off x="2341" y="1132"/>
                  <a:ext cx="55" cy="849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15" name="Line 45"/>
                <p:cNvSpPr>
                  <a:spLocks noChangeShapeType="1"/>
                </p:cNvSpPr>
                <p:nvPr/>
              </p:nvSpPr>
              <p:spPr bwMode="auto">
                <a:xfrm>
                  <a:off x="898" y="1188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16" name="Line 46"/>
                <p:cNvSpPr>
                  <a:spLocks noChangeShapeType="1"/>
                </p:cNvSpPr>
                <p:nvPr/>
              </p:nvSpPr>
              <p:spPr bwMode="auto">
                <a:xfrm>
                  <a:off x="900" y="1240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17" name="Line 47"/>
                <p:cNvSpPr>
                  <a:spLocks noChangeShapeType="1"/>
                </p:cNvSpPr>
                <p:nvPr/>
              </p:nvSpPr>
              <p:spPr bwMode="auto">
                <a:xfrm>
                  <a:off x="900" y="1293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18" name="Line 48"/>
                <p:cNvSpPr>
                  <a:spLocks noChangeShapeType="1"/>
                </p:cNvSpPr>
                <p:nvPr/>
              </p:nvSpPr>
              <p:spPr bwMode="auto">
                <a:xfrm>
                  <a:off x="898" y="1346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19" name="Line 49"/>
                <p:cNvSpPr>
                  <a:spLocks noChangeShapeType="1"/>
                </p:cNvSpPr>
                <p:nvPr/>
              </p:nvSpPr>
              <p:spPr bwMode="auto">
                <a:xfrm>
                  <a:off x="900" y="1399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0" name="Line 50"/>
                <p:cNvSpPr>
                  <a:spLocks noChangeShapeType="1"/>
                </p:cNvSpPr>
                <p:nvPr/>
              </p:nvSpPr>
              <p:spPr bwMode="auto">
                <a:xfrm>
                  <a:off x="900" y="1452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1" name="Line 51"/>
                <p:cNvSpPr>
                  <a:spLocks noChangeShapeType="1"/>
                </p:cNvSpPr>
                <p:nvPr/>
              </p:nvSpPr>
              <p:spPr bwMode="auto">
                <a:xfrm>
                  <a:off x="898" y="1505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2" name="Line 52"/>
                <p:cNvSpPr>
                  <a:spLocks noChangeShapeType="1"/>
                </p:cNvSpPr>
                <p:nvPr/>
              </p:nvSpPr>
              <p:spPr bwMode="auto">
                <a:xfrm>
                  <a:off x="900" y="1558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3" name="Line 53"/>
                <p:cNvSpPr>
                  <a:spLocks noChangeShapeType="1"/>
                </p:cNvSpPr>
                <p:nvPr/>
              </p:nvSpPr>
              <p:spPr bwMode="auto">
                <a:xfrm>
                  <a:off x="900" y="1610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4" name="Line 54"/>
                <p:cNvSpPr>
                  <a:spLocks noChangeShapeType="1"/>
                </p:cNvSpPr>
                <p:nvPr/>
              </p:nvSpPr>
              <p:spPr bwMode="auto">
                <a:xfrm>
                  <a:off x="898" y="1663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5" name="Line 55"/>
                <p:cNvSpPr>
                  <a:spLocks noChangeShapeType="1"/>
                </p:cNvSpPr>
                <p:nvPr/>
              </p:nvSpPr>
              <p:spPr bwMode="auto">
                <a:xfrm>
                  <a:off x="900" y="1716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6" name="Line 56"/>
                <p:cNvSpPr>
                  <a:spLocks noChangeShapeType="1"/>
                </p:cNvSpPr>
                <p:nvPr/>
              </p:nvSpPr>
              <p:spPr bwMode="auto">
                <a:xfrm>
                  <a:off x="900" y="1769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7" name="Line 57"/>
                <p:cNvSpPr>
                  <a:spLocks noChangeShapeType="1"/>
                </p:cNvSpPr>
                <p:nvPr/>
              </p:nvSpPr>
              <p:spPr bwMode="auto">
                <a:xfrm>
                  <a:off x="898" y="1822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8" name="Line 58"/>
                <p:cNvSpPr>
                  <a:spLocks noChangeShapeType="1"/>
                </p:cNvSpPr>
                <p:nvPr/>
              </p:nvSpPr>
              <p:spPr bwMode="auto">
                <a:xfrm>
                  <a:off x="900" y="1875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29" name="Line 59"/>
                <p:cNvSpPr>
                  <a:spLocks noChangeShapeType="1"/>
                </p:cNvSpPr>
                <p:nvPr/>
              </p:nvSpPr>
              <p:spPr bwMode="auto">
                <a:xfrm>
                  <a:off x="900" y="1928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87" name="Text Box 60"/>
              <p:cNvSpPr txBox="1">
                <a:spLocks noChangeArrowheads="1"/>
              </p:cNvSpPr>
              <p:nvPr/>
            </p:nvSpPr>
            <p:spPr bwMode="auto">
              <a:xfrm>
                <a:off x="404" y="2493"/>
                <a:ext cx="1528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 b="0" dirty="0">
                  <a:solidFill>
                    <a:schemeClr val="bg1"/>
                  </a:solidFill>
                  <a:latin typeface="Calibri" panose="020F0502020204030204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23" name="Group 65"/>
            <p:cNvGrpSpPr>
              <a:grpSpLocks/>
            </p:cNvGrpSpPr>
            <p:nvPr/>
          </p:nvGrpSpPr>
          <p:grpSpPr bwMode="auto">
            <a:xfrm>
              <a:off x="12877580" y="2592393"/>
              <a:ext cx="865188" cy="2278063"/>
              <a:chOff x="2046" y="1611"/>
              <a:chExt cx="545" cy="1435"/>
            </a:xfrm>
          </p:grpSpPr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46" name="Object 66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953703813"/>
                      </p:ext>
                    </p:extLst>
                  </p:nvPr>
                </p:nvGraphicFramePr>
                <p:xfrm>
                  <a:off x="2247" y="1881"/>
                  <a:ext cx="344" cy="278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83059" name="משוואה" r:id="rId8" imgW="126720" imgH="101520" progId="Equation.3">
                          <p:embed/>
                        </p:oleObj>
                      </mc:Choice>
                      <mc:Fallback>
                        <p:oleObj name="משוואה" r:id="rId8" imgW="126720" imgH="10152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9">
                                <a:extLst>
                                  <a:ext uri="{28A0092B-C50C-407E-A947-70E740481C1C}">
                                    <a14:useLocalDpi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247" y="1881"/>
                                <a:ext cx="344" cy="278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46" name="Object 66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953703813"/>
                      </p:ext>
                    </p:extLst>
                  </p:nvPr>
                </p:nvGraphicFramePr>
                <p:xfrm>
                  <a:off x="2247" y="1881"/>
                  <a:ext cx="344" cy="278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spid="_x0000_s82955" name="משוואה" r:id="rId10" imgW="126720" imgH="101520" progId="Equation.3">
                          <p:embed/>
                        </p:oleObj>
                      </mc:Choice>
                      <mc:Fallback>
                        <p:oleObj name="משוואה" r:id="rId10" imgW="126720" imgH="101520" progId="Equation.3">
                          <p:embed/>
                          <p:pic>
                            <p:nvPicPr>
                              <p:cNvPr id="0" name="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11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</a:extLst>
                              </a:blip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247" y="1881"/>
                                <a:ext cx="344" cy="278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p:grpSp>
            <p:nvGrpSpPr>
              <p:cNvPr id="47" name="Group 67"/>
              <p:cNvGrpSpPr>
                <a:grpSpLocks/>
              </p:cNvGrpSpPr>
              <p:nvPr/>
            </p:nvGrpSpPr>
            <p:grpSpPr bwMode="auto">
              <a:xfrm>
                <a:off x="2046" y="1611"/>
                <a:ext cx="172" cy="1435"/>
                <a:chOff x="2046" y="1611"/>
                <a:chExt cx="172" cy="1435"/>
              </a:xfrm>
            </p:grpSpPr>
            <p:sp>
              <p:nvSpPr>
                <p:cNvPr id="48" name="AutoShape 68"/>
                <p:cNvSpPr>
                  <a:spLocks noChangeArrowheads="1"/>
                </p:cNvSpPr>
                <p:nvPr/>
              </p:nvSpPr>
              <p:spPr bwMode="auto">
                <a:xfrm>
                  <a:off x="2046" y="1615"/>
                  <a:ext cx="172" cy="1428"/>
                </a:xfrm>
                <a:prstGeom prst="bracketPair">
                  <a:avLst>
                    <a:gd name="adj" fmla="val 16778"/>
                  </a:avLst>
                </a:prstGeom>
                <a:noFill/>
                <a:ln w="2857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grpSp>
              <p:nvGrpSpPr>
                <p:cNvPr id="49" name="Group 69"/>
                <p:cNvGrpSpPr>
                  <a:grpSpLocks/>
                </p:cNvGrpSpPr>
                <p:nvPr/>
              </p:nvGrpSpPr>
              <p:grpSpPr bwMode="auto">
                <a:xfrm>
                  <a:off x="2107" y="1611"/>
                  <a:ext cx="56" cy="1435"/>
                  <a:chOff x="2382" y="1541"/>
                  <a:chExt cx="56" cy="1435"/>
                </a:xfrm>
              </p:grpSpPr>
              <p:sp>
                <p:nvSpPr>
                  <p:cNvPr id="50" name="Rectangle 70"/>
                  <p:cNvSpPr>
                    <a:spLocks noChangeArrowheads="1"/>
                  </p:cNvSpPr>
                  <p:nvPr/>
                </p:nvSpPr>
                <p:spPr bwMode="auto">
                  <a:xfrm>
                    <a:off x="2382" y="1541"/>
                    <a:ext cx="55" cy="852"/>
                  </a:xfrm>
                  <a:prstGeom prst="rect">
                    <a:avLst/>
                  </a:pr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grpSp>
                <p:nvGrpSpPr>
                  <p:cNvPr id="51" name="Group 71"/>
                  <p:cNvGrpSpPr>
                    <a:grpSpLocks/>
                  </p:cNvGrpSpPr>
                  <p:nvPr/>
                </p:nvGrpSpPr>
                <p:grpSpPr bwMode="auto">
                  <a:xfrm>
                    <a:off x="2383" y="1597"/>
                    <a:ext cx="52" cy="740"/>
                    <a:chOff x="3572" y="2543"/>
                    <a:chExt cx="1496" cy="740"/>
                  </a:xfrm>
                </p:grpSpPr>
                <p:sp>
                  <p:nvSpPr>
                    <p:cNvPr id="67" name="Line 7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72" y="2543"/>
                      <a:ext cx="149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8" name="Line 7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74" y="2595"/>
                      <a:ext cx="149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9" name="Line 7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74" y="2648"/>
                      <a:ext cx="149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0" name="Line 7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72" y="2701"/>
                      <a:ext cx="149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1" name="Line 7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74" y="2754"/>
                      <a:ext cx="149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2" name="Line 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74" y="2807"/>
                      <a:ext cx="149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3" name="Line 7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72" y="2860"/>
                      <a:ext cx="149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4" name="Line 7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74" y="2913"/>
                      <a:ext cx="149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5" name="Line 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74" y="2965"/>
                      <a:ext cx="149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6" name="Line 8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72" y="3018"/>
                      <a:ext cx="149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7" name="Line 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74" y="3071"/>
                      <a:ext cx="149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8" name="Line 8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74" y="3124"/>
                      <a:ext cx="149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9" name="Line 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72" y="3177"/>
                      <a:ext cx="149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80" name="Line 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74" y="3230"/>
                      <a:ext cx="149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81" name="Line 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3574" y="3283"/>
                      <a:ext cx="1494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52" name="Rectangle 87"/>
                  <p:cNvSpPr>
                    <a:spLocks noChangeArrowheads="1"/>
                  </p:cNvSpPr>
                  <p:nvPr/>
                </p:nvSpPr>
                <p:spPr bwMode="auto">
                  <a:xfrm>
                    <a:off x="2383" y="2392"/>
                    <a:ext cx="55" cy="584"/>
                  </a:xfrm>
                  <a:prstGeom prst="rect">
                    <a:avLst/>
                  </a:prstGeom>
                  <a:solidFill>
                    <a:schemeClr val="folHlink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grpSp>
                <p:nvGrpSpPr>
                  <p:cNvPr id="53" name="Group 88"/>
                  <p:cNvGrpSpPr>
                    <a:grpSpLocks/>
                  </p:cNvGrpSpPr>
                  <p:nvPr/>
                </p:nvGrpSpPr>
                <p:grpSpPr bwMode="auto">
                  <a:xfrm>
                    <a:off x="2386" y="2448"/>
                    <a:ext cx="46" cy="475"/>
                    <a:chOff x="2353" y="2448"/>
                    <a:chExt cx="79" cy="475"/>
                  </a:xfrm>
                </p:grpSpPr>
                <p:sp>
                  <p:nvSpPr>
                    <p:cNvPr id="57" name="Line 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53" y="2448"/>
                      <a:ext cx="79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8" name="Line 9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53" y="2500"/>
                      <a:ext cx="79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9" name="Line 9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53" y="2553"/>
                      <a:ext cx="79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0" name="Line 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53" y="2606"/>
                      <a:ext cx="79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1" name="Line 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53" y="2659"/>
                      <a:ext cx="79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2" name="Line 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53" y="2712"/>
                      <a:ext cx="79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3" name="Line 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53" y="2765"/>
                      <a:ext cx="79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4" name="Line 9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53" y="2818"/>
                      <a:ext cx="79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5" name="Line 9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53" y="2870"/>
                      <a:ext cx="79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6" name="Line 9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53" y="2923"/>
                      <a:ext cx="79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b="0">
                        <a:latin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54" name="Rectangle 99"/>
                  <p:cNvSpPr>
                    <a:spLocks noChangeArrowheads="1"/>
                  </p:cNvSpPr>
                  <p:nvPr/>
                </p:nvSpPr>
                <p:spPr bwMode="auto">
                  <a:xfrm>
                    <a:off x="2388" y="1602"/>
                    <a:ext cx="44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55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2388" y="2183"/>
                    <a:ext cx="44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56" name="Rectangle 101"/>
                  <p:cNvSpPr>
                    <a:spLocks noChangeArrowheads="1"/>
                  </p:cNvSpPr>
                  <p:nvPr/>
                </p:nvSpPr>
                <p:spPr bwMode="auto">
                  <a:xfrm>
                    <a:off x="2389" y="2505"/>
                    <a:ext cx="44" cy="42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</p:grpSp>
          </p:grpSp>
        </p:grpSp>
        <p:grpSp>
          <p:nvGrpSpPr>
            <p:cNvPr id="24" name="Group 105"/>
            <p:cNvGrpSpPr>
              <a:grpSpLocks/>
            </p:cNvGrpSpPr>
            <p:nvPr/>
          </p:nvGrpSpPr>
          <p:grpSpPr bwMode="auto">
            <a:xfrm>
              <a:off x="13763712" y="2613030"/>
              <a:ext cx="273050" cy="1352550"/>
              <a:chOff x="3658" y="1624"/>
              <a:chExt cx="172" cy="852"/>
            </a:xfrm>
          </p:grpSpPr>
          <p:sp>
            <p:nvSpPr>
              <p:cNvPr id="28" name="AutoShape 106"/>
              <p:cNvSpPr>
                <a:spLocks noChangeArrowheads="1"/>
              </p:cNvSpPr>
              <p:nvPr/>
            </p:nvSpPr>
            <p:spPr bwMode="auto">
              <a:xfrm>
                <a:off x="3658" y="1628"/>
                <a:ext cx="172" cy="842"/>
              </a:xfrm>
              <a:prstGeom prst="bracketPair">
                <a:avLst>
                  <a:gd name="adj" fmla="val 16778"/>
                </a:avLst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sp>
            <p:nvSpPr>
              <p:cNvPr id="29" name="Rectangle 107"/>
              <p:cNvSpPr>
                <a:spLocks noChangeArrowheads="1"/>
              </p:cNvSpPr>
              <p:nvPr/>
            </p:nvSpPr>
            <p:spPr bwMode="auto">
              <a:xfrm>
                <a:off x="3719" y="1624"/>
                <a:ext cx="55" cy="85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30" name="Group 108"/>
              <p:cNvGrpSpPr>
                <a:grpSpLocks/>
              </p:cNvGrpSpPr>
              <p:nvPr/>
            </p:nvGrpSpPr>
            <p:grpSpPr bwMode="auto">
              <a:xfrm>
                <a:off x="3693" y="1680"/>
                <a:ext cx="79" cy="740"/>
                <a:chOff x="3572" y="2543"/>
                <a:chExt cx="1496" cy="740"/>
              </a:xfrm>
            </p:grpSpPr>
            <p:sp>
              <p:nvSpPr>
                <p:cNvPr id="31" name="Line 109"/>
                <p:cNvSpPr>
                  <a:spLocks noChangeShapeType="1"/>
                </p:cNvSpPr>
                <p:nvPr/>
              </p:nvSpPr>
              <p:spPr bwMode="auto">
                <a:xfrm>
                  <a:off x="3572" y="2543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2" name="Line 110"/>
                <p:cNvSpPr>
                  <a:spLocks noChangeShapeType="1"/>
                </p:cNvSpPr>
                <p:nvPr/>
              </p:nvSpPr>
              <p:spPr bwMode="auto">
                <a:xfrm>
                  <a:off x="3574" y="2595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3" name="Line 111"/>
                <p:cNvSpPr>
                  <a:spLocks noChangeShapeType="1"/>
                </p:cNvSpPr>
                <p:nvPr/>
              </p:nvSpPr>
              <p:spPr bwMode="auto">
                <a:xfrm>
                  <a:off x="3574" y="2648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4" name="Line 112"/>
                <p:cNvSpPr>
                  <a:spLocks noChangeShapeType="1"/>
                </p:cNvSpPr>
                <p:nvPr/>
              </p:nvSpPr>
              <p:spPr bwMode="auto">
                <a:xfrm>
                  <a:off x="3572" y="2701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5" name="Line 113"/>
                <p:cNvSpPr>
                  <a:spLocks noChangeShapeType="1"/>
                </p:cNvSpPr>
                <p:nvPr/>
              </p:nvSpPr>
              <p:spPr bwMode="auto">
                <a:xfrm>
                  <a:off x="3574" y="2754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6" name="Line 114"/>
                <p:cNvSpPr>
                  <a:spLocks noChangeShapeType="1"/>
                </p:cNvSpPr>
                <p:nvPr/>
              </p:nvSpPr>
              <p:spPr bwMode="auto">
                <a:xfrm>
                  <a:off x="3574" y="2807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7" name="Line 115"/>
                <p:cNvSpPr>
                  <a:spLocks noChangeShapeType="1"/>
                </p:cNvSpPr>
                <p:nvPr/>
              </p:nvSpPr>
              <p:spPr bwMode="auto">
                <a:xfrm>
                  <a:off x="3572" y="2860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8" name="Line 116"/>
                <p:cNvSpPr>
                  <a:spLocks noChangeShapeType="1"/>
                </p:cNvSpPr>
                <p:nvPr/>
              </p:nvSpPr>
              <p:spPr bwMode="auto">
                <a:xfrm>
                  <a:off x="3574" y="2913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39" name="Line 117"/>
                <p:cNvSpPr>
                  <a:spLocks noChangeShapeType="1"/>
                </p:cNvSpPr>
                <p:nvPr/>
              </p:nvSpPr>
              <p:spPr bwMode="auto">
                <a:xfrm>
                  <a:off x="3574" y="2965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0" name="Line 118"/>
                <p:cNvSpPr>
                  <a:spLocks noChangeShapeType="1"/>
                </p:cNvSpPr>
                <p:nvPr/>
              </p:nvSpPr>
              <p:spPr bwMode="auto">
                <a:xfrm>
                  <a:off x="3572" y="3018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1" name="Line 119"/>
                <p:cNvSpPr>
                  <a:spLocks noChangeShapeType="1"/>
                </p:cNvSpPr>
                <p:nvPr/>
              </p:nvSpPr>
              <p:spPr bwMode="auto">
                <a:xfrm>
                  <a:off x="3574" y="3071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2" name="Line 120"/>
                <p:cNvSpPr>
                  <a:spLocks noChangeShapeType="1"/>
                </p:cNvSpPr>
                <p:nvPr/>
              </p:nvSpPr>
              <p:spPr bwMode="auto">
                <a:xfrm>
                  <a:off x="3574" y="3124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3" name="Line 121"/>
                <p:cNvSpPr>
                  <a:spLocks noChangeShapeType="1"/>
                </p:cNvSpPr>
                <p:nvPr/>
              </p:nvSpPr>
              <p:spPr bwMode="auto">
                <a:xfrm>
                  <a:off x="3572" y="3177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4" name="Line 122"/>
                <p:cNvSpPr>
                  <a:spLocks noChangeShapeType="1"/>
                </p:cNvSpPr>
                <p:nvPr/>
              </p:nvSpPr>
              <p:spPr bwMode="auto">
                <a:xfrm>
                  <a:off x="3574" y="3230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45" name="Line 123"/>
                <p:cNvSpPr>
                  <a:spLocks noChangeShapeType="1"/>
                </p:cNvSpPr>
                <p:nvPr/>
              </p:nvSpPr>
              <p:spPr bwMode="auto">
                <a:xfrm>
                  <a:off x="3574" y="3283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11200882" y="2814840"/>
                  <a:ext cx="747319" cy="76944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𝐃</m:t>
                        </m:r>
                      </m:oMath>
                    </m:oMathPara>
                  </a14:m>
                  <a:endParaRPr lang="he-IL" sz="4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00882" y="2814840"/>
                  <a:ext cx="747319" cy="769441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13676658" y="3884613"/>
                  <a:ext cx="535723" cy="646331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x</m:t>
                        </m:r>
                      </m:oMath>
                    </m:oMathPara>
                  </a14:m>
                  <a:endParaRPr lang="he-IL" sz="3600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676658" y="3884613"/>
                  <a:ext cx="535723" cy="646331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12436718" y="4109015"/>
                  <a:ext cx="577401" cy="646331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he-IL" sz="3600" i="0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α</m:t>
                        </m:r>
                      </m:oMath>
                    </m:oMathPara>
                  </a14:m>
                  <a:endParaRPr lang="he-IL" sz="3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36718" y="4109015"/>
                  <a:ext cx="577401" cy="646331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88963" y="6175375"/>
            <a:ext cx="4108450" cy="6826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Vardan Papyan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Computer-Science Department	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The Technion</a:t>
            </a:r>
          </a:p>
        </p:txBody>
      </p:sp>
    </p:spTree>
    <p:extLst>
      <p:ext uri="{BB962C8B-B14F-4D97-AF65-F5344CB8AC3E}">
        <p14:creationId xmlns:p14="http://schemas.microsoft.com/office/powerpoint/2010/main" val="412430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601" grpId="0" animBg="1"/>
      <p:bldP spid="493600" grpId="0" animBg="1"/>
      <p:bldP spid="493597" grpId="0" uiExpand="1" build="p"/>
      <p:bldP spid="493598" grpId="0" uiExpand="1" build="p"/>
      <p:bldP spid="493599" grpId="0" animBg="1"/>
      <p:bldP spid="2" grpId="0" uiExpand="1" build="p"/>
      <p:bldP spid="9" grpId="0"/>
      <p:bldP spid="10" grpId="0"/>
      <p:bldP spid="18" grpId="0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 bwMode="auto">
          <a:xfrm>
            <a:off x="4006702" y="2545004"/>
            <a:ext cx="825287" cy="564692"/>
          </a:xfrm>
          <a:custGeom>
            <a:avLst/>
            <a:gdLst>
              <a:gd name="connsiteX0" fmla="*/ 461100 w 693881"/>
              <a:gd name="connsiteY0" fmla="*/ 640999 h 666399"/>
              <a:gd name="connsiteX1" fmla="*/ 680175 w 693881"/>
              <a:gd name="connsiteY1" fmla="*/ 453674 h 666399"/>
              <a:gd name="connsiteX2" fmla="*/ 438875 w 693881"/>
              <a:gd name="connsiteY2" fmla="*/ 523524 h 666399"/>
              <a:gd name="connsiteX3" fmla="*/ 683350 w 693881"/>
              <a:gd name="connsiteY3" fmla="*/ 59974 h 666399"/>
              <a:gd name="connsiteX4" fmla="*/ 10250 w 693881"/>
              <a:gd name="connsiteY4" fmla="*/ 50449 h 666399"/>
              <a:gd name="connsiteX5" fmla="*/ 261075 w 693881"/>
              <a:gd name="connsiteY5" fmla="*/ 469549 h 666399"/>
              <a:gd name="connsiteX6" fmla="*/ 48350 w 693881"/>
              <a:gd name="connsiteY6" fmla="*/ 402874 h 666399"/>
              <a:gd name="connsiteX7" fmla="*/ 378550 w 693881"/>
              <a:gd name="connsiteY7" fmla="*/ 666399 h 666399"/>
              <a:gd name="connsiteX0" fmla="*/ 461100 w 693881"/>
              <a:gd name="connsiteY0" fmla="*/ 640999 h 666399"/>
              <a:gd name="connsiteX1" fmla="*/ 680175 w 693881"/>
              <a:gd name="connsiteY1" fmla="*/ 453674 h 666399"/>
              <a:gd name="connsiteX2" fmla="*/ 438875 w 693881"/>
              <a:gd name="connsiteY2" fmla="*/ 523524 h 666399"/>
              <a:gd name="connsiteX3" fmla="*/ 683350 w 693881"/>
              <a:gd name="connsiteY3" fmla="*/ 59974 h 666399"/>
              <a:gd name="connsiteX4" fmla="*/ 10250 w 693881"/>
              <a:gd name="connsiteY4" fmla="*/ 50449 h 666399"/>
              <a:gd name="connsiteX5" fmla="*/ 261075 w 693881"/>
              <a:gd name="connsiteY5" fmla="*/ 469549 h 666399"/>
              <a:gd name="connsiteX6" fmla="*/ 48350 w 693881"/>
              <a:gd name="connsiteY6" fmla="*/ 402874 h 666399"/>
              <a:gd name="connsiteX7" fmla="*/ 378550 w 693881"/>
              <a:gd name="connsiteY7" fmla="*/ 666399 h 666399"/>
              <a:gd name="connsiteX8" fmla="*/ 461100 w 693881"/>
              <a:gd name="connsiteY8" fmla="*/ 640999 h 666399"/>
              <a:gd name="connsiteX0" fmla="*/ 461100 w 693881"/>
              <a:gd name="connsiteY0" fmla="*/ 640999 h 666618"/>
              <a:gd name="connsiteX1" fmla="*/ 680175 w 693881"/>
              <a:gd name="connsiteY1" fmla="*/ 453674 h 666618"/>
              <a:gd name="connsiteX2" fmla="*/ 438875 w 693881"/>
              <a:gd name="connsiteY2" fmla="*/ 523524 h 666618"/>
              <a:gd name="connsiteX3" fmla="*/ 683350 w 693881"/>
              <a:gd name="connsiteY3" fmla="*/ 59974 h 666618"/>
              <a:gd name="connsiteX4" fmla="*/ 10250 w 693881"/>
              <a:gd name="connsiteY4" fmla="*/ 50449 h 666618"/>
              <a:gd name="connsiteX5" fmla="*/ 261075 w 693881"/>
              <a:gd name="connsiteY5" fmla="*/ 469549 h 666618"/>
              <a:gd name="connsiteX6" fmla="*/ 48350 w 693881"/>
              <a:gd name="connsiteY6" fmla="*/ 402874 h 666618"/>
              <a:gd name="connsiteX7" fmla="*/ 378550 w 693881"/>
              <a:gd name="connsiteY7" fmla="*/ 666399 h 666618"/>
              <a:gd name="connsiteX8" fmla="*/ 461100 w 693881"/>
              <a:gd name="connsiteY8" fmla="*/ 640999 h 666618"/>
              <a:gd name="connsiteX0" fmla="*/ 378550 w 693881"/>
              <a:gd name="connsiteY0" fmla="*/ 666399 h 666618"/>
              <a:gd name="connsiteX1" fmla="*/ 680175 w 693881"/>
              <a:gd name="connsiteY1" fmla="*/ 453674 h 666618"/>
              <a:gd name="connsiteX2" fmla="*/ 438875 w 693881"/>
              <a:gd name="connsiteY2" fmla="*/ 523524 h 666618"/>
              <a:gd name="connsiteX3" fmla="*/ 683350 w 693881"/>
              <a:gd name="connsiteY3" fmla="*/ 59974 h 666618"/>
              <a:gd name="connsiteX4" fmla="*/ 10250 w 693881"/>
              <a:gd name="connsiteY4" fmla="*/ 50449 h 666618"/>
              <a:gd name="connsiteX5" fmla="*/ 261075 w 693881"/>
              <a:gd name="connsiteY5" fmla="*/ 469549 h 666618"/>
              <a:gd name="connsiteX6" fmla="*/ 48350 w 693881"/>
              <a:gd name="connsiteY6" fmla="*/ 402874 h 666618"/>
              <a:gd name="connsiteX7" fmla="*/ 378550 w 693881"/>
              <a:gd name="connsiteY7" fmla="*/ 666399 h 666618"/>
              <a:gd name="connsiteX0" fmla="*/ 378550 w 694715"/>
              <a:gd name="connsiteY0" fmla="*/ 663642 h 663861"/>
              <a:gd name="connsiteX1" fmla="*/ 680175 w 694715"/>
              <a:gd name="connsiteY1" fmla="*/ 450917 h 663861"/>
              <a:gd name="connsiteX2" fmla="*/ 450425 w 694715"/>
              <a:gd name="connsiteY2" fmla="*/ 474566 h 663861"/>
              <a:gd name="connsiteX3" fmla="*/ 683350 w 694715"/>
              <a:gd name="connsiteY3" fmla="*/ 57217 h 663861"/>
              <a:gd name="connsiteX4" fmla="*/ 10250 w 694715"/>
              <a:gd name="connsiteY4" fmla="*/ 47692 h 663861"/>
              <a:gd name="connsiteX5" fmla="*/ 261075 w 694715"/>
              <a:gd name="connsiteY5" fmla="*/ 466792 h 663861"/>
              <a:gd name="connsiteX6" fmla="*/ 48350 w 694715"/>
              <a:gd name="connsiteY6" fmla="*/ 400117 h 663861"/>
              <a:gd name="connsiteX7" fmla="*/ 378550 w 694715"/>
              <a:gd name="connsiteY7" fmla="*/ 663642 h 663861"/>
              <a:gd name="connsiteX0" fmla="*/ 378550 w 694715"/>
              <a:gd name="connsiteY0" fmla="*/ 663642 h 663861"/>
              <a:gd name="connsiteX1" fmla="*/ 680175 w 694715"/>
              <a:gd name="connsiteY1" fmla="*/ 450917 h 663861"/>
              <a:gd name="connsiteX2" fmla="*/ 450425 w 694715"/>
              <a:gd name="connsiteY2" fmla="*/ 474566 h 663861"/>
              <a:gd name="connsiteX3" fmla="*/ 683350 w 694715"/>
              <a:gd name="connsiteY3" fmla="*/ 57217 h 663861"/>
              <a:gd name="connsiteX4" fmla="*/ 10250 w 694715"/>
              <a:gd name="connsiteY4" fmla="*/ 47692 h 663861"/>
              <a:gd name="connsiteX5" fmla="*/ 261075 w 694715"/>
              <a:gd name="connsiteY5" fmla="*/ 466792 h 663861"/>
              <a:gd name="connsiteX6" fmla="*/ 48350 w 694715"/>
              <a:gd name="connsiteY6" fmla="*/ 400117 h 663861"/>
              <a:gd name="connsiteX7" fmla="*/ 378550 w 694715"/>
              <a:gd name="connsiteY7" fmla="*/ 663642 h 663861"/>
              <a:gd name="connsiteX0" fmla="*/ 378550 w 694715"/>
              <a:gd name="connsiteY0" fmla="*/ 663642 h 663653"/>
              <a:gd name="connsiteX1" fmla="*/ 680175 w 694715"/>
              <a:gd name="connsiteY1" fmla="*/ 450917 h 663653"/>
              <a:gd name="connsiteX2" fmla="*/ 450425 w 694715"/>
              <a:gd name="connsiteY2" fmla="*/ 474566 h 663653"/>
              <a:gd name="connsiteX3" fmla="*/ 683350 w 694715"/>
              <a:gd name="connsiteY3" fmla="*/ 57217 h 663653"/>
              <a:gd name="connsiteX4" fmla="*/ 10250 w 694715"/>
              <a:gd name="connsiteY4" fmla="*/ 47692 h 663653"/>
              <a:gd name="connsiteX5" fmla="*/ 261075 w 694715"/>
              <a:gd name="connsiteY5" fmla="*/ 466792 h 663653"/>
              <a:gd name="connsiteX6" fmla="*/ 48350 w 694715"/>
              <a:gd name="connsiteY6" fmla="*/ 400117 h 663653"/>
              <a:gd name="connsiteX7" fmla="*/ 378550 w 694715"/>
              <a:gd name="connsiteY7" fmla="*/ 663642 h 663653"/>
              <a:gd name="connsiteX0" fmla="*/ 378550 w 694715"/>
              <a:gd name="connsiteY0" fmla="*/ 663642 h 673539"/>
              <a:gd name="connsiteX1" fmla="*/ 680175 w 694715"/>
              <a:gd name="connsiteY1" fmla="*/ 450917 h 673539"/>
              <a:gd name="connsiteX2" fmla="*/ 450425 w 694715"/>
              <a:gd name="connsiteY2" fmla="*/ 474566 h 673539"/>
              <a:gd name="connsiteX3" fmla="*/ 683350 w 694715"/>
              <a:gd name="connsiteY3" fmla="*/ 57217 h 673539"/>
              <a:gd name="connsiteX4" fmla="*/ 10250 w 694715"/>
              <a:gd name="connsiteY4" fmla="*/ 47692 h 673539"/>
              <a:gd name="connsiteX5" fmla="*/ 261075 w 694715"/>
              <a:gd name="connsiteY5" fmla="*/ 466792 h 673539"/>
              <a:gd name="connsiteX6" fmla="*/ 48350 w 694715"/>
              <a:gd name="connsiteY6" fmla="*/ 400117 h 673539"/>
              <a:gd name="connsiteX7" fmla="*/ 264544 w 694715"/>
              <a:gd name="connsiteY7" fmla="*/ 614044 h 673539"/>
              <a:gd name="connsiteX8" fmla="*/ 378550 w 694715"/>
              <a:gd name="connsiteY8" fmla="*/ 663642 h 673539"/>
              <a:gd name="connsiteX0" fmla="*/ 378550 w 694715"/>
              <a:gd name="connsiteY0" fmla="*/ 663642 h 663916"/>
              <a:gd name="connsiteX1" fmla="*/ 680175 w 694715"/>
              <a:gd name="connsiteY1" fmla="*/ 450917 h 663916"/>
              <a:gd name="connsiteX2" fmla="*/ 450425 w 694715"/>
              <a:gd name="connsiteY2" fmla="*/ 474566 h 663916"/>
              <a:gd name="connsiteX3" fmla="*/ 683350 w 694715"/>
              <a:gd name="connsiteY3" fmla="*/ 57217 h 663916"/>
              <a:gd name="connsiteX4" fmla="*/ 10250 w 694715"/>
              <a:gd name="connsiteY4" fmla="*/ 47692 h 663916"/>
              <a:gd name="connsiteX5" fmla="*/ 261075 w 694715"/>
              <a:gd name="connsiteY5" fmla="*/ 466792 h 663916"/>
              <a:gd name="connsiteX6" fmla="*/ 48350 w 694715"/>
              <a:gd name="connsiteY6" fmla="*/ 400117 h 663916"/>
              <a:gd name="connsiteX7" fmla="*/ 378550 w 694715"/>
              <a:gd name="connsiteY7" fmla="*/ 663642 h 663916"/>
              <a:gd name="connsiteX0" fmla="*/ 378550 w 694715"/>
              <a:gd name="connsiteY0" fmla="*/ 663642 h 663646"/>
              <a:gd name="connsiteX1" fmla="*/ 680175 w 694715"/>
              <a:gd name="connsiteY1" fmla="*/ 450917 h 663646"/>
              <a:gd name="connsiteX2" fmla="*/ 450425 w 694715"/>
              <a:gd name="connsiteY2" fmla="*/ 474566 h 663646"/>
              <a:gd name="connsiteX3" fmla="*/ 683350 w 694715"/>
              <a:gd name="connsiteY3" fmla="*/ 57217 h 663646"/>
              <a:gd name="connsiteX4" fmla="*/ 10250 w 694715"/>
              <a:gd name="connsiteY4" fmla="*/ 47692 h 663646"/>
              <a:gd name="connsiteX5" fmla="*/ 261075 w 694715"/>
              <a:gd name="connsiteY5" fmla="*/ 466792 h 663646"/>
              <a:gd name="connsiteX6" fmla="*/ 48350 w 694715"/>
              <a:gd name="connsiteY6" fmla="*/ 400117 h 663646"/>
              <a:gd name="connsiteX7" fmla="*/ 378550 w 694715"/>
              <a:gd name="connsiteY7" fmla="*/ 663642 h 663646"/>
              <a:gd name="connsiteX0" fmla="*/ 353525 w 694715"/>
              <a:gd name="connsiteY0" fmla="*/ 657867 h 657871"/>
              <a:gd name="connsiteX1" fmla="*/ 680175 w 694715"/>
              <a:gd name="connsiteY1" fmla="*/ 450917 h 657871"/>
              <a:gd name="connsiteX2" fmla="*/ 450425 w 694715"/>
              <a:gd name="connsiteY2" fmla="*/ 474566 h 657871"/>
              <a:gd name="connsiteX3" fmla="*/ 683350 w 694715"/>
              <a:gd name="connsiteY3" fmla="*/ 57217 h 657871"/>
              <a:gd name="connsiteX4" fmla="*/ 10250 w 694715"/>
              <a:gd name="connsiteY4" fmla="*/ 47692 h 657871"/>
              <a:gd name="connsiteX5" fmla="*/ 261075 w 694715"/>
              <a:gd name="connsiteY5" fmla="*/ 466792 h 657871"/>
              <a:gd name="connsiteX6" fmla="*/ 48350 w 694715"/>
              <a:gd name="connsiteY6" fmla="*/ 400117 h 657871"/>
              <a:gd name="connsiteX7" fmla="*/ 353525 w 694715"/>
              <a:gd name="connsiteY7" fmla="*/ 657867 h 657871"/>
              <a:gd name="connsiteX0" fmla="*/ 353525 w 695008"/>
              <a:gd name="connsiteY0" fmla="*/ 657867 h 658310"/>
              <a:gd name="connsiteX1" fmla="*/ 624348 w 695008"/>
              <a:gd name="connsiteY1" fmla="*/ 462467 h 658310"/>
              <a:gd name="connsiteX2" fmla="*/ 450425 w 695008"/>
              <a:gd name="connsiteY2" fmla="*/ 474566 h 658310"/>
              <a:gd name="connsiteX3" fmla="*/ 683350 w 695008"/>
              <a:gd name="connsiteY3" fmla="*/ 57217 h 658310"/>
              <a:gd name="connsiteX4" fmla="*/ 10250 w 695008"/>
              <a:gd name="connsiteY4" fmla="*/ 47692 h 658310"/>
              <a:gd name="connsiteX5" fmla="*/ 261075 w 695008"/>
              <a:gd name="connsiteY5" fmla="*/ 466792 h 658310"/>
              <a:gd name="connsiteX6" fmla="*/ 48350 w 695008"/>
              <a:gd name="connsiteY6" fmla="*/ 400117 h 658310"/>
              <a:gd name="connsiteX7" fmla="*/ 353525 w 695008"/>
              <a:gd name="connsiteY7" fmla="*/ 657867 h 658310"/>
              <a:gd name="connsiteX0" fmla="*/ 356378 w 763666"/>
              <a:gd name="connsiteY0" fmla="*/ 665557 h 666000"/>
              <a:gd name="connsiteX1" fmla="*/ 627201 w 763666"/>
              <a:gd name="connsiteY1" fmla="*/ 470157 h 666000"/>
              <a:gd name="connsiteX2" fmla="*/ 453278 w 763666"/>
              <a:gd name="connsiteY2" fmla="*/ 482256 h 666000"/>
              <a:gd name="connsiteX3" fmla="*/ 753642 w 763666"/>
              <a:gd name="connsiteY3" fmla="*/ 51023 h 666000"/>
              <a:gd name="connsiteX4" fmla="*/ 13103 w 763666"/>
              <a:gd name="connsiteY4" fmla="*/ 55382 h 666000"/>
              <a:gd name="connsiteX5" fmla="*/ 263928 w 763666"/>
              <a:gd name="connsiteY5" fmla="*/ 474482 h 666000"/>
              <a:gd name="connsiteX6" fmla="*/ 51203 w 763666"/>
              <a:gd name="connsiteY6" fmla="*/ 407807 h 666000"/>
              <a:gd name="connsiteX7" fmla="*/ 356378 w 763666"/>
              <a:gd name="connsiteY7" fmla="*/ 665557 h 666000"/>
              <a:gd name="connsiteX0" fmla="*/ 356378 w 785844"/>
              <a:gd name="connsiteY0" fmla="*/ 659582 h 660025"/>
              <a:gd name="connsiteX1" fmla="*/ 627201 w 785844"/>
              <a:gd name="connsiteY1" fmla="*/ 464182 h 660025"/>
              <a:gd name="connsiteX2" fmla="*/ 453278 w 785844"/>
              <a:gd name="connsiteY2" fmla="*/ 476281 h 660025"/>
              <a:gd name="connsiteX3" fmla="*/ 753642 w 785844"/>
              <a:gd name="connsiteY3" fmla="*/ 45048 h 660025"/>
              <a:gd name="connsiteX4" fmla="*/ 13103 w 785844"/>
              <a:gd name="connsiteY4" fmla="*/ 49407 h 660025"/>
              <a:gd name="connsiteX5" fmla="*/ 263928 w 785844"/>
              <a:gd name="connsiteY5" fmla="*/ 468507 h 660025"/>
              <a:gd name="connsiteX6" fmla="*/ 51203 w 785844"/>
              <a:gd name="connsiteY6" fmla="*/ 401832 h 660025"/>
              <a:gd name="connsiteX7" fmla="*/ 356378 w 785844"/>
              <a:gd name="connsiteY7" fmla="*/ 659582 h 660025"/>
              <a:gd name="connsiteX0" fmla="*/ 356378 w 785844"/>
              <a:gd name="connsiteY0" fmla="*/ 640420 h 640863"/>
              <a:gd name="connsiteX1" fmla="*/ 627201 w 785844"/>
              <a:gd name="connsiteY1" fmla="*/ 445020 h 640863"/>
              <a:gd name="connsiteX2" fmla="*/ 453278 w 785844"/>
              <a:gd name="connsiteY2" fmla="*/ 457119 h 640863"/>
              <a:gd name="connsiteX3" fmla="*/ 753642 w 785844"/>
              <a:gd name="connsiteY3" fmla="*/ 69524 h 640863"/>
              <a:gd name="connsiteX4" fmla="*/ 13103 w 785844"/>
              <a:gd name="connsiteY4" fmla="*/ 30245 h 640863"/>
              <a:gd name="connsiteX5" fmla="*/ 263928 w 785844"/>
              <a:gd name="connsiteY5" fmla="*/ 449345 h 640863"/>
              <a:gd name="connsiteX6" fmla="*/ 51203 w 785844"/>
              <a:gd name="connsiteY6" fmla="*/ 382670 h 640863"/>
              <a:gd name="connsiteX7" fmla="*/ 356378 w 785844"/>
              <a:gd name="connsiteY7" fmla="*/ 640420 h 640863"/>
              <a:gd name="connsiteX0" fmla="*/ 356378 w 796442"/>
              <a:gd name="connsiteY0" fmla="*/ 632102 h 632545"/>
              <a:gd name="connsiteX1" fmla="*/ 627201 w 796442"/>
              <a:gd name="connsiteY1" fmla="*/ 436702 h 632545"/>
              <a:gd name="connsiteX2" fmla="*/ 453278 w 796442"/>
              <a:gd name="connsiteY2" fmla="*/ 448801 h 632545"/>
              <a:gd name="connsiteX3" fmla="*/ 753642 w 796442"/>
              <a:gd name="connsiteY3" fmla="*/ 61206 h 632545"/>
              <a:gd name="connsiteX4" fmla="*/ 13103 w 796442"/>
              <a:gd name="connsiteY4" fmla="*/ 21927 h 632545"/>
              <a:gd name="connsiteX5" fmla="*/ 263928 w 796442"/>
              <a:gd name="connsiteY5" fmla="*/ 441027 h 632545"/>
              <a:gd name="connsiteX6" fmla="*/ 51203 w 796442"/>
              <a:gd name="connsiteY6" fmla="*/ 374352 h 632545"/>
              <a:gd name="connsiteX7" fmla="*/ 356378 w 796442"/>
              <a:gd name="connsiteY7" fmla="*/ 632102 h 632545"/>
              <a:gd name="connsiteX0" fmla="*/ 354842 w 760423"/>
              <a:gd name="connsiteY0" fmla="*/ 629176 h 629619"/>
              <a:gd name="connsiteX1" fmla="*/ 625665 w 760423"/>
              <a:gd name="connsiteY1" fmla="*/ 433776 h 629619"/>
              <a:gd name="connsiteX2" fmla="*/ 451742 w 760423"/>
              <a:gd name="connsiteY2" fmla="*/ 445875 h 629619"/>
              <a:gd name="connsiteX3" fmla="*/ 716403 w 760423"/>
              <a:gd name="connsiteY3" fmla="*/ 72165 h 629619"/>
              <a:gd name="connsiteX4" fmla="*/ 11567 w 760423"/>
              <a:gd name="connsiteY4" fmla="*/ 19001 h 629619"/>
              <a:gd name="connsiteX5" fmla="*/ 262392 w 760423"/>
              <a:gd name="connsiteY5" fmla="*/ 438101 h 629619"/>
              <a:gd name="connsiteX6" fmla="*/ 49667 w 760423"/>
              <a:gd name="connsiteY6" fmla="*/ 371426 h 629619"/>
              <a:gd name="connsiteX7" fmla="*/ 354842 w 760423"/>
              <a:gd name="connsiteY7" fmla="*/ 629176 h 629619"/>
              <a:gd name="connsiteX0" fmla="*/ 360216 w 757807"/>
              <a:gd name="connsiteY0" fmla="*/ 618464 h 618907"/>
              <a:gd name="connsiteX1" fmla="*/ 631039 w 757807"/>
              <a:gd name="connsiteY1" fmla="*/ 423064 h 618907"/>
              <a:gd name="connsiteX2" fmla="*/ 457116 w 757807"/>
              <a:gd name="connsiteY2" fmla="*/ 435163 h 618907"/>
              <a:gd name="connsiteX3" fmla="*/ 721777 w 757807"/>
              <a:gd name="connsiteY3" fmla="*/ 61453 h 618907"/>
              <a:gd name="connsiteX4" fmla="*/ 16941 w 757807"/>
              <a:gd name="connsiteY4" fmla="*/ 8289 h 618907"/>
              <a:gd name="connsiteX5" fmla="*/ 267766 w 757807"/>
              <a:gd name="connsiteY5" fmla="*/ 427389 h 618907"/>
              <a:gd name="connsiteX6" fmla="*/ 55041 w 757807"/>
              <a:gd name="connsiteY6" fmla="*/ 360714 h 618907"/>
              <a:gd name="connsiteX7" fmla="*/ 360216 w 757807"/>
              <a:gd name="connsiteY7" fmla="*/ 618464 h 618907"/>
              <a:gd name="connsiteX0" fmla="*/ 437979 w 813508"/>
              <a:gd name="connsiteY0" fmla="*/ 591656 h 592099"/>
              <a:gd name="connsiteX1" fmla="*/ 708802 w 813508"/>
              <a:gd name="connsiteY1" fmla="*/ 396256 h 592099"/>
              <a:gd name="connsiteX2" fmla="*/ 534879 w 813508"/>
              <a:gd name="connsiteY2" fmla="*/ 408355 h 592099"/>
              <a:gd name="connsiteX3" fmla="*/ 799540 w 813508"/>
              <a:gd name="connsiteY3" fmla="*/ 34645 h 592099"/>
              <a:gd name="connsiteX4" fmla="*/ 21314 w 813508"/>
              <a:gd name="connsiteY4" fmla="*/ 39003 h 592099"/>
              <a:gd name="connsiteX5" fmla="*/ 345529 w 813508"/>
              <a:gd name="connsiteY5" fmla="*/ 400581 h 592099"/>
              <a:gd name="connsiteX6" fmla="*/ 132804 w 813508"/>
              <a:gd name="connsiteY6" fmla="*/ 333906 h 592099"/>
              <a:gd name="connsiteX7" fmla="*/ 437979 w 813508"/>
              <a:gd name="connsiteY7" fmla="*/ 591656 h 592099"/>
              <a:gd name="connsiteX0" fmla="*/ 444834 w 820363"/>
              <a:gd name="connsiteY0" fmla="*/ 585351 h 585794"/>
              <a:gd name="connsiteX1" fmla="*/ 715657 w 820363"/>
              <a:gd name="connsiteY1" fmla="*/ 389951 h 585794"/>
              <a:gd name="connsiteX2" fmla="*/ 541734 w 820363"/>
              <a:gd name="connsiteY2" fmla="*/ 402050 h 585794"/>
              <a:gd name="connsiteX3" fmla="*/ 806395 w 820363"/>
              <a:gd name="connsiteY3" fmla="*/ 28340 h 585794"/>
              <a:gd name="connsiteX4" fmla="*/ 28169 w 820363"/>
              <a:gd name="connsiteY4" fmla="*/ 32698 h 585794"/>
              <a:gd name="connsiteX5" fmla="*/ 352384 w 820363"/>
              <a:gd name="connsiteY5" fmla="*/ 394276 h 585794"/>
              <a:gd name="connsiteX6" fmla="*/ 139659 w 820363"/>
              <a:gd name="connsiteY6" fmla="*/ 327601 h 585794"/>
              <a:gd name="connsiteX7" fmla="*/ 444834 w 820363"/>
              <a:gd name="connsiteY7" fmla="*/ 585351 h 585794"/>
              <a:gd name="connsiteX0" fmla="*/ 438673 w 825287"/>
              <a:gd name="connsiteY0" fmla="*/ 564249 h 564692"/>
              <a:gd name="connsiteX1" fmla="*/ 709496 w 825287"/>
              <a:gd name="connsiteY1" fmla="*/ 368849 h 564692"/>
              <a:gd name="connsiteX2" fmla="*/ 535573 w 825287"/>
              <a:gd name="connsiteY2" fmla="*/ 380948 h 564692"/>
              <a:gd name="connsiteX3" fmla="*/ 800234 w 825287"/>
              <a:gd name="connsiteY3" fmla="*/ 7238 h 564692"/>
              <a:gd name="connsiteX4" fmla="*/ 22008 w 825287"/>
              <a:gd name="connsiteY4" fmla="*/ 11596 h 564692"/>
              <a:gd name="connsiteX5" fmla="*/ 346223 w 825287"/>
              <a:gd name="connsiteY5" fmla="*/ 373174 h 564692"/>
              <a:gd name="connsiteX6" fmla="*/ 133498 w 825287"/>
              <a:gd name="connsiteY6" fmla="*/ 306499 h 564692"/>
              <a:gd name="connsiteX7" fmla="*/ 438673 w 825287"/>
              <a:gd name="connsiteY7" fmla="*/ 564249 h 564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25287" h="564692">
                <a:moveTo>
                  <a:pt x="438673" y="564249"/>
                </a:moveTo>
                <a:cubicBezTo>
                  <a:pt x="534673" y="574641"/>
                  <a:pt x="693346" y="399399"/>
                  <a:pt x="709496" y="368849"/>
                </a:cubicBezTo>
                <a:cubicBezTo>
                  <a:pt x="725646" y="338299"/>
                  <a:pt x="520450" y="441217"/>
                  <a:pt x="535573" y="380948"/>
                </a:cubicBezTo>
                <a:cubicBezTo>
                  <a:pt x="550696" y="320680"/>
                  <a:pt x="590285" y="21193"/>
                  <a:pt x="800234" y="7238"/>
                </a:cubicBezTo>
                <a:cubicBezTo>
                  <a:pt x="1010183" y="-6717"/>
                  <a:pt x="-174064" y="2178"/>
                  <a:pt x="22008" y="11596"/>
                </a:cubicBezTo>
                <a:cubicBezTo>
                  <a:pt x="218080" y="21014"/>
                  <a:pt x="327641" y="324024"/>
                  <a:pt x="346223" y="373174"/>
                </a:cubicBezTo>
                <a:cubicBezTo>
                  <a:pt x="364805" y="422324"/>
                  <a:pt x="118090" y="274653"/>
                  <a:pt x="133498" y="306499"/>
                </a:cubicBezTo>
                <a:cubicBezTo>
                  <a:pt x="148906" y="338345"/>
                  <a:pt x="342673" y="553857"/>
                  <a:pt x="438673" y="564249"/>
                </a:cubicBezTo>
                <a:close/>
              </a:path>
            </a:pathLst>
          </a:custGeom>
          <a:solidFill>
            <a:srgbClr val="FFC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315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33E13B9E-7735-4DB2-B0F1-4E475A925F20}" type="slidenum">
              <a:rPr lang="he-IL" smtClean="0">
                <a:latin typeface="Calibri" panose="020F0502020204030204" pitchFamily="34" charset="0"/>
              </a:rPr>
              <a:pPr/>
              <a:t>18</a:t>
            </a:fld>
            <a:endParaRPr lang="en-US" dirty="0" smtClean="0">
              <a:latin typeface="Calibri" panose="020F0502020204030204" pitchFamily="34" charset="0"/>
            </a:endParaRPr>
          </a:p>
        </p:txBody>
      </p:sp>
      <p:sp>
        <p:nvSpPr>
          <p:cNvPr id="13319" name="Line 4"/>
          <p:cNvSpPr>
            <a:spLocks noChangeShapeType="1"/>
          </p:cNvSpPr>
          <p:nvPr/>
        </p:nvSpPr>
        <p:spPr bwMode="auto">
          <a:xfrm>
            <a:off x="0" y="1082675"/>
            <a:ext cx="9144000" cy="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 b="0">
              <a:latin typeface="Calibri" panose="020F0502020204030204" pitchFamily="34" charset="0"/>
            </a:endParaRPr>
          </a:p>
        </p:txBody>
      </p:sp>
      <p:sp>
        <p:nvSpPr>
          <p:cNvPr id="13320" name="Rectangle 5"/>
          <p:cNvSpPr>
            <a:spLocks noChangeArrowheads="1"/>
          </p:cNvSpPr>
          <p:nvPr/>
        </p:nvSpPr>
        <p:spPr bwMode="auto">
          <a:xfrm>
            <a:off x="0" y="152400"/>
            <a:ext cx="9024938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US" sz="4000" b="0" dirty="0">
                <a:solidFill>
                  <a:schemeClr val="bg1"/>
                </a:solidFill>
                <a:latin typeface="Calibri" panose="020F0502020204030204" pitchFamily="34" charset="0"/>
              </a:rPr>
              <a:t>   </a:t>
            </a:r>
            <a:r>
              <a:rPr lang="en-US" sz="40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Pursuit Algorithms </a:t>
            </a:r>
            <a:endParaRPr lang="en-US" sz="4000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3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88963" y="6175375"/>
            <a:ext cx="4108450" cy="6826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Vardan Papyan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Computer-Science Department	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The Technion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4198" y="3062514"/>
            <a:ext cx="2866868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Basis Pursuit</a:t>
            </a:r>
          </a:p>
          <a:p>
            <a:endParaRPr lang="en-US" sz="1600" b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/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Change the L</a:t>
            </a:r>
            <a:r>
              <a:rPr lang="en-US" sz="2000" b="0" baseline="-25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0</a:t>
            </a: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 into L</a:t>
            </a:r>
            <a:r>
              <a:rPr lang="en-US" sz="2000" b="0" baseline="-25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1</a:t>
            </a: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b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and then  the problem becomes convex and manageable </a:t>
            </a:r>
            <a:endParaRPr lang="he-IL" sz="2000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2914597" y="3062514"/>
            <a:ext cx="2921661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Matching Pursuit</a:t>
            </a:r>
          </a:p>
          <a:p>
            <a:endParaRPr lang="en-US" sz="1600" b="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Find the support greedily, one element at a time</a:t>
            </a:r>
            <a:endParaRPr lang="he-IL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/>
              <p:cNvSpPr txBox="1"/>
              <p:nvPr/>
            </p:nvSpPr>
            <p:spPr>
              <a:xfrm>
                <a:off x="6162261" y="3062514"/>
                <a:ext cx="2798859" cy="167667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en-US" b="0" dirty="0" err="1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Thresholding</a:t>
                </a:r>
                <a:endParaRPr lang="en-US" b="0" dirty="0" smtClean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  <a:p>
                <a:endParaRPr lang="en-US" sz="1600" b="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  <a:p>
                <a:r>
                  <a:rPr lang="en-US" sz="2000" b="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Multiply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y</m:t>
                    </m:r>
                  </m:oMath>
                </a14:m>
                <a:r>
                  <a:rPr lang="en-US" sz="2000" b="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sz="200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𝐃</m:t>
                        </m:r>
                      </m:e>
                      <m:sup>
                        <m:r>
                          <a:rPr lang="en-US" sz="200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𝐓</m:t>
                        </m:r>
                      </m:sup>
                    </m:sSup>
                  </m:oMath>
                </a14:m>
                <a:r>
                  <a:rPr lang="en-US" sz="2000" b="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</a:t>
                </a:r>
                <a:br>
                  <a:rPr lang="en-US" sz="2000" b="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</a:br>
                <a:r>
                  <a:rPr lang="en-US" sz="2000" b="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and apply shrinkage: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l-GR" sz="20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sz="2000" b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α</m:t>
                        </m:r>
                      </m:e>
                    </m:acc>
                    <m:r>
                      <a:rPr lang="en-US" sz="2000" b="0" i="1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=</m:t>
                    </m:r>
                    <m:sSub>
                      <m:sSubPr>
                        <m:ctrlPr>
                          <a:rPr lang="en-US" sz="2000" b="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𝒫</m:t>
                        </m:r>
                      </m:e>
                      <m:sub>
                        <m:r>
                          <a:rPr lang="en-US" sz="2000" b="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en-US" sz="20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sz="200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𝐃</m:t>
                            </m:r>
                          </m:e>
                          <m:sup>
                            <m:r>
                              <a:rPr lang="en-US" sz="200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𝐓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en-US" sz="2000" b="0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y</m:t>
                        </m:r>
                      </m:e>
                    </m:d>
                  </m:oMath>
                </a14:m>
                <a:r>
                  <a:rPr lang="en-US" sz="2000" b="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</a:t>
                </a:r>
                <a:endParaRPr lang="he-IL" sz="2000" b="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4" name="TextBox 1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261" y="3062514"/>
                <a:ext cx="2798859" cy="1676677"/>
              </a:xfrm>
              <a:prstGeom prst="rect">
                <a:avLst/>
              </a:prstGeom>
              <a:blipFill>
                <a:blip r:embed="rId4"/>
                <a:stretch>
                  <a:fillRect t="-2909" b="-181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TextBox 134"/>
              <p:cNvSpPr txBox="1"/>
              <p:nvPr/>
            </p:nvSpPr>
            <p:spPr>
              <a:xfrm>
                <a:off x="1799850" y="1276162"/>
                <a:ext cx="5083828" cy="523220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he-IL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800" b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min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he-IL" sz="2800" b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α</m:t>
                              </m:r>
                            </m:sub>
                          </m:sSub>
                          <m:r>
                            <a:rPr lang="he-IL" sz="28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he-IL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he-IL" sz="2800" b="0" i="0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α</m:t>
                              </m:r>
                            </m:e>
                          </m:d>
                        </m:e>
                        <m:sub>
                          <m:r>
                            <a:rPr lang="he-IL" sz="2800" b="0" i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he-IL" sz="2800" b="0" i="0" smtClean="0">
                          <a:solidFill>
                            <a:schemeClr val="bg1"/>
                          </a:solidFill>
                          <a:latin typeface="Cambria Math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/>
                        </a:rPr>
                        <m:t>s</m:t>
                      </m:r>
                      <m:r>
                        <a:rPr lang="en-US" sz="2800" b="0" i="0" smtClean="0">
                          <a:solidFill>
                            <a:schemeClr val="bg1"/>
                          </a:solidFill>
                          <a:latin typeface="Cambria Math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/>
                        </a:rPr>
                        <m:t>t</m:t>
                      </m:r>
                      <m:r>
                        <a:rPr lang="en-US" sz="2800" b="0" i="0" smtClean="0">
                          <a:solidFill>
                            <a:schemeClr val="bg1"/>
                          </a:solidFill>
                          <a:latin typeface="Cambria Math"/>
                        </a:rPr>
                        <m:t>.  </m:t>
                      </m:r>
                      <m:sSub>
                        <m:sSubPr>
                          <m:ctrlPr>
                            <a:rPr lang="he-IL" sz="28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he-IL" sz="28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1" i="0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𝐃</m:t>
                              </m:r>
                              <m:r>
                                <m:rPr>
                                  <m:sty m:val="p"/>
                                </m:rPr>
                                <a:rPr lang="el-GR" sz="2800" b="0" i="0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α</m:t>
                              </m:r>
                              <m: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y</m:t>
                              </m:r>
                            </m:e>
                          </m:d>
                        </m:e>
                        <m:sub>
                          <m:r>
                            <a:rPr lang="he-IL" sz="2800" b="0" i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ε</m:t>
                      </m:r>
                    </m:oMath>
                  </m:oMathPara>
                </a14:m>
                <a:endParaRPr lang="he-IL" sz="2800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5" name="TextBox 1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850" y="1276162"/>
                <a:ext cx="5083828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6" name="Freeform 31"/>
          <p:cNvSpPr>
            <a:spLocks/>
          </p:cNvSpPr>
          <p:nvPr/>
        </p:nvSpPr>
        <p:spPr bwMode="auto">
          <a:xfrm>
            <a:off x="1263112" y="1849209"/>
            <a:ext cx="6586779" cy="1240202"/>
          </a:xfrm>
          <a:custGeom>
            <a:avLst/>
            <a:gdLst>
              <a:gd name="T0" fmla="*/ 2147483647 w 3169"/>
              <a:gd name="T1" fmla="*/ 2147483647 h 683"/>
              <a:gd name="T2" fmla="*/ 2147483647 w 3169"/>
              <a:gd name="T3" fmla="*/ 2147483647 h 683"/>
              <a:gd name="T4" fmla="*/ 2147483647 w 3169"/>
              <a:gd name="T5" fmla="*/ 2147483647 h 683"/>
              <a:gd name="T6" fmla="*/ 2147483647 w 3169"/>
              <a:gd name="T7" fmla="*/ 2147483647 h 683"/>
              <a:gd name="T8" fmla="*/ 2147483647 w 3169"/>
              <a:gd name="T9" fmla="*/ 2147483647 h 683"/>
              <a:gd name="T10" fmla="*/ 2147483647 w 3169"/>
              <a:gd name="T11" fmla="*/ 2147483647 h 683"/>
              <a:gd name="T12" fmla="*/ 2147483647 w 3169"/>
              <a:gd name="T13" fmla="*/ 2147483647 h 683"/>
              <a:gd name="T14" fmla="*/ 2147483647 w 3169"/>
              <a:gd name="T15" fmla="*/ 2147483647 h 683"/>
              <a:gd name="T16" fmla="*/ 2147483647 w 3169"/>
              <a:gd name="T17" fmla="*/ 2147483647 h 683"/>
              <a:gd name="T18" fmla="*/ 2147483647 w 3169"/>
              <a:gd name="T19" fmla="*/ 2147483647 h 683"/>
              <a:gd name="T20" fmla="*/ 2147483647 w 3169"/>
              <a:gd name="T21" fmla="*/ 2147483647 h 683"/>
              <a:gd name="T22" fmla="*/ 2147483647 w 3169"/>
              <a:gd name="T23" fmla="*/ 2147483647 h 683"/>
              <a:gd name="T24" fmla="*/ 2147483647 w 3169"/>
              <a:gd name="T25" fmla="*/ 2147483647 h 683"/>
              <a:gd name="T26" fmla="*/ 2147483647 w 3169"/>
              <a:gd name="T27" fmla="*/ 2147483647 h 683"/>
              <a:gd name="T28" fmla="*/ 2147483647 w 3169"/>
              <a:gd name="T29" fmla="*/ 2147483647 h 683"/>
              <a:gd name="T30" fmla="*/ 2147483647 w 3169"/>
              <a:gd name="T31" fmla="*/ 2147483647 h 683"/>
              <a:gd name="T32" fmla="*/ 2147483647 w 3169"/>
              <a:gd name="T33" fmla="*/ 2147483647 h 683"/>
              <a:gd name="T34" fmla="*/ 2147483647 w 3169"/>
              <a:gd name="T35" fmla="*/ 2147483647 h 683"/>
              <a:gd name="T36" fmla="*/ 2147483647 w 3169"/>
              <a:gd name="T37" fmla="*/ 2147483647 h 683"/>
              <a:gd name="T38" fmla="*/ 2147483647 w 3169"/>
              <a:gd name="T39" fmla="*/ 2147483647 h 683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3169"/>
              <a:gd name="T61" fmla="*/ 0 h 683"/>
              <a:gd name="T62" fmla="*/ 3169 w 3169"/>
              <a:gd name="T63" fmla="*/ 683 h 683"/>
              <a:gd name="connsiteX0" fmla="*/ 3091 w 9756"/>
              <a:gd name="connsiteY0" fmla="*/ 71 h 9603"/>
              <a:gd name="connsiteX1" fmla="*/ 3767 w 9756"/>
              <a:gd name="connsiteY1" fmla="*/ 2530 h 9603"/>
              <a:gd name="connsiteX2" fmla="*/ 356 w 9756"/>
              <a:gd name="connsiteY2" fmla="*/ 4171 h 9603"/>
              <a:gd name="connsiteX3" fmla="*/ 327 w 9756"/>
              <a:gd name="connsiteY3" fmla="*/ 7509 h 9603"/>
              <a:gd name="connsiteX4" fmla="*/ 8 w 9756"/>
              <a:gd name="connsiteY4" fmla="*/ 7260 h 9603"/>
              <a:gd name="connsiteX5" fmla="*/ 687 w 9756"/>
              <a:gd name="connsiteY5" fmla="*/ 9383 h 9603"/>
              <a:gd name="connsiteX6" fmla="*/ 1084 w 9756"/>
              <a:gd name="connsiteY6" fmla="*/ 6894 h 9603"/>
              <a:gd name="connsiteX7" fmla="*/ 734 w 9756"/>
              <a:gd name="connsiteY7" fmla="*/ 7919 h 9603"/>
              <a:gd name="connsiteX8" fmla="*/ 1321 w 9756"/>
              <a:gd name="connsiteY8" fmla="*/ 5269 h 9603"/>
              <a:gd name="connsiteX9" fmla="*/ 8131 w 9756"/>
              <a:gd name="connsiteY9" fmla="*/ 5122 h 9603"/>
              <a:gd name="connsiteX10" fmla="*/ 8876 w 9756"/>
              <a:gd name="connsiteY10" fmla="*/ 7992 h 9603"/>
              <a:gd name="connsiteX11" fmla="*/ 8576 w 9756"/>
              <a:gd name="connsiteY11" fmla="*/ 7187 h 9603"/>
              <a:gd name="connsiteX12" fmla="*/ 9128 w 9756"/>
              <a:gd name="connsiteY12" fmla="*/ 9602 h 9603"/>
              <a:gd name="connsiteX13" fmla="*/ 9756 w 9756"/>
              <a:gd name="connsiteY13" fmla="*/ 7582 h 9603"/>
              <a:gd name="connsiteX14" fmla="*/ 9368 w 9756"/>
              <a:gd name="connsiteY14" fmla="*/ 7977 h 9603"/>
              <a:gd name="connsiteX15" fmla="*/ 8844 w 9756"/>
              <a:gd name="connsiteY15" fmla="*/ 4244 h 9603"/>
              <a:gd name="connsiteX16" fmla="*/ 4909 w 9756"/>
              <a:gd name="connsiteY16" fmla="*/ 3585 h 9603"/>
              <a:gd name="connsiteX17" fmla="*/ 6187 w 9756"/>
              <a:gd name="connsiteY17" fmla="*/ 71 h 9603"/>
              <a:gd name="connsiteX18" fmla="*/ 4543 w 9756"/>
              <a:gd name="connsiteY18" fmla="*/ 1169 h 9603"/>
              <a:gd name="connsiteX19" fmla="*/ 3091 w 9756"/>
              <a:gd name="connsiteY19" fmla="*/ 71 h 9603"/>
              <a:gd name="connsiteX0" fmla="*/ 3168 w 10000"/>
              <a:gd name="connsiteY0" fmla="*/ 74 h 10000"/>
              <a:gd name="connsiteX1" fmla="*/ 3861 w 10000"/>
              <a:gd name="connsiteY1" fmla="*/ 2635 h 10000"/>
              <a:gd name="connsiteX2" fmla="*/ 283 w 10000"/>
              <a:gd name="connsiteY2" fmla="*/ 3231 h 10000"/>
              <a:gd name="connsiteX3" fmla="*/ 335 w 10000"/>
              <a:gd name="connsiteY3" fmla="*/ 7819 h 10000"/>
              <a:gd name="connsiteX4" fmla="*/ 8 w 10000"/>
              <a:gd name="connsiteY4" fmla="*/ 7560 h 10000"/>
              <a:gd name="connsiteX5" fmla="*/ 704 w 10000"/>
              <a:gd name="connsiteY5" fmla="*/ 9771 h 10000"/>
              <a:gd name="connsiteX6" fmla="*/ 1111 w 10000"/>
              <a:gd name="connsiteY6" fmla="*/ 7179 h 10000"/>
              <a:gd name="connsiteX7" fmla="*/ 752 w 10000"/>
              <a:gd name="connsiteY7" fmla="*/ 8246 h 10000"/>
              <a:gd name="connsiteX8" fmla="*/ 1354 w 10000"/>
              <a:gd name="connsiteY8" fmla="*/ 5487 h 10000"/>
              <a:gd name="connsiteX9" fmla="*/ 8334 w 10000"/>
              <a:gd name="connsiteY9" fmla="*/ 5334 h 10000"/>
              <a:gd name="connsiteX10" fmla="*/ 9098 w 10000"/>
              <a:gd name="connsiteY10" fmla="*/ 8322 h 10000"/>
              <a:gd name="connsiteX11" fmla="*/ 8790 w 10000"/>
              <a:gd name="connsiteY11" fmla="*/ 7484 h 10000"/>
              <a:gd name="connsiteX12" fmla="*/ 9356 w 10000"/>
              <a:gd name="connsiteY12" fmla="*/ 9999 h 10000"/>
              <a:gd name="connsiteX13" fmla="*/ 10000 w 10000"/>
              <a:gd name="connsiteY13" fmla="*/ 7895 h 10000"/>
              <a:gd name="connsiteX14" fmla="*/ 9602 w 10000"/>
              <a:gd name="connsiteY14" fmla="*/ 8307 h 10000"/>
              <a:gd name="connsiteX15" fmla="*/ 9065 w 10000"/>
              <a:gd name="connsiteY15" fmla="*/ 4419 h 10000"/>
              <a:gd name="connsiteX16" fmla="*/ 5032 w 10000"/>
              <a:gd name="connsiteY16" fmla="*/ 3733 h 10000"/>
              <a:gd name="connsiteX17" fmla="*/ 6342 w 10000"/>
              <a:gd name="connsiteY17" fmla="*/ 74 h 10000"/>
              <a:gd name="connsiteX18" fmla="*/ 4657 w 10000"/>
              <a:gd name="connsiteY18" fmla="*/ 1217 h 10000"/>
              <a:gd name="connsiteX19" fmla="*/ 3168 w 10000"/>
              <a:gd name="connsiteY19" fmla="*/ 74 h 10000"/>
              <a:gd name="connsiteX0" fmla="*/ 3168 w 10000"/>
              <a:gd name="connsiteY0" fmla="*/ 74 h 10000"/>
              <a:gd name="connsiteX1" fmla="*/ 3861 w 10000"/>
              <a:gd name="connsiteY1" fmla="*/ 2635 h 10000"/>
              <a:gd name="connsiteX2" fmla="*/ 283 w 10000"/>
              <a:gd name="connsiteY2" fmla="*/ 3231 h 10000"/>
              <a:gd name="connsiteX3" fmla="*/ 335 w 10000"/>
              <a:gd name="connsiteY3" fmla="*/ 7819 h 10000"/>
              <a:gd name="connsiteX4" fmla="*/ 8 w 10000"/>
              <a:gd name="connsiteY4" fmla="*/ 7560 h 10000"/>
              <a:gd name="connsiteX5" fmla="*/ 704 w 10000"/>
              <a:gd name="connsiteY5" fmla="*/ 9771 h 10000"/>
              <a:gd name="connsiteX6" fmla="*/ 1111 w 10000"/>
              <a:gd name="connsiteY6" fmla="*/ 7179 h 10000"/>
              <a:gd name="connsiteX7" fmla="*/ 752 w 10000"/>
              <a:gd name="connsiteY7" fmla="*/ 8246 h 10000"/>
              <a:gd name="connsiteX8" fmla="*/ 1354 w 10000"/>
              <a:gd name="connsiteY8" fmla="*/ 5487 h 10000"/>
              <a:gd name="connsiteX9" fmla="*/ 8334 w 10000"/>
              <a:gd name="connsiteY9" fmla="*/ 5334 h 10000"/>
              <a:gd name="connsiteX10" fmla="*/ 9098 w 10000"/>
              <a:gd name="connsiteY10" fmla="*/ 8322 h 10000"/>
              <a:gd name="connsiteX11" fmla="*/ 8790 w 10000"/>
              <a:gd name="connsiteY11" fmla="*/ 7484 h 10000"/>
              <a:gd name="connsiteX12" fmla="*/ 9356 w 10000"/>
              <a:gd name="connsiteY12" fmla="*/ 9999 h 10000"/>
              <a:gd name="connsiteX13" fmla="*/ 10000 w 10000"/>
              <a:gd name="connsiteY13" fmla="*/ 7895 h 10000"/>
              <a:gd name="connsiteX14" fmla="*/ 9602 w 10000"/>
              <a:gd name="connsiteY14" fmla="*/ 8307 h 10000"/>
              <a:gd name="connsiteX15" fmla="*/ 9065 w 10000"/>
              <a:gd name="connsiteY15" fmla="*/ 4419 h 10000"/>
              <a:gd name="connsiteX16" fmla="*/ 5472 w 10000"/>
              <a:gd name="connsiteY16" fmla="*/ 2930 h 10000"/>
              <a:gd name="connsiteX17" fmla="*/ 6342 w 10000"/>
              <a:gd name="connsiteY17" fmla="*/ 74 h 10000"/>
              <a:gd name="connsiteX18" fmla="*/ 4657 w 10000"/>
              <a:gd name="connsiteY18" fmla="*/ 1217 h 10000"/>
              <a:gd name="connsiteX19" fmla="*/ 3168 w 10000"/>
              <a:gd name="connsiteY19" fmla="*/ 74 h 10000"/>
              <a:gd name="connsiteX0" fmla="*/ 3168 w 10000"/>
              <a:gd name="connsiteY0" fmla="*/ 74 h 10000"/>
              <a:gd name="connsiteX1" fmla="*/ 3861 w 10000"/>
              <a:gd name="connsiteY1" fmla="*/ 2635 h 10000"/>
              <a:gd name="connsiteX2" fmla="*/ 283 w 10000"/>
              <a:gd name="connsiteY2" fmla="*/ 3231 h 10000"/>
              <a:gd name="connsiteX3" fmla="*/ 335 w 10000"/>
              <a:gd name="connsiteY3" fmla="*/ 7819 h 10000"/>
              <a:gd name="connsiteX4" fmla="*/ 8 w 10000"/>
              <a:gd name="connsiteY4" fmla="*/ 7560 h 10000"/>
              <a:gd name="connsiteX5" fmla="*/ 704 w 10000"/>
              <a:gd name="connsiteY5" fmla="*/ 9771 h 10000"/>
              <a:gd name="connsiteX6" fmla="*/ 1111 w 10000"/>
              <a:gd name="connsiteY6" fmla="*/ 7179 h 10000"/>
              <a:gd name="connsiteX7" fmla="*/ 752 w 10000"/>
              <a:gd name="connsiteY7" fmla="*/ 8246 h 10000"/>
              <a:gd name="connsiteX8" fmla="*/ 1354 w 10000"/>
              <a:gd name="connsiteY8" fmla="*/ 5487 h 10000"/>
              <a:gd name="connsiteX9" fmla="*/ 8334 w 10000"/>
              <a:gd name="connsiteY9" fmla="*/ 5334 h 10000"/>
              <a:gd name="connsiteX10" fmla="*/ 9098 w 10000"/>
              <a:gd name="connsiteY10" fmla="*/ 8322 h 10000"/>
              <a:gd name="connsiteX11" fmla="*/ 8790 w 10000"/>
              <a:gd name="connsiteY11" fmla="*/ 7484 h 10000"/>
              <a:gd name="connsiteX12" fmla="*/ 9356 w 10000"/>
              <a:gd name="connsiteY12" fmla="*/ 9999 h 10000"/>
              <a:gd name="connsiteX13" fmla="*/ 10000 w 10000"/>
              <a:gd name="connsiteY13" fmla="*/ 7895 h 10000"/>
              <a:gd name="connsiteX14" fmla="*/ 9602 w 10000"/>
              <a:gd name="connsiteY14" fmla="*/ 8307 h 10000"/>
              <a:gd name="connsiteX15" fmla="*/ 9395 w 10000"/>
              <a:gd name="connsiteY15" fmla="*/ 3430 h 10000"/>
              <a:gd name="connsiteX16" fmla="*/ 5472 w 10000"/>
              <a:gd name="connsiteY16" fmla="*/ 2930 h 10000"/>
              <a:gd name="connsiteX17" fmla="*/ 6342 w 10000"/>
              <a:gd name="connsiteY17" fmla="*/ 74 h 10000"/>
              <a:gd name="connsiteX18" fmla="*/ 4657 w 10000"/>
              <a:gd name="connsiteY18" fmla="*/ 1217 h 10000"/>
              <a:gd name="connsiteX19" fmla="*/ 3168 w 10000"/>
              <a:gd name="connsiteY19" fmla="*/ 74 h 10000"/>
              <a:gd name="connsiteX0" fmla="*/ 3168 w 10000"/>
              <a:gd name="connsiteY0" fmla="*/ 74 h 10000"/>
              <a:gd name="connsiteX1" fmla="*/ 3861 w 10000"/>
              <a:gd name="connsiteY1" fmla="*/ 2340 h 10000"/>
              <a:gd name="connsiteX2" fmla="*/ 283 w 10000"/>
              <a:gd name="connsiteY2" fmla="*/ 3231 h 10000"/>
              <a:gd name="connsiteX3" fmla="*/ 335 w 10000"/>
              <a:gd name="connsiteY3" fmla="*/ 7819 h 10000"/>
              <a:gd name="connsiteX4" fmla="*/ 8 w 10000"/>
              <a:gd name="connsiteY4" fmla="*/ 7560 h 10000"/>
              <a:gd name="connsiteX5" fmla="*/ 704 w 10000"/>
              <a:gd name="connsiteY5" fmla="*/ 9771 h 10000"/>
              <a:gd name="connsiteX6" fmla="*/ 1111 w 10000"/>
              <a:gd name="connsiteY6" fmla="*/ 7179 h 10000"/>
              <a:gd name="connsiteX7" fmla="*/ 752 w 10000"/>
              <a:gd name="connsiteY7" fmla="*/ 8246 h 10000"/>
              <a:gd name="connsiteX8" fmla="*/ 1354 w 10000"/>
              <a:gd name="connsiteY8" fmla="*/ 5487 h 10000"/>
              <a:gd name="connsiteX9" fmla="*/ 8334 w 10000"/>
              <a:gd name="connsiteY9" fmla="*/ 5334 h 10000"/>
              <a:gd name="connsiteX10" fmla="*/ 9098 w 10000"/>
              <a:gd name="connsiteY10" fmla="*/ 8322 h 10000"/>
              <a:gd name="connsiteX11" fmla="*/ 8790 w 10000"/>
              <a:gd name="connsiteY11" fmla="*/ 7484 h 10000"/>
              <a:gd name="connsiteX12" fmla="*/ 9356 w 10000"/>
              <a:gd name="connsiteY12" fmla="*/ 9999 h 10000"/>
              <a:gd name="connsiteX13" fmla="*/ 10000 w 10000"/>
              <a:gd name="connsiteY13" fmla="*/ 7895 h 10000"/>
              <a:gd name="connsiteX14" fmla="*/ 9602 w 10000"/>
              <a:gd name="connsiteY14" fmla="*/ 8307 h 10000"/>
              <a:gd name="connsiteX15" fmla="*/ 9395 w 10000"/>
              <a:gd name="connsiteY15" fmla="*/ 3430 h 10000"/>
              <a:gd name="connsiteX16" fmla="*/ 5472 w 10000"/>
              <a:gd name="connsiteY16" fmla="*/ 2930 h 10000"/>
              <a:gd name="connsiteX17" fmla="*/ 6342 w 10000"/>
              <a:gd name="connsiteY17" fmla="*/ 74 h 10000"/>
              <a:gd name="connsiteX18" fmla="*/ 4657 w 10000"/>
              <a:gd name="connsiteY18" fmla="*/ 1217 h 10000"/>
              <a:gd name="connsiteX19" fmla="*/ 3168 w 10000"/>
              <a:gd name="connsiteY19" fmla="*/ 74 h 10000"/>
              <a:gd name="connsiteX0" fmla="*/ 3168 w 10000"/>
              <a:gd name="connsiteY0" fmla="*/ 74 h 10000"/>
              <a:gd name="connsiteX1" fmla="*/ 3861 w 10000"/>
              <a:gd name="connsiteY1" fmla="*/ 2340 h 10000"/>
              <a:gd name="connsiteX2" fmla="*/ 283 w 10000"/>
              <a:gd name="connsiteY2" fmla="*/ 3231 h 10000"/>
              <a:gd name="connsiteX3" fmla="*/ 335 w 10000"/>
              <a:gd name="connsiteY3" fmla="*/ 7819 h 10000"/>
              <a:gd name="connsiteX4" fmla="*/ 8 w 10000"/>
              <a:gd name="connsiteY4" fmla="*/ 7560 h 10000"/>
              <a:gd name="connsiteX5" fmla="*/ 704 w 10000"/>
              <a:gd name="connsiteY5" fmla="*/ 9771 h 10000"/>
              <a:gd name="connsiteX6" fmla="*/ 1111 w 10000"/>
              <a:gd name="connsiteY6" fmla="*/ 7179 h 10000"/>
              <a:gd name="connsiteX7" fmla="*/ 752 w 10000"/>
              <a:gd name="connsiteY7" fmla="*/ 8246 h 10000"/>
              <a:gd name="connsiteX8" fmla="*/ 1354 w 10000"/>
              <a:gd name="connsiteY8" fmla="*/ 5487 h 10000"/>
              <a:gd name="connsiteX9" fmla="*/ 8334 w 10000"/>
              <a:gd name="connsiteY9" fmla="*/ 5334 h 10000"/>
              <a:gd name="connsiteX10" fmla="*/ 9098 w 10000"/>
              <a:gd name="connsiteY10" fmla="*/ 8322 h 10000"/>
              <a:gd name="connsiteX11" fmla="*/ 8790 w 10000"/>
              <a:gd name="connsiteY11" fmla="*/ 7484 h 10000"/>
              <a:gd name="connsiteX12" fmla="*/ 9356 w 10000"/>
              <a:gd name="connsiteY12" fmla="*/ 9999 h 10000"/>
              <a:gd name="connsiteX13" fmla="*/ 10000 w 10000"/>
              <a:gd name="connsiteY13" fmla="*/ 7895 h 10000"/>
              <a:gd name="connsiteX14" fmla="*/ 9602 w 10000"/>
              <a:gd name="connsiteY14" fmla="*/ 8307 h 10000"/>
              <a:gd name="connsiteX15" fmla="*/ 9395 w 10000"/>
              <a:gd name="connsiteY15" fmla="*/ 3430 h 10000"/>
              <a:gd name="connsiteX16" fmla="*/ 5472 w 10000"/>
              <a:gd name="connsiteY16" fmla="*/ 2118 h 10000"/>
              <a:gd name="connsiteX17" fmla="*/ 6342 w 10000"/>
              <a:gd name="connsiteY17" fmla="*/ 74 h 10000"/>
              <a:gd name="connsiteX18" fmla="*/ 4657 w 10000"/>
              <a:gd name="connsiteY18" fmla="*/ 1217 h 10000"/>
              <a:gd name="connsiteX19" fmla="*/ 3168 w 10000"/>
              <a:gd name="connsiteY19" fmla="*/ 74 h 10000"/>
              <a:gd name="connsiteX0" fmla="*/ 3168 w 10000"/>
              <a:gd name="connsiteY0" fmla="*/ 19 h 9945"/>
              <a:gd name="connsiteX1" fmla="*/ 3861 w 10000"/>
              <a:gd name="connsiteY1" fmla="*/ 2285 h 9945"/>
              <a:gd name="connsiteX2" fmla="*/ 283 w 10000"/>
              <a:gd name="connsiteY2" fmla="*/ 3176 h 9945"/>
              <a:gd name="connsiteX3" fmla="*/ 335 w 10000"/>
              <a:gd name="connsiteY3" fmla="*/ 7764 h 9945"/>
              <a:gd name="connsiteX4" fmla="*/ 8 w 10000"/>
              <a:gd name="connsiteY4" fmla="*/ 7505 h 9945"/>
              <a:gd name="connsiteX5" fmla="*/ 704 w 10000"/>
              <a:gd name="connsiteY5" fmla="*/ 9716 h 9945"/>
              <a:gd name="connsiteX6" fmla="*/ 1111 w 10000"/>
              <a:gd name="connsiteY6" fmla="*/ 7124 h 9945"/>
              <a:gd name="connsiteX7" fmla="*/ 752 w 10000"/>
              <a:gd name="connsiteY7" fmla="*/ 8191 h 9945"/>
              <a:gd name="connsiteX8" fmla="*/ 1354 w 10000"/>
              <a:gd name="connsiteY8" fmla="*/ 5432 h 9945"/>
              <a:gd name="connsiteX9" fmla="*/ 8334 w 10000"/>
              <a:gd name="connsiteY9" fmla="*/ 5279 h 9945"/>
              <a:gd name="connsiteX10" fmla="*/ 9098 w 10000"/>
              <a:gd name="connsiteY10" fmla="*/ 8267 h 9945"/>
              <a:gd name="connsiteX11" fmla="*/ 8790 w 10000"/>
              <a:gd name="connsiteY11" fmla="*/ 7429 h 9945"/>
              <a:gd name="connsiteX12" fmla="*/ 9356 w 10000"/>
              <a:gd name="connsiteY12" fmla="*/ 9944 h 9945"/>
              <a:gd name="connsiteX13" fmla="*/ 10000 w 10000"/>
              <a:gd name="connsiteY13" fmla="*/ 7840 h 9945"/>
              <a:gd name="connsiteX14" fmla="*/ 9602 w 10000"/>
              <a:gd name="connsiteY14" fmla="*/ 8252 h 9945"/>
              <a:gd name="connsiteX15" fmla="*/ 9395 w 10000"/>
              <a:gd name="connsiteY15" fmla="*/ 3375 h 9945"/>
              <a:gd name="connsiteX16" fmla="*/ 5472 w 10000"/>
              <a:gd name="connsiteY16" fmla="*/ 2063 h 9945"/>
              <a:gd name="connsiteX17" fmla="*/ 5581 w 10000"/>
              <a:gd name="connsiteY17" fmla="*/ 167 h 9945"/>
              <a:gd name="connsiteX18" fmla="*/ 4657 w 10000"/>
              <a:gd name="connsiteY18" fmla="*/ 1162 h 9945"/>
              <a:gd name="connsiteX19" fmla="*/ 3168 w 10000"/>
              <a:gd name="connsiteY19" fmla="*/ 19 h 9945"/>
              <a:gd name="connsiteX0" fmla="*/ 3168 w 10000"/>
              <a:gd name="connsiteY0" fmla="*/ 89 h 10070"/>
              <a:gd name="connsiteX1" fmla="*/ 3861 w 10000"/>
              <a:gd name="connsiteY1" fmla="*/ 2368 h 10070"/>
              <a:gd name="connsiteX2" fmla="*/ 283 w 10000"/>
              <a:gd name="connsiteY2" fmla="*/ 3264 h 10070"/>
              <a:gd name="connsiteX3" fmla="*/ 335 w 10000"/>
              <a:gd name="connsiteY3" fmla="*/ 7877 h 10070"/>
              <a:gd name="connsiteX4" fmla="*/ 8 w 10000"/>
              <a:gd name="connsiteY4" fmla="*/ 7617 h 10070"/>
              <a:gd name="connsiteX5" fmla="*/ 704 w 10000"/>
              <a:gd name="connsiteY5" fmla="*/ 9840 h 10070"/>
              <a:gd name="connsiteX6" fmla="*/ 1111 w 10000"/>
              <a:gd name="connsiteY6" fmla="*/ 7233 h 10070"/>
              <a:gd name="connsiteX7" fmla="*/ 752 w 10000"/>
              <a:gd name="connsiteY7" fmla="*/ 8306 h 10070"/>
              <a:gd name="connsiteX8" fmla="*/ 1354 w 10000"/>
              <a:gd name="connsiteY8" fmla="*/ 5532 h 10070"/>
              <a:gd name="connsiteX9" fmla="*/ 8334 w 10000"/>
              <a:gd name="connsiteY9" fmla="*/ 5378 h 10070"/>
              <a:gd name="connsiteX10" fmla="*/ 9098 w 10000"/>
              <a:gd name="connsiteY10" fmla="*/ 8383 h 10070"/>
              <a:gd name="connsiteX11" fmla="*/ 8790 w 10000"/>
              <a:gd name="connsiteY11" fmla="*/ 7540 h 10070"/>
              <a:gd name="connsiteX12" fmla="*/ 9356 w 10000"/>
              <a:gd name="connsiteY12" fmla="*/ 10069 h 10070"/>
              <a:gd name="connsiteX13" fmla="*/ 10000 w 10000"/>
              <a:gd name="connsiteY13" fmla="*/ 7953 h 10070"/>
              <a:gd name="connsiteX14" fmla="*/ 9602 w 10000"/>
              <a:gd name="connsiteY14" fmla="*/ 8368 h 10070"/>
              <a:gd name="connsiteX15" fmla="*/ 9395 w 10000"/>
              <a:gd name="connsiteY15" fmla="*/ 3464 h 10070"/>
              <a:gd name="connsiteX16" fmla="*/ 5472 w 10000"/>
              <a:gd name="connsiteY16" fmla="*/ 2144 h 10070"/>
              <a:gd name="connsiteX17" fmla="*/ 5581 w 10000"/>
              <a:gd name="connsiteY17" fmla="*/ 238 h 10070"/>
              <a:gd name="connsiteX18" fmla="*/ 4657 w 10000"/>
              <a:gd name="connsiteY18" fmla="*/ 1238 h 10070"/>
              <a:gd name="connsiteX19" fmla="*/ 3732 w 10000"/>
              <a:gd name="connsiteY19" fmla="*/ 534 h 10070"/>
              <a:gd name="connsiteX20" fmla="*/ 3168 w 10000"/>
              <a:gd name="connsiteY20" fmla="*/ 89 h 10070"/>
              <a:gd name="connsiteX0" fmla="*/ 3732 w 10000"/>
              <a:gd name="connsiteY0" fmla="*/ 379 h 9915"/>
              <a:gd name="connsiteX1" fmla="*/ 3861 w 10000"/>
              <a:gd name="connsiteY1" fmla="*/ 2213 h 9915"/>
              <a:gd name="connsiteX2" fmla="*/ 283 w 10000"/>
              <a:gd name="connsiteY2" fmla="*/ 3109 h 9915"/>
              <a:gd name="connsiteX3" fmla="*/ 335 w 10000"/>
              <a:gd name="connsiteY3" fmla="*/ 7722 h 9915"/>
              <a:gd name="connsiteX4" fmla="*/ 8 w 10000"/>
              <a:gd name="connsiteY4" fmla="*/ 7462 h 9915"/>
              <a:gd name="connsiteX5" fmla="*/ 704 w 10000"/>
              <a:gd name="connsiteY5" fmla="*/ 9685 h 9915"/>
              <a:gd name="connsiteX6" fmla="*/ 1111 w 10000"/>
              <a:gd name="connsiteY6" fmla="*/ 7078 h 9915"/>
              <a:gd name="connsiteX7" fmla="*/ 752 w 10000"/>
              <a:gd name="connsiteY7" fmla="*/ 8151 h 9915"/>
              <a:gd name="connsiteX8" fmla="*/ 1354 w 10000"/>
              <a:gd name="connsiteY8" fmla="*/ 5377 h 9915"/>
              <a:gd name="connsiteX9" fmla="*/ 8334 w 10000"/>
              <a:gd name="connsiteY9" fmla="*/ 5223 h 9915"/>
              <a:gd name="connsiteX10" fmla="*/ 9098 w 10000"/>
              <a:gd name="connsiteY10" fmla="*/ 8228 h 9915"/>
              <a:gd name="connsiteX11" fmla="*/ 8790 w 10000"/>
              <a:gd name="connsiteY11" fmla="*/ 7385 h 9915"/>
              <a:gd name="connsiteX12" fmla="*/ 9356 w 10000"/>
              <a:gd name="connsiteY12" fmla="*/ 9914 h 9915"/>
              <a:gd name="connsiteX13" fmla="*/ 10000 w 10000"/>
              <a:gd name="connsiteY13" fmla="*/ 7798 h 9915"/>
              <a:gd name="connsiteX14" fmla="*/ 9602 w 10000"/>
              <a:gd name="connsiteY14" fmla="*/ 8213 h 9915"/>
              <a:gd name="connsiteX15" fmla="*/ 9395 w 10000"/>
              <a:gd name="connsiteY15" fmla="*/ 3309 h 9915"/>
              <a:gd name="connsiteX16" fmla="*/ 5472 w 10000"/>
              <a:gd name="connsiteY16" fmla="*/ 1989 h 9915"/>
              <a:gd name="connsiteX17" fmla="*/ 5581 w 10000"/>
              <a:gd name="connsiteY17" fmla="*/ 83 h 9915"/>
              <a:gd name="connsiteX18" fmla="*/ 4657 w 10000"/>
              <a:gd name="connsiteY18" fmla="*/ 1083 h 9915"/>
              <a:gd name="connsiteX19" fmla="*/ 3732 w 10000"/>
              <a:gd name="connsiteY19" fmla="*/ 379 h 9915"/>
              <a:gd name="connsiteX0" fmla="*/ 3732 w 10000"/>
              <a:gd name="connsiteY0" fmla="*/ 411 h 10029"/>
              <a:gd name="connsiteX1" fmla="*/ 3861 w 10000"/>
              <a:gd name="connsiteY1" fmla="*/ 2261 h 10029"/>
              <a:gd name="connsiteX2" fmla="*/ 283 w 10000"/>
              <a:gd name="connsiteY2" fmla="*/ 3165 h 10029"/>
              <a:gd name="connsiteX3" fmla="*/ 335 w 10000"/>
              <a:gd name="connsiteY3" fmla="*/ 7817 h 10029"/>
              <a:gd name="connsiteX4" fmla="*/ 8 w 10000"/>
              <a:gd name="connsiteY4" fmla="*/ 7555 h 10029"/>
              <a:gd name="connsiteX5" fmla="*/ 704 w 10000"/>
              <a:gd name="connsiteY5" fmla="*/ 9797 h 10029"/>
              <a:gd name="connsiteX6" fmla="*/ 1111 w 10000"/>
              <a:gd name="connsiteY6" fmla="*/ 7168 h 10029"/>
              <a:gd name="connsiteX7" fmla="*/ 752 w 10000"/>
              <a:gd name="connsiteY7" fmla="*/ 8250 h 10029"/>
              <a:gd name="connsiteX8" fmla="*/ 1354 w 10000"/>
              <a:gd name="connsiteY8" fmla="*/ 5452 h 10029"/>
              <a:gd name="connsiteX9" fmla="*/ 8334 w 10000"/>
              <a:gd name="connsiteY9" fmla="*/ 5297 h 10029"/>
              <a:gd name="connsiteX10" fmla="*/ 9098 w 10000"/>
              <a:gd name="connsiteY10" fmla="*/ 8328 h 10029"/>
              <a:gd name="connsiteX11" fmla="*/ 8790 w 10000"/>
              <a:gd name="connsiteY11" fmla="*/ 7477 h 10029"/>
              <a:gd name="connsiteX12" fmla="*/ 9356 w 10000"/>
              <a:gd name="connsiteY12" fmla="*/ 10028 h 10029"/>
              <a:gd name="connsiteX13" fmla="*/ 10000 w 10000"/>
              <a:gd name="connsiteY13" fmla="*/ 7894 h 10029"/>
              <a:gd name="connsiteX14" fmla="*/ 9602 w 10000"/>
              <a:gd name="connsiteY14" fmla="*/ 8312 h 10029"/>
              <a:gd name="connsiteX15" fmla="*/ 9395 w 10000"/>
              <a:gd name="connsiteY15" fmla="*/ 3366 h 10029"/>
              <a:gd name="connsiteX16" fmla="*/ 5472 w 10000"/>
              <a:gd name="connsiteY16" fmla="*/ 2035 h 10029"/>
              <a:gd name="connsiteX17" fmla="*/ 5581 w 10000"/>
              <a:gd name="connsiteY17" fmla="*/ 113 h 10029"/>
              <a:gd name="connsiteX18" fmla="*/ 4657 w 10000"/>
              <a:gd name="connsiteY18" fmla="*/ 1121 h 10029"/>
              <a:gd name="connsiteX19" fmla="*/ 3647 w 10000"/>
              <a:gd name="connsiteY19" fmla="*/ 37 h 10029"/>
              <a:gd name="connsiteX20" fmla="*/ 3732 w 10000"/>
              <a:gd name="connsiteY20" fmla="*/ 411 h 10029"/>
              <a:gd name="connsiteX0" fmla="*/ 3732 w 10000"/>
              <a:gd name="connsiteY0" fmla="*/ 379 h 9997"/>
              <a:gd name="connsiteX1" fmla="*/ 3861 w 10000"/>
              <a:gd name="connsiteY1" fmla="*/ 2229 h 9997"/>
              <a:gd name="connsiteX2" fmla="*/ 283 w 10000"/>
              <a:gd name="connsiteY2" fmla="*/ 3133 h 9997"/>
              <a:gd name="connsiteX3" fmla="*/ 335 w 10000"/>
              <a:gd name="connsiteY3" fmla="*/ 7785 h 9997"/>
              <a:gd name="connsiteX4" fmla="*/ 8 w 10000"/>
              <a:gd name="connsiteY4" fmla="*/ 7523 h 9997"/>
              <a:gd name="connsiteX5" fmla="*/ 704 w 10000"/>
              <a:gd name="connsiteY5" fmla="*/ 9765 h 9997"/>
              <a:gd name="connsiteX6" fmla="*/ 1111 w 10000"/>
              <a:gd name="connsiteY6" fmla="*/ 7136 h 9997"/>
              <a:gd name="connsiteX7" fmla="*/ 752 w 10000"/>
              <a:gd name="connsiteY7" fmla="*/ 8218 h 9997"/>
              <a:gd name="connsiteX8" fmla="*/ 1354 w 10000"/>
              <a:gd name="connsiteY8" fmla="*/ 5420 h 9997"/>
              <a:gd name="connsiteX9" fmla="*/ 8334 w 10000"/>
              <a:gd name="connsiteY9" fmla="*/ 5265 h 9997"/>
              <a:gd name="connsiteX10" fmla="*/ 9098 w 10000"/>
              <a:gd name="connsiteY10" fmla="*/ 8296 h 9997"/>
              <a:gd name="connsiteX11" fmla="*/ 8790 w 10000"/>
              <a:gd name="connsiteY11" fmla="*/ 7445 h 9997"/>
              <a:gd name="connsiteX12" fmla="*/ 9356 w 10000"/>
              <a:gd name="connsiteY12" fmla="*/ 9996 h 9997"/>
              <a:gd name="connsiteX13" fmla="*/ 10000 w 10000"/>
              <a:gd name="connsiteY13" fmla="*/ 7862 h 9997"/>
              <a:gd name="connsiteX14" fmla="*/ 9602 w 10000"/>
              <a:gd name="connsiteY14" fmla="*/ 8280 h 9997"/>
              <a:gd name="connsiteX15" fmla="*/ 9395 w 10000"/>
              <a:gd name="connsiteY15" fmla="*/ 3334 h 9997"/>
              <a:gd name="connsiteX16" fmla="*/ 5472 w 10000"/>
              <a:gd name="connsiteY16" fmla="*/ 2003 h 9997"/>
              <a:gd name="connsiteX17" fmla="*/ 5581 w 10000"/>
              <a:gd name="connsiteY17" fmla="*/ 81 h 9997"/>
              <a:gd name="connsiteX18" fmla="*/ 4657 w 10000"/>
              <a:gd name="connsiteY18" fmla="*/ 1089 h 9997"/>
              <a:gd name="connsiteX19" fmla="*/ 3732 w 10000"/>
              <a:gd name="connsiteY19" fmla="*/ 379 h 9997"/>
              <a:gd name="connsiteX0" fmla="*/ 3646 w 10000"/>
              <a:gd name="connsiteY0" fmla="*/ 19 h 10038"/>
              <a:gd name="connsiteX1" fmla="*/ 3861 w 10000"/>
              <a:gd name="connsiteY1" fmla="*/ 2268 h 10038"/>
              <a:gd name="connsiteX2" fmla="*/ 283 w 10000"/>
              <a:gd name="connsiteY2" fmla="*/ 3172 h 10038"/>
              <a:gd name="connsiteX3" fmla="*/ 335 w 10000"/>
              <a:gd name="connsiteY3" fmla="*/ 7825 h 10038"/>
              <a:gd name="connsiteX4" fmla="*/ 8 w 10000"/>
              <a:gd name="connsiteY4" fmla="*/ 7563 h 10038"/>
              <a:gd name="connsiteX5" fmla="*/ 704 w 10000"/>
              <a:gd name="connsiteY5" fmla="*/ 9806 h 10038"/>
              <a:gd name="connsiteX6" fmla="*/ 1111 w 10000"/>
              <a:gd name="connsiteY6" fmla="*/ 7176 h 10038"/>
              <a:gd name="connsiteX7" fmla="*/ 752 w 10000"/>
              <a:gd name="connsiteY7" fmla="*/ 8258 h 10038"/>
              <a:gd name="connsiteX8" fmla="*/ 1354 w 10000"/>
              <a:gd name="connsiteY8" fmla="*/ 5460 h 10038"/>
              <a:gd name="connsiteX9" fmla="*/ 8334 w 10000"/>
              <a:gd name="connsiteY9" fmla="*/ 5305 h 10038"/>
              <a:gd name="connsiteX10" fmla="*/ 9098 w 10000"/>
              <a:gd name="connsiteY10" fmla="*/ 8336 h 10038"/>
              <a:gd name="connsiteX11" fmla="*/ 8790 w 10000"/>
              <a:gd name="connsiteY11" fmla="*/ 7485 h 10038"/>
              <a:gd name="connsiteX12" fmla="*/ 9356 w 10000"/>
              <a:gd name="connsiteY12" fmla="*/ 10037 h 10038"/>
              <a:gd name="connsiteX13" fmla="*/ 10000 w 10000"/>
              <a:gd name="connsiteY13" fmla="*/ 7902 h 10038"/>
              <a:gd name="connsiteX14" fmla="*/ 9602 w 10000"/>
              <a:gd name="connsiteY14" fmla="*/ 8320 h 10038"/>
              <a:gd name="connsiteX15" fmla="*/ 9395 w 10000"/>
              <a:gd name="connsiteY15" fmla="*/ 3373 h 10038"/>
              <a:gd name="connsiteX16" fmla="*/ 5472 w 10000"/>
              <a:gd name="connsiteY16" fmla="*/ 2042 h 10038"/>
              <a:gd name="connsiteX17" fmla="*/ 5581 w 10000"/>
              <a:gd name="connsiteY17" fmla="*/ 119 h 10038"/>
              <a:gd name="connsiteX18" fmla="*/ 4657 w 10000"/>
              <a:gd name="connsiteY18" fmla="*/ 1127 h 10038"/>
              <a:gd name="connsiteX19" fmla="*/ 3646 w 10000"/>
              <a:gd name="connsiteY19" fmla="*/ 19 h 10038"/>
              <a:gd name="connsiteX0" fmla="*/ 3646 w 10000"/>
              <a:gd name="connsiteY0" fmla="*/ 279 h 10298"/>
              <a:gd name="connsiteX1" fmla="*/ 3861 w 10000"/>
              <a:gd name="connsiteY1" fmla="*/ 2528 h 10298"/>
              <a:gd name="connsiteX2" fmla="*/ 283 w 10000"/>
              <a:gd name="connsiteY2" fmla="*/ 3432 h 10298"/>
              <a:gd name="connsiteX3" fmla="*/ 335 w 10000"/>
              <a:gd name="connsiteY3" fmla="*/ 8085 h 10298"/>
              <a:gd name="connsiteX4" fmla="*/ 8 w 10000"/>
              <a:gd name="connsiteY4" fmla="*/ 7823 h 10298"/>
              <a:gd name="connsiteX5" fmla="*/ 704 w 10000"/>
              <a:gd name="connsiteY5" fmla="*/ 10066 h 10298"/>
              <a:gd name="connsiteX6" fmla="*/ 1111 w 10000"/>
              <a:gd name="connsiteY6" fmla="*/ 7436 h 10298"/>
              <a:gd name="connsiteX7" fmla="*/ 752 w 10000"/>
              <a:gd name="connsiteY7" fmla="*/ 8518 h 10298"/>
              <a:gd name="connsiteX8" fmla="*/ 1354 w 10000"/>
              <a:gd name="connsiteY8" fmla="*/ 5720 h 10298"/>
              <a:gd name="connsiteX9" fmla="*/ 8334 w 10000"/>
              <a:gd name="connsiteY9" fmla="*/ 5565 h 10298"/>
              <a:gd name="connsiteX10" fmla="*/ 9098 w 10000"/>
              <a:gd name="connsiteY10" fmla="*/ 8596 h 10298"/>
              <a:gd name="connsiteX11" fmla="*/ 8790 w 10000"/>
              <a:gd name="connsiteY11" fmla="*/ 7745 h 10298"/>
              <a:gd name="connsiteX12" fmla="*/ 9356 w 10000"/>
              <a:gd name="connsiteY12" fmla="*/ 10297 h 10298"/>
              <a:gd name="connsiteX13" fmla="*/ 10000 w 10000"/>
              <a:gd name="connsiteY13" fmla="*/ 8162 h 10298"/>
              <a:gd name="connsiteX14" fmla="*/ 9602 w 10000"/>
              <a:gd name="connsiteY14" fmla="*/ 8580 h 10298"/>
              <a:gd name="connsiteX15" fmla="*/ 9395 w 10000"/>
              <a:gd name="connsiteY15" fmla="*/ 3633 h 10298"/>
              <a:gd name="connsiteX16" fmla="*/ 5472 w 10000"/>
              <a:gd name="connsiteY16" fmla="*/ 2302 h 10298"/>
              <a:gd name="connsiteX17" fmla="*/ 5552 w 10000"/>
              <a:gd name="connsiteY17" fmla="*/ 69 h 10298"/>
              <a:gd name="connsiteX18" fmla="*/ 4657 w 10000"/>
              <a:gd name="connsiteY18" fmla="*/ 1387 h 10298"/>
              <a:gd name="connsiteX19" fmla="*/ 3646 w 10000"/>
              <a:gd name="connsiteY19" fmla="*/ 279 h 10298"/>
              <a:gd name="connsiteX0" fmla="*/ 3646 w 10000"/>
              <a:gd name="connsiteY0" fmla="*/ 1601 h 11620"/>
              <a:gd name="connsiteX1" fmla="*/ 3861 w 10000"/>
              <a:gd name="connsiteY1" fmla="*/ 3850 h 11620"/>
              <a:gd name="connsiteX2" fmla="*/ 283 w 10000"/>
              <a:gd name="connsiteY2" fmla="*/ 4754 h 11620"/>
              <a:gd name="connsiteX3" fmla="*/ 335 w 10000"/>
              <a:gd name="connsiteY3" fmla="*/ 9407 h 11620"/>
              <a:gd name="connsiteX4" fmla="*/ 8 w 10000"/>
              <a:gd name="connsiteY4" fmla="*/ 9145 h 11620"/>
              <a:gd name="connsiteX5" fmla="*/ 704 w 10000"/>
              <a:gd name="connsiteY5" fmla="*/ 11388 h 11620"/>
              <a:gd name="connsiteX6" fmla="*/ 1111 w 10000"/>
              <a:gd name="connsiteY6" fmla="*/ 8758 h 11620"/>
              <a:gd name="connsiteX7" fmla="*/ 752 w 10000"/>
              <a:gd name="connsiteY7" fmla="*/ 9840 h 11620"/>
              <a:gd name="connsiteX8" fmla="*/ 1354 w 10000"/>
              <a:gd name="connsiteY8" fmla="*/ 7042 h 11620"/>
              <a:gd name="connsiteX9" fmla="*/ 8334 w 10000"/>
              <a:gd name="connsiteY9" fmla="*/ 6887 h 11620"/>
              <a:gd name="connsiteX10" fmla="*/ 9098 w 10000"/>
              <a:gd name="connsiteY10" fmla="*/ 9918 h 11620"/>
              <a:gd name="connsiteX11" fmla="*/ 8790 w 10000"/>
              <a:gd name="connsiteY11" fmla="*/ 9067 h 11620"/>
              <a:gd name="connsiteX12" fmla="*/ 9356 w 10000"/>
              <a:gd name="connsiteY12" fmla="*/ 11619 h 11620"/>
              <a:gd name="connsiteX13" fmla="*/ 10000 w 10000"/>
              <a:gd name="connsiteY13" fmla="*/ 9484 h 11620"/>
              <a:gd name="connsiteX14" fmla="*/ 9602 w 10000"/>
              <a:gd name="connsiteY14" fmla="*/ 9902 h 11620"/>
              <a:gd name="connsiteX15" fmla="*/ 9395 w 10000"/>
              <a:gd name="connsiteY15" fmla="*/ 4955 h 11620"/>
              <a:gd name="connsiteX16" fmla="*/ 5472 w 10000"/>
              <a:gd name="connsiteY16" fmla="*/ 3624 h 11620"/>
              <a:gd name="connsiteX17" fmla="*/ 6482 w 10000"/>
              <a:gd name="connsiteY17" fmla="*/ 44 h 11620"/>
              <a:gd name="connsiteX18" fmla="*/ 4657 w 10000"/>
              <a:gd name="connsiteY18" fmla="*/ 2709 h 11620"/>
              <a:gd name="connsiteX19" fmla="*/ 3646 w 10000"/>
              <a:gd name="connsiteY19" fmla="*/ 1601 h 11620"/>
              <a:gd name="connsiteX0" fmla="*/ 2934 w 10000"/>
              <a:gd name="connsiteY0" fmla="*/ 8 h 11674"/>
              <a:gd name="connsiteX1" fmla="*/ 3861 w 10000"/>
              <a:gd name="connsiteY1" fmla="*/ 3904 h 11674"/>
              <a:gd name="connsiteX2" fmla="*/ 283 w 10000"/>
              <a:gd name="connsiteY2" fmla="*/ 4808 h 11674"/>
              <a:gd name="connsiteX3" fmla="*/ 335 w 10000"/>
              <a:gd name="connsiteY3" fmla="*/ 9461 h 11674"/>
              <a:gd name="connsiteX4" fmla="*/ 8 w 10000"/>
              <a:gd name="connsiteY4" fmla="*/ 9199 h 11674"/>
              <a:gd name="connsiteX5" fmla="*/ 704 w 10000"/>
              <a:gd name="connsiteY5" fmla="*/ 11442 h 11674"/>
              <a:gd name="connsiteX6" fmla="*/ 1111 w 10000"/>
              <a:gd name="connsiteY6" fmla="*/ 8812 h 11674"/>
              <a:gd name="connsiteX7" fmla="*/ 752 w 10000"/>
              <a:gd name="connsiteY7" fmla="*/ 9894 h 11674"/>
              <a:gd name="connsiteX8" fmla="*/ 1354 w 10000"/>
              <a:gd name="connsiteY8" fmla="*/ 7096 h 11674"/>
              <a:gd name="connsiteX9" fmla="*/ 8334 w 10000"/>
              <a:gd name="connsiteY9" fmla="*/ 6941 h 11674"/>
              <a:gd name="connsiteX10" fmla="*/ 9098 w 10000"/>
              <a:gd name="connsiteY10" fmla="*/ 9972 h 11674"/>
              <a:gd name="connsiteX11" fmla="*/ 8790 w 10000"/>
              <a:gd name="connsiteY11" fmla="*/ 9121 h 11674"/>
              <a:gd name="connsiteX12" fmla="*/ 9356 w 10000"/>
              <a:gd name="connsiteY12" fmla="*/ 11673 h 11674"/>
              <a:gd name="connsiteX13" fmla="*/ 10000 w 10000"/>
              <a:gd name="connsiteY13" fmla="*/ 9538 h 11674"/>
              <a:gd name="connsiteX14" fmla="*/ 9602 w 10000"/>
              <a:gd name="connsiteY14" fmla="*/ 9956 h 11674"/>
              <a:gd name="connsiteX15" fmla="*/ 9395 w 10000"/>
              <a:gd name="connsiteY15" fmla="*/ 5009 h 11674"/>
              <a:gd name="connsiteX16" fmla="*/ 5472 w 10000"/>
              <a:gd name="connsiteY16" fmla="*/ 3678 h 11674"/>
              <a:gd name="connsiteX17" fmla="*/ 6482 w 10000"/>
              <a:gd name="connsiteY17" fmla="*/ 98 h 11674"/>
              <a:gd name="connsiteX18" fmla="*/ 4657 w 10000"/>
              <a:gd name="connsiteY18" fmla="*/ 2763 h 11674"/>
              <a:gd name="connsiteX19" fmla="*/ 2934 w 10000"/>
              <a:gd name="connsiteY19" fmla="*/ 8 h 11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000" h="11674">
                <a:moveTo>
                  <a:pt x="2934" y="8"/>
                </a:moveTo>
                <a:cubicBezTo>
                  <a:pt x="2801" y="198"/>
                  <a:pt x="4303" y="3104"/>
                  <a:pt x="3861" y="3904"/>
                </a:cubicBezTo>
                <a:cubicBezTo>
                  <a:pt x="3419" y="4704"/>
                  <a:pt x="871" y="3882"/>
                  <a:pt x="283" y="4808"/>
                </a:cubicBezTo>
                <a:cubicBezTo>
                  <a:pt x="-305" y="5734"/>
                  <a:pt x="381" y="8730"/>
                  <a:pt x="335" y="9461"/>
                </a:cubicBezTo>
                <a:cubicBezTo>
                  <a:pt x="289" y="10193"/>
                  <a:pt x="-53" y="8873"/>
                  <a:pt x="8" y="9199"/>
                </a:cubicBezTo>
                <a:cubicBezTo>
                  <a:pt x="18" y="9632"/>
                  <a:pt x="520" y="11503"/>
                  <a:pt x="704" y="11442"/>
                </a:cubicBezTo>
                <a:cubicBezTo>
                  <a:pt x="889" y="11378"/>
                  <a:pt x="1144" y="8996"/>
                  <a:pt x="1111" y="8812"/>
                </a:cubicBezTo>
                <a:cubicBezTo>
                  <a:pt x="1079" y="8626"/>
                  <a:pt x="817" y="10003"/>
                  <a:pt x="752" y="9894"/>
                </a:cubicBezTo>
                <a:cubicBezTo>
                  <a:pt x="688" y="9786"/>
                  <a:pt x="89" y="7590"/>
                  <a:pt x="1354" y="7096"/>
                </a:cubicBezTo>
                <a:cubicBezTo>
                  <a:pt x="2619" y="6599"/>
                  <a:pt x="7044" y="6461"/>
                  <a:pt x="8334" y="6941"/>
                </a:cubicBezTo>
                <a:cubicBezTo>
                  <a:pt x="9625" y="7421"/>
                  <a:pt x="9205" y="9894"/>
                  <a:pt x="9098" y="9972"/>
                </a:cubicBezTo>
                <a:cubicBezTo>
                  <a:pt x="8990" y="10049"/>
                  <a:pt x="8797" y="8781"/>
                  <a:pt x="8790" y="9121"/>
                </a:cubicBezTo>
                <a:cubicBezTo>
                  <a:pt x="8784" y="9461"/>
                  <a:pt x="9155" y="11612"/>
                  <a:pt x="9356" y="11673"/>
                </a:cubicBezTo>
                <a:cubicBezTo>
                  <a:pt x="9557" y="11735"/>
                  <a:pt x="9958" y="9816"/>
                  <a:pt x="10000" y="9538"/>
                </a:cubicBezTo>
                <a:cubicBezTo>
                  <a:pt x="9935" y="8996"/>
                  <a:pt x="9703" y="10712"/>
                  <a:pt x="9602" y="9956"/>
                </a:cubicBezTo>
                <a:cubicBezTo>
                  <a:pt x="9501" y="9202"/>
                  <a:pt x="10083" y="6054"/>
                  <a:pt x="9395" y="5009"/>
                </a:cubicBezTo>
                <a:cubicBezTo>
                  <a:pt x="8707" y="3963"/>
                  <a:pt x="5958" y="4497"/>
                  <a:pt x="5472" y="3678"/>
                </a:cubicBezTo>
                <a:cubicBezTo>
                  <a:pt x="4987" y="2860"/>
                  <a:pt x="6543" y="530"/>
                  <a:pt x="6482" y="98"/>
                </a:cubicBezTo>
                <a:cubicBezTo>
                  <a:pt x="6420" y="-335"/>
                  <a:pt x="5248" y="2778"/>
                  <a:pt x="4657" y="2763"/>
                </a:cubicBezTo>
                <a:cubicBezTo>
                  <a:pt x="4066" y="2748"/>
                  <a:pt x="3067" y="-182"/>
                  <a:pt x="2934" y="8"/>
                </a:cubicBezTo>
                <a:close/>
              </a:path>
            </a:pathLst>
          </a:custGeom>
          <a:solidFill>
            <a:srgbClr val="FFC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 b="0" dirty="0">
              <a:latin typeface="Calibri" panose="020F0502020204030204" pitchFamily="34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3161067" y="2244490"/>
            <a:ext cx="2371675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sz="1600" b="0" dirty="0" smtClean="0">
                <a:latin typeface="Calibri" panose="020F0502020204030204" pitchFamily="34" charset="0"/>
              </a:rPr>
              <a:t>Approximation Algorithms</a:t>
            </a:r>
            <a:endParaRPr lang="he-IL" sz="1600" b="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90670" y="4964053"/>
                <a:ext cx="2144883" cy="1015663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he-IL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b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min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he-IL" sz="2000" b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α</m:t>
                              </m:r>
                            </m:sub>
                          </m:sSub>
                          <m:r>
                            <a:rPr lang="he-IL" sz="2000" b="0" i="1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he-IL" sz="20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he-IL" sz="2000" b="0" i="0" smtClean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α</m:t>
                              </m:r>
                            </m:e>
                          </m:d>
                        </m:e>
                        <m:sub>
                          <m:r>
                            <a:rPr lang="he-IL" sz="2000" b="0" i="0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he-IL" sz="2000" b="0" i="0" smtClean="0">
                          <a:solidFill>
                            <a:schemeClr val="bg1"/>
                          </a:solidFill>
                          <a:latin typeface="Cambria Math"/>
                        </a:rPr>
                        <m:t>  </m:t>
                      </m:r>
                    </m:oMath>
                  </m:oMathPara>
                </a14:m>
                <a:endParaRPr lang="en-US" sz="2000" b="0" i="0" dirty="0" smtClean="0">
                  <a:solidFill>
                    <a:schemeClr val="bg1"/>
                  </a:solidFill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bg1"/>
                          </a:solidFill>
                          <a:latin typeface="Cambria Math"/>
                        </a:rPr>
                        <m:t>s</m:t>
                      </m:r>
                      <m:r>
                        <a:rPr lang="en-US" sz="2000" b="0" i="0" smtClean="0">
                          <a:solidFill>
                            <a:schemeClr val="bg1"/>
                          </a:solidFill>
                          <a:latin typeface="Cambria Math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bg1"/>
                          </a:solidFill>
                          <a:latin typeface="Cambria Math"/>
                        </a:rPr>
                        <m:t>t</m:t>
                      </m:r>
                      <m:r>
                        <a:rPr lang="en-US" sz="2000" b="0" i="0" smtClean="0">
                          <a:solidFill>
                            <a:schemeClr val="bg1"/>
                          </a:solidFill>
                          <a:latin typeface="Cambria Math"/>
                        </a:rPr>
                        <m:t>.  </m:t>
                      </m:r>
                    </m:oMath>
                  </m:oMathPara>
                </a14:m>
                <a:endParaRPr lang="he-IL" sz="2000" b="0" i="0" dirty="0" smtClean="0">
                  <a:solidFill>
                    <a:schemeClr val="bg1"/>
                  </a:solidFill>
                  <a:latin typeface="Cambria Math"/>
                </a:endParaRPr>
              </a:p>
              <a:p>
                <a:r>
                  <a:rPr lang="he-IL" sz="2000" b="0" dirty="0" smtClean="0">
                    <a:solidFill>
                      <a:schemeClr val="bg1"/>
                    </a:solidFill>
                  </a:rPr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e-IL" sz="20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he-IL" sz="2000" b="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1" i="0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𝐃</m:t>
                            </m:r>
                            <m:r>
                              <m:rPr>
                                <m:sty m:val="p"/>
                              </m:rPr>
                              <a:rPr lang="el-GR" sz="2000" b="0" i="0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α</m:t>
                            </m:r>
                            <m:r>
                              <a:rPr lang="en-US" sz="2000" b="0" i="0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</a:rPr>
                              <m:t>y</m:t>
                            </m:r>
                          </m:e>
                        </m:d>
                      </m:e>
                      <m:sub>
                        <m:r>
                          <a:rPr lang="he-IL" sz="2000" b="0" i="0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≤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ε</m:t>
                    </m:r>
                  </m:oMath>
                </a14:m>
                <a:endParaRPr lang="he-IL" sz="2000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670" y="4964053"/>
                <a:ext cx="2144883" cy="1015663"/>
              </a:xfrm>
              <a:prstGeom prst="rect">
                <a:avLst/>
              </a:prstGeom>
              <a:blipFill rotWithShape="1">
                <a:blip r:embed="rId6"/>
                <a:stretch>
                  <a:fillRect l="-2557" b="-1018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6"/>
          <p:cNvGrpSpPr>
            <a:grpSpLocks/>
          </p:cNvGrpSpPr>
          <p:nvPr/>
        </p:nvGrpSpPr>
        <p:grpSpPr bwMode="auto">
          <a:xfrm>
            <a:off x="2777279" y="4512826"/>
            <a:ext cx="2382837" cy="1347787"/>
            <a:chOff x="3047" y="859"/>
            <a:chExt cx="1501" cy="849"/>
          </a:xfrm>
        </p:grpSpPr>
        <p:sp>
          <p:nvSpPr>
            <p:cNvPr id="18" name="Rectangle 7"/>
            <p:cNvSpPr>
              <a:spLocks noChangeArrowheads="1"/>
            </p:cNvSpPr>
            <p:nvPr/>
          </p:nvSpPr>
          <p:spPr bwMode="auto">
            <a:xfrm>
              <a:off x="3047" y="859"/>
              <a:ext cx="56" cy="84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9" name="Rectangle 8"/>
            <p:cNvSpPr>
              <a:spLocks noChangeArrowheads="1"/>
            </p:cNvSpPr>
            <p:nvPr/>
          </p:nvSpPr>
          <p:spPr bwMode="auto">
            <a:xfrm>
              <a:off x="3103" y="859"/>
              <a:ext cx="55" cy="84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20" name="Rectangle 9"/>
            <p:cNvSpPr>
              <a:spLocks noChangeArrowheads="1"/>
            </p:cNvSpPr>
            <p:nvPr/>
          </p:nvSpPr>
          <p:spPr bwMode="auto">
            <a:xfrm>
              <a:off x="3158" y="859"/>
              <a:ext cx="55" cy="84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21" name="Rectangle 10"/>
            <p:cNvSpPr>
              <a:spLocks noChangeArrowheads="1"/>
            </p:cNvSpPr>
            <p:nvPr/>
          </p:nvSpPr>
          <p:spPr bwMode="auto">
            <a:xfrm>
              <a:off x="3213" y="859"/>
              <a:ext cx="56" cy="84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22" name="Rectangle 11"/>
            <p:cNvSpPr>
              <a:spLocks noChangeArrowheads="1"/>
            </p:cNvSpPr>
            <p:nvPr/>
          </p:nvSpPr>
          <p:spPr bwMode="auto">
            <a:xfrm>
              <a:off x="3269" y="859"/>
              <a:ext cx="56" cy="84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23" name="Rectangle 12"/>
            <p:cNvSpPr>
              <a:spLocks noChangeArrowheads="1"/>
            </p:cNvSpPr>
            <p:nvPr/>
          </p:nvSpPr>
          <p:spPr bwMode="auto">
            <a:xfrm>
              <a:off x="3325" y="859"/>
              <a:ext cx="55" cy="84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24" name="Rectangle 13"/>
            <p:cNvSpPr>
              <a:spLocks noChangeArrowheads="1"/>
            </p:cNvSpPr>
            <p:nvPr/>
          </p:nvSpPr>
          <p:spPr bwMode="auto">
            <a:xfrm>
              <a:off x="3380" y="859"/>
              <a:ext cx="56" cy="84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25" name="Rectangle 14"/>
            <p:cNvSpPr>
              <a:spLocks noChangeArrowheads="1"/>
            </p:cNvSpPr>
            <p:nvPr/>
          </p:nvSpPr>
          <p:spPr bwMode="auto">
            <a:xfrm>
              <a:off x="3436" y="859"/>
              <a:ext cx="56" cy="84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26" name="Rectangle 15"/>
            <p:cNvSpPr>
              <a:spLocks noChangeArrowheads="1"/>
            </p:cNvSpPr>
            <p:nvPr/>
          </p:nvSpPr>
          <p:spPr bwMode="auto">
            <a:xfrm>
              <a:off x="3492" y="859"/>
              <a:ext cx="55" cy="84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27" name="Rectangle 16"/>
            <p:cNvSpPr>
              <a:spLocks noChangeArrowheads="1"/>
            </p:cNvSpPr>
            <p:nvPr/>
          </p:nvSpPr>
          <p:spPr bwMode="auto">
            <a:xfrm>
              <a:off x="3547" y="859"/>
              <a:ext cx="56" cy="84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28" name="Rectangle 17"/>
            <p:cNvSpPr>
              <a:spLocks noChangeArrowheads="1"/>
            </p:cNvSpPr>
            <p:nvPr/>
          </p:nvSpPr>
          <p:spPr bwMode="auto">
            <a:xfrm>
              <a:off x="3603" y="859"/>
              <a:ext cx="56" cy="84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29" name="Rectangle 18"/>
            <p:cNvSpPr>
              <a:spLocks noChangeArrowheads="1"/>
            </p:cNvSpPr>
            <p:nvPr/>
          </p:nvSpPr>
          <p:spPr bwMode="auto">
            <a:xfrm>
              <a:off x="3659" y="859"/>
              <a:ext cx="55" cy="84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30" name="Rectangle 19"/>
            <p:cNvSpPr>
              <a:spLocks noChangeArrowheads="1"/>
            </p:cNvSpPr>
            <p:nvPr/>
          </p:nvSpPr>
          <p:spPr bwMode="auto">
            <a:xfrm>
              <a:off x="3714" y="859"/>
              <a:ext cx="56" cy="84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31" name="Rectangle 20"/>
            <p:cNvSpPr>
              <a:spLocks noChangeArrowheads="1"/>
            </p:cNvSpPr>
            <p:nvPr/>
          </p:nvSpPr>
          <p:spPr bwMode="auto">
            <a:xfrm>
              <a:off x="3770" y="859"/>
              <a:ext cx="56" cy="84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32" name="Rectangle 21"/>
            <p:cNvSpPr>
              <a:spLocks noChangeArrowheads="1"/>
            </p:cNvSpPr>
            <p:nvPr/>
          </p:nvSpPr>
          <p:spPr bwMode="auto">
            <a:xfrm>
              <a:off x="3826" y="859"/>
              <a:ext cx="55" cy="84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33" name="Rectangle 22"/>
            <p:cNvSpPr>
              <a:spLocks noChangeArrowheads="1"/>
            </p:cNvSpPr>
            <p:nvPr/>
          </p:nvSpPr>
          <p:spPr bwMode="auto">
            <a:xfrm>
              <a:off x="3881" y="859"/>
              <a:ext cx="56" cy="84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34" name="Rectangle 23"/>
            <p:cNvSpPr>
              <a:spLocks noChangeArrowheads="1"/>
            </p:cNvSpPr>
            <p:nvPr/>
          </p:nvSpPr>
          <p:spPr bwMode="auto">
            <a:xfrm>
              <a:off x="3937" y="859"/>
              <a:ext cx="55" cy="84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35" name="Rectangle 24"/>
            <p:cNvSpPr>
              <a:spLocks noChangeArrowheads="1"/>
            </p:cNvSpPr>
            <p:nvPr/>
          </p:nvSpPr>
          <p:spPr bwMode="auto">
            <a:xfrm>
              <a:off x="3992" y="859"/>
              <a:ext cx="56" cy="84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36" name="Rectangle 25"/>
            <p:cNvSpPr>
              <a:spLocks noChangeArrowheads="1"/>
            </p:cNvSpPr>
            <p:nvPr/>
          </p:nvSpPr>
          <p:spPr bwMode="auto">
            <a:xfrm>
              <a:off x="4048" y="859"/>
              <a:ext cx="55" cy="84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37" name="Rectangle 26"/>
            <p:cNvSpPr>
              <a:spLocks noChangeArrowheads="1"/>
            </p:cNvSpPr>
            <p:nvPr/>
          </p:nvSpPr>
          <p:spPr bwMode="auto">
            <a:xfrm>
              <a:off x="4103" y="859"/>
              <a:ext cx="56" cy="84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38" name="Rectangle 27"/>
            <p:cNvSpPr>
              <a:spLocks noChangeArrowheads="1"/>
            </p:cNvSpPr>
            <p:nvPr/>
          </p:nvSpPr>
          <p:spPr bwMode="auto">
            <a:xfrm>
              <a:off x="4159" y="859"/>
              <a:ext cx="55" cy="84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39" name="Rectangle 28"/>
            <p:cNvSpPr>
              <a:spLocks noChangeArrowheads="1"/>
            </p:cNvSpPr>
            <p:nvPr/>
          </p:nvSpPr>
          <p:spPr bwMode="auto">
            <a:xfrm>
              <a:off x="4214" y="859"/>
              <a:ext cx="56" cy="84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40" name="Rectangle 29"/>
            <p:cNvSpPr>
              <a:spLocks noChangeArrowheads="1"/>
            </p:cNvSpPr>
            <p:nvPr/>
          </p:nvSpPr>
          <p:spPr bwMode="auto">
            <a:xfrm>
              <a:off x="4270" y="859"/>
              <a:ext cx="56" cy="84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41" name="Rectangle 30"/>
            <p:cNvSpPr>
              <a:spLocks noChangeArrowheads="1"/>
            </p:cNvSpPr>
            <p:nvPr/>
          </p:nvSpPr>
          <p:spPr bwMode="auto">
            <a:xfrm>
              <a:off x="4326" y="859"/>
              <a:ext cx="55" cy="84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42" name="Rectangle 31"/>
            <p:cNvSpPr>
              <a:spLocks noChangeArrowheads="1"/>
            </p:cNvSpPr>
            <p:nvPr/>
          </p:nvSpPr>
          <p:spPr bwMode="auto">
            <a:xfrm>
              <a:off x="4381" y="859"/>
              <a:ext cx="56" cy="84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43" name="Rectangle 32"/>
            <p:cNvSpPr>
              <a:spLocks noChangeArrowheads="1"/>
            </p:cNvSpPr>
            <p:nvPr/>
          </p:nvSpPr>
          <p:spPr bwMode="auto">
            <a:xfrm>
              <a:off x="4437" y="859"/>
              <a:ext cx="56" cy="84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44" name="Rectangle 33"/>
            <p:cNvSpPr>
              <a:spLocks noChangeArrowheads="1"/>
            </p:cNvSpPr>
            <p:nvPr/>
          </p:nvSpPr>
          <p:spPr bwMode="auto">
            <a:xfrm>
              <a:off x="4493" y="859"/>
              <a:ext cx="55" cy="84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45" name="Group 34"/>
          <p:cNvGrpSpPr>
            <a:grpSpLocks/>
          </p:cNvGrpSpPr>
          <p:nvPr/>
        </p:nvGrpSpPr>
        <p:grpSpPr bwMode="auto">
          <a:xfrm>
            <a:off x="5533179" y="4495363"/>
            <a:ext cx="88900" cy="2278063"/>
            <a:chOff x="4783" y="848"/>
            <a:chExt cx="56" cy="1435"/>
          </a:xfrm>
        </p:grpSpPr>
        <p:sp>
          <p:nvSpPr>
            <p:cNvPr id="46" name="Rectangle 35"/>
            <p:cNvSpPr>
              <a:spLocks noChangeArrowheads="1"/>
            </p:cNvSpPr>
            <p:nvPr/>
          </p:nvSpPr>
          <p:spPr bwMode="auto">
            <a:xfrm>
              <a:off x="4784" y="848"/>
              <a:ext cx="55" cy="852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grpSp>
          <p:nvGrpSpPr>
            <p:cNvPr id="47" name="Group 36"/>
            <p:cNvGrpSpPr>
              <a:grpSpLocks/>
            </p:cNvGrpSpPr>
            <p:nvPr/>
          </p:nvGrpSpPr>
          <p:grpSpPr bwMode="auto">
            <a:xfrm>
              <a:off x="4785" y="904"/>
              <a:ext cx="52" cy="740"/>
              <a:chOff x="3572" y="2543"/>
              <a:chExt cx="1496" cy="740"/>
            </a:xfrm>
          </p:grpSpPr>
          <p:sp>
            <p:nvSpPr>
              <p:cNvPr id="60" name="Line 37"/>
              <p:cNvSpPr>
                <a:spLocks noChangeShapeType="1"/>
              </p:cNvSpPr>
              <p:nvPr/>
            </p:nvSpPr>
            <p:spPr bwMode="auto">
              <a:xfrm>
                <a:off x="3572" y="2543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sp>
            <p:nvSpPr>
              <p:cNvPr id="61" name="Line 38"/>
              <p:cNvSpPr>
                <a:spLocks noChangeShapeType="1"/>
              </p:cNvSpPr>
              <p:nvPr/>
            </p:nvSpPr>
            <p:spPr bwMode="auto">
              <a:xfrm>
                <a:off x="3574" y="2595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sp>
            <p:nvSpPr>
              <p:cNvPr id="62" name="Line 39"/>
              <p:cNvSpPr>
                <a:spLocks noChangeShapeType="1"/>
              </p:cNvSpPr>
              <p:nvPr/>
            </p:nvSpPr>
            <p:spPr bwMode="auto">
              <a:xfrm>
                <a:off x="3574" y="2648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sp>
            <p:nvSpPr>
              <p:cNvPr id="63" name="Line 40"/>
              <p:cNvSpPr>
                <a:spLocks noChangeShapeType="1"/>
              </p:cNvSpPr>
              <p:nvPr/>
            </p:nvSpPr>
            <p:spPr bwMode="auto">
              <a:xfrm>
                <a:off x="3572" y="2701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sp>
            <p:nvSpPr>
              <p:cNvPr id="64" name="Line 41"/>
              <p:cNvSpPr>
                <a:spLocks noChangeShapeType="1"/>
              </p:cNvSpPr>
              <p:nvPr/>
            </p:nvSpPr>
            <p:spPr bwMode="auto">
              <a:xfrm>
                <a:off x="3574" y="2754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sp>
            <p:nvSpPr>
              <p:cNvPr id="65" name="Line 42"/>
              <p:cNvSpPr>
                <a:spLocks noChangeShapeType="1"/>
              </p:cNvSpPr>
              <p:nvPr/>
            </p:nvSpPr>
            <p:spPr bwMode="auto">
              <a:xfrm>
                <a:off x="3574" y="2807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sp>
            <p:nvSpPr>
              <p:cNvPr id="66" name="Line 43"/>
              <p:cNvSpPr>
                <a:spLocks noChangeShapeType="1"/>
              </p:cNvSpPr>
              <p:nvPr/>
            </p:nvSpPr>
            <p:spPr bwMode="auto">
              <a:xfrm>
                <a:off x="3572" y="2860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sp>
            <p:nvSpPr>
              <p:cNvPr id="67" name="Line 44"/>
              <p:cNvSpPr>
                <a:spLocks noChangeShapeType="1"/>
              </p:cNvSpPr>
              <p:nvPr/>
            </p:nvSpPr>
            <p:spPr bwMode="auto">
              <a:xfrm>
                <a:off x="3574" y="2913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sp>
            <p:nvSpPr>
              <p:cNvPr id="68" name="Line 45"/>
              <p:cNvSpPr>
                <a:spLocks noChangeShapeType="1"/>
              </p:cNvSpPr>
              <p:nvPr/>
            </p:nvSpPr>
            <p:spPr bwMode="auto">
              <a:xfrm>
                <a:off x="3574" y="2965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sp>
            <p:nvSpPr>
              <p:cNvPr id="69" name="Line 46"/>
              <p:cNvSpPr>
                <a:spLocks noChangeShapeType="1"/>
              </p:cNvSpPr>
              <p:nvPr/>
            </p:nvSpPr>
            <p:spPr bwMode="auto">
              <a:xfrm>
                <a:off x="3572" y="3018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sp>
            <p:nvSpPr>
              <p:cNvPr id="70" name="Line 47"/>
              <p:cNvSpPr>
                <a:spLocks noChangeShapeType="1"/>
              </p:cNvSpPr>
              <p:nvPr/>
            </p:nvSpPr>
            <p:spPr bwMode="auto">
              <a:xfrm>
                <a:off x="3574" y="3071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sp>
            <p:nvSpPr>
              <p:cNvPr id="71" name="Line 48"/>
              <p:cNvSpPr>
                <a:spLocks noChangeShapeType="1"/>
              </p:cNvSpPr>
              <p:nvPr/>
            </p:nvSpPr>
            <p:spPr bwMode="auto">
              <a:xfrm>
                <a:off x="3574" y="3124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sp>
            <p:nvSpPr>
              <p:cNvPr id="72" name="Line 49"/>
              <p:cNvSpPr>
                <a:spLocks noChangeShapeType="1"/>
              </p:cNvSpPr>
              <p:nvPr/>
            </p:nvSpPr>
            <p:spPr bwMode="auto">
              <a:xfrm>
                <a:off x="3572" y="3177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sp>
            <p:nvSpPr>
              <p:cNvPr id="73" name="Line 50"/>
              <p:cNvSpPr>
                <a:spLocks noChangeShapeType="1"/>
              </p:cNvSpPr>
              <p:nvPr/>
            </p:nvSpPr>
            <p:spPr bwMode="auto">
              <a:xfrm>
                <a:off x="3574" y="3230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sp>
            <p:nvSpPr>
              <p:cNvPr id="74" name="Line 51"/>
              <p:cNvSpPr>
                <a:spLocks noChangeShapeType="1"/>
              </p:cNvSpPr>
              <p:nvPr/>
            </p:nvSpPr>
            <p:spPr bwMode="auto">
              <a:xfrm>
                <a:off x="3574" y="3283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48" name="Rectangle 52"/>
            <p:cNvSpPr>
              <a:spLocks noChangeArrowheads="1"/>
            </p:cNvSpPr>
            <p:nvPr/>
          </p:nvSpPr>
          <p:spPr bwMode="auto">
            <a:xfrm>
              <a:off x="4783" y="1699"/>
              <a:ext cx="55" cy="58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grpSp>
          <p:nvGrpSpPr>
            <p:cNvPr id="49" name="Group 53"/>
            <p:cNvGrpSpPr>
              <a:grpSpLocks/>
            </p:cNvGrpSpPr>
            <p:nvPr/>
          </p:nvGrpSpPr>
          <p:grpSpPr bwMode="auto">
            <a:xfrm>
              <a:off x="4786" y="1755"/>
              <a:ext cx="46" cy="475"/>
              <a:chOff x="2353" y="2448"/>
              <a:chExt cx="79" cy="475"/>
            </a:xfrm>
          </p:grpSpPr>
          <p:sp>
            <p:nvSpPr>
              <p:cNvPr id="50" name="Line 54"/>
              <p:cNvSpPr>
                <a:spLocks noChangeShapeType="1"/>
              </p:cNvSpPr>
              <p:nvPr/>
            </p:nvSpPr>
            <p:spPr bwMode="auto">
              <a:xfrm>
                <a:off x="2353" y="2448"/>
                <a:ext cx="7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sp>
            <p:nvSpPr>
              <p:cNvPr id="51" name="Line 55"/>
              <p:cNvSpPr>
                <a:spLocks noChangeShapeType="1"/>
              </p:cNvSpPr>
              <p:nvPr/>
            </p:nvSpPr>
            <p:spPr bwMode="auto">
              <a:xfrm>
                <a:off x="2353" y="2500"/>
                <a:ext cx="7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sp>
            <p:nvSpPr>
              <p:cNvPr id="52" name="Line 56"/>
              <p:cNvSpPr>
                <a:spLocks noChangeShapeType="1"/>
              </p:cNvSpPr>
              <p:nvPr/>
            </p:nvSpPr>
            <p:spPr bwMode="auto">
              <a:xfrm>
                <a:off x="2353" y="2553"/>
                <a:ext cx="7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sp>
            <p:nvSpPr>
              <p:cNvPr id="53" name="Line 57"/>
              <p:cNvSpPr>
                <a:spLocks noChangeShapeType="1"/>
              </p:cNvSpPr>
              <p:nvPr/>
            </p:nvSpPr>
            <p:spPr bwMode="auto">
              <a:xfrm>
                <a:off x="2353" y="2606"/>
                <a:ext cx="7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sp>
            <p:nvSpPr>
              <p:cNvPr id="54" name="Line 58"/>
              <p:cNvSpPr>
                <a:spLocks noChangeShapeType="1"/>
              </p:cNvSpPr>
              <p:nvPr/>
            </p:nvSpPr>
            <p:spPr bwMode="auto">
              <a:xfrm>
                <a:off x="2353" y="2659"/>
                <a:ext cx="7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sp>
            <p:nvSpPr>
              <p:cNvPr id="55" name="Line 59"/>
              <p:cNvSpPr>
                <a:spLocks noChangeShapeType="1"/>
              </p:cNvSpPr>
              <p:nvPr/>
            </p:nvSpPr>
            <p:spPr bwMode="auto">
              <a:xfrm>
                <a:off x="2353" y="2712"/>
                <a:ext cx="7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sp>
            <p:nvSpPr>
              <p:cNvPr id="56" name="Line 60"/>
              <p:cNvSpPr>
                <a:spLocks noChangeShapeType="1"/>
              </p:cNvSpPr>
              <p:nvPr/>
            </p:nvSpPr>
            <p:spPr bwMode="auto">
              <a:xfrm>
                <a:off x="2353" y="2765"/>
                <a:ext cx="7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sp>
            <p:nvSpPr>
              <p:cNvPr id="57" name="Line 61"/>
              <p:cNvSpPr>
                <a:spLocks noChangeShapeType="1"/>
              </p:cNvSpPr>
              <p:nvPr/>
            </p:nvSpPr>
            <p:spPr bwMode="auto">
              <a:xfrm>
                <a:off x="2353" y="2818"/>
                <a:ext cx="7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sp>
            <p:nvSpPr>
              <p:cNvPr id="58" name="Line 62"/>
              <p:cNvSpPr>
                <a:spLocks noChangeShapeType="1"/>
              </p:cNvSpPr>
              <p:nvPr/>
            </p:nvSpPr>
            <p:spPr bwMode="auto">
              <a:xfrm>
                <a:off x="2353" y="2870"/>
                <a:ext cx="7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sp>
            <p:nvSpPr>
              <p:cNvPr id="59" name="Line 63"/>
              <p:cNvSpPr>
                <a:spLocks noChangeShapeType="1"/>
              </p:cNvSpPr>
              <p:nvPr/>
            </p:nvSpPr>
            <p:spPr bwMode="auto">
              <a:xfrm>
                <a:off x="2353" y="2923"/>
                <a:ext cx="7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94" name="Line 83"/>
          <p:cNvSpPr>
            <a:spLocks noChangeShapeType="1"/>
          </p:cNvSpPr>
          <p:nvPr/>
        </p:nvSpPr>
        <p:spPr bwMode="auto">
          <a:xfrm>
            <a:off x="6301299" y="6038413"/>
            <a:ext cx="1254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0">
              <a:latin typeface="Calibri" panose="020F0502020204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94729" y="4501713"/>
            <a:ext cx="3943111" cy="2266950"/>
            <a:chOff x="2694729" y="4501713"/>
            <a:chExt cx="3943111" cy="2266950"/>
          </a:xfrm>
        </p:grpSpPr>
        <p:sp>
          <p:nvSpPr>
            <p:cNvPr id="15" name="AutoShape 4"/>
            <p:cNvSpPr>
              <a:spLocks noChangeArrowheads="1"/>
            </p:cNvSpPr>
            <p:nvPr/>
          </p:nvSpPr>
          <p:spPr bwMode="auto">
            <a:xfrm>
              <a:off x="2694729" y="4504888"/>
              <a:ext cx="2540000" cy="1358900"/>
            </a:xfrm>
            <a:prstGeom prst="bracketPair">
              <a:avLst>
                <a:gd name="adj" fmla="val 4463"/>
              </a:avLst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6" name="AutoShape 5"/>
            <p:cNvSpPr>
              <a:spLocks noChangeArrowheads="1"/>
            </p:cNvSpPr>
            <p:nvPr/>
          </p:nvSpPr>
          <p:spPr bwMode="auto">
            <a:xfrm>
              <a:off x="5445866" y="4501713"/>
              <a:ext cx="273050" cy="2266950"/>
            </a:xfrm>
            <a:prstGeom prst="bracketPair">
              <a:avLst>
                <a:gd name="adj" fmla="val 16778"/>
              </a:avLst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75" name="AutoShape 64"/>
            <p:cNvSpPr>
              <a:spLocks noChangeArrowheads="1"/>
            </p:cNvSpPr>
            <p:nvPr/>
          </p:nvSpPr>
          <p:spPr bwMode="auto">
            <a:xfrm>
              <a:off x="6250499" y="4522351"/>
              <a:ext cx="273050" cy="1336675"/>
            </a:xfrm>
            <a:prstGeom prst="bracketPair">
              <a:avLst>
                <a:gd name="adj" fmla="val 16778"/>
              </a:avLst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76" name="Rectangle 65"/>
            <p:cNvSpPr>
              <a:spLocks noChangeArrowheads="1"/>
            </p:cNvSpPr>
            <p:nvPr/>
          </p:nvSpPr>
          <p:spPr bwMode="auto">
            <a:xfrm>
              <a:off x="6347337" y="4516001"/>
              <a:ext cx="87312" cy="135255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grpSp>
          <p:nvGrpSpPr>
            <p:cNvPr id="77" name="Group 66"/>
            <p:cNvGrpSpPr>
              <a:grpSpLocks/>
            </p:cNvGrpSpPr>
            <p:nvPr/>
          </p:nvGrpSpPr>
          <p:grpSpPr bwMode="auto">
            <a:xfrm>
              <a:off x="6352099" y="4604901"/>
              <a:ext cx="79375" cy="1174750"/>
              <a:chOff x="3572" y="2543"/>
              <a:chExt cx="1496" cy="740"/>
            </a:xfrm>
          </p:grpSpPr>
          <p:sp>
            <p:nvSpPr>
              <p:cNvPr id="78" name="Line 67"/>
              <p:cNvSpPr>
                <a:spLocks noChangeShapeType="1"/>
              </p:cNvSpPr>
              <p:nvPr/>
            </p:nvSpPr>
            <p:spPr bwMode="auto">
              <a:xfrm>
                <a:off x="3572" y="2543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sp>
            <p:nvSpPr>
              <p:cNvPr id="79" name="Line 68"/>
              <p:cNvSpPr>
                <a:spLocks noChangeShapeType="1"/>
              </p:cNvSpPr>
              <p:nvPr/>
            </p:nvSpPr>
            <p:spPr bwMode="auto">
              <a:xfrm>
                <a:off x="3574" y="2595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sp>
            <p:nvSpPr>
              <p:cNvPr id="80" name="Line 69"/>
              <p:cNvSpPr>
                <a:spLocks noChangeShapeType="1"/>
              </p:cNvSpPr>
              <p:nvPr/>
            </p:nvSpPr>
            <p:spPr bwMode="auto">
              <a:xfrm>
                <a:off x="3574" y="2648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sp>
            <p:nvSpPr>
              <p:cNvPr id="81" name="Line 70"/>
              <p:cNvSpPr>
                <a:spLocks noChangeShapeType="1"/>
              </p:cNvSpPr>
              <p:nvPr/>
            </p:nvSpPr>
            <p:spPr bwMode="auto">
              <a:xfrm>
                <a:off x="3572" y="2701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sp>
            <p:nvSpPr>
              <p:cNvPr id="82" name="Line 71"/>
              <p:cNvSpPr>
                <a:spLocks noChangeShapeType="1"/>
              </p:cNvSpPr>
              <p:nvPr/>
            </p:nvSpPr>
            <p:spPr bwMode="auto">
              <a:xfrm>
                <a:off x="3574" y="2754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sp>
            <p:nvSpPr>
              <p:cNvPr id="83" name="Line 72"/>
              <p:cNvSpPr>
                <a:spLocks noChangeShapeType="1"/>
              </p:cNvSpPr>
              <p:nvPr/>
            </p:nvSpPr>
            <p:spPr bwMode="auto">
              <a:xfrm>
                <a:off x="3574" y="2807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sp>
            <p:nvSpPr>
              <p:cNvPr id="84" name="Line 73"/>
              <p:cNvSpPr>
                <a:spLocks noChangeShapeType="1"/>
              </p:cNvSpPr>
              <p:nvPr/>
            </p:nvSpPr>
            <p:spPr bwMode="auto">
              <a:xfrm>
                <a:off x="3572" y="2860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sp>
            <p:nvSpPr>
              <p:cNvPr id="85" name="Line 74"/>
              <p:cNvSpPr>
                <a:spLocks noChangeShapeType="1"/>
              </p:cNvSpPr>
              <p:nvPr/>
            </p:nvSpPr>
            <p:spPr bwMode="auto">
              <a:xfrm>
                <a:off x="3574" y="2913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sp>
            <p:nvSpPr>
              <p:cNvPr id="86" name="Line 75"/>
              <p:cNvSpPr>
                <a:spLocks noChangeShapeType="1"/>
              </p:cNvSpPr>
              <p:nvPr/>
            </p:nvSpPr>
            <p:spPr bwMode="auto">
              <a:xfrm>
                <a:off x="3574" y="2965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sp>
            <p:nvSpPr>
              <p:cNvPr id="87" name="Line 76"/>
              <p:cNvSpPr>
                <a:spLocks noChangeShapeType="1"/>
              </p:cNvSpPr>
              <p:nvPr/>
            </p:nvSpPr>
            <p:spPr bwMode="auto">
              <a:xfrm>
                <a:off x="3572" y="3018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sp>
            <p:nvSpPr>
              <p:cNvPr id="88" name="Line 77"/>
              <p:cNvSpPr>
                <a:spLocks noChangeShapeType="1"/>
              </p:cNvSpPr>
              <p:nvPr/>
            </p:nvSpPr>
            <p:spPr bwMode="auto">
              <a:xfrm>
                <a:off x="3574" y="3071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sp>
            <p:nvSpPr>
              <p:cNvPr id="89" name="Line 78"/>
              <p:cNvSpPr>
                <a:spLocks noChangeShapeType="1"/>
              </p:cNvSpPr>
              <p:nvPr/>
            </p:nvSpPr>
            <p:spPr bwMode="auto">
              <a:xfrm>
                <a:off x="3574" y="3124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sp>
            <p:nvSpPr>
              <p:cNvPr id="90" name="Line 79"/>
              <p:cNvSpPr>
                <a:spLocks noChangeShapeType="1"/>
              </p:cNvSpPr>
              <p:nvPr/>
            </p:nvSpPr>
            <p:spPr bwMode="auto">
              <a:xfrm>
                <a:off x="3572" y="3177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sp>
            <p:nvSpPr>
              <p:cNvPr id="91" name="Line 80"/>
              <p:cNvSpPr>
                <a:spLocks noChangeShapeType="1"/>
              </p:cNvSpPr>
              <p:nvPr/>
            </p:nvSpPr>
            <p:spPr bwMode="auto">
              <a:xfrm>
                <a:off x="3574" y="3230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sp>
            <p:nvSpPr>
              <p:cNvPr id="92" name="Line 81"/>
              <p:cNvSpPr>
                <a:spLocks noChangeShapeType="1"/>
              </p:cNvSpPr>
              <p:nvPr/>
            </p:nvSpPr>
            <p:spPr bwMode="auto">
              <a:xfrm>
                <a:off x="3574" y="3283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93" name="Line 82"/>
            <p:cNvSpPr>
              <a:spLocks noChangeShapeType="1"/>
            </p:cNvSpPr>
            <p:nvPr/>
          </p:nvSpPr>
          <p:spPr bwMode="auto">
            <a:xfrm>
              <a:off x="6301299" y="5955863"/>
              <a:ext cx="1254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95" name="Rectangle 84"/>
            <p:cNvSpPr>
              <a:spLocks noChangeArrowheads="1"/>
            </p:cNvSpPr>
            <p:nvPr/>
          </p:nvSpPr>
          <p:spPr bwMode="auto">
            <a:xfrm>
              <a:off x="6356862" y="4612838"/>
              <a:ext cx="69850" cy="6667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graphicFrame>
          <p:nvGraphicFramePr>
            <p:cNvPr id="96" name="Object 8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14866388"/>
                </p:ext>
              </p:extLst>
            </p:nvPr>
          </p:nvGraphicFramePr>
          <p:xfrm>
            <a:off x="5693638" y="4743040"/>
            <a:ext cx="944202" cy="774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026" name="Equation" r:id="rId7" imgW="203040" imgH="164880" progId="Equation.DSMT4">
                    <p:embed/>
                  </p:oleObj>
                </mc:Choice>
                <mc:Fallback>
                  <p:oleObj name="Equation" r:id="rId7" imgW="20304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93638" y="4743040"/>
                          <a:ext cx="944202" cy="774700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7" name="Group 88"/>
          <p:cNvGrpSpPr>
            <a:grpSpLocks/>
          </p:cNvGrpSpPr>
          <p:nvPr/>
        </p:nvGrpSpPr>
        <p:grpSpPr bwMode="auto">
          <a:xfrm>
            <a:off x="2782041" y="4501713"/>
            <a:ext cx="2835275" cy="1358900"/>
            <a:chOff x="3050" y="852"/>
            <a:chExt cx="1786" cy="856"/>
          </a:xfrm>
        </p:grpSpPr>
        <p:sp>
          <p:nvSpPr>
            <p:cNvPr id="98" name="Rectangle 89"/>
            <p:cNvSpPr>
              <a:spLocks noChangeArrowheads="1"/>
            </p:cNvSpPr>
            <p:nvPr/>
          </p:nvSpPr>
          <p:spPr bwMode="auto">
            <a:xfrm>
              <a:off x="3050" y="859"/>
              <a:ext cx="56" cy="849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99" name="Rectangle 90"/>
            <p:cNvSpPr>
              <a:spLocks noChangeArrowheads="1"/>
            </p:cNvSpPr>
            <p:nvPr/>
          </p:nvSpPr>
          <p:spPr bwMode="auto">
            <a:xfrm>
              <a:off x="4786" y="852"/>
              <a:ext cx="50" cy="50"/>
            </a:xfrm>
            <a:prstGeom prst="rect">
              <a:avLst/>
            </a:prstGeom>
            <a:solidFill>
              <a:srgbClr val="33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100" name="Group 91"/>
          <p:cNvGrpSpPr>
            <a:grpSpLocks/>
          </p:cNvGrpSpPr>
          <p:nvPr/>
        </p:nvGrpSpPr>
        <p:grpSpPr bwMode="auto">
          <a:xfrm>
            <a:off x="2870941" y="4512826"/>
            <a:ext cx="2746375" cy="1347787"/>
            <a:chOff x="3106" y="859"/>
            <a:chExt cx="1730" cy="849"/>
          </a:xfrm>
        </p:grpSpPr>
        <p:sp>
          <p:nvSpPr>
            <p:cNvPr id="101" name="Rectangle 92"/>
            <p:cNvSpPr>
              <a:spLocks noChangeArrowheads="1"/>
            </p:cNvSpPr>
            <p:nvPr/>
          </p:nvSpPr>
          <p:spPr bwMode="auto">
            <a:xfrm>
              <a:off x="3106" y="859"/>
              <a:ext cx="55" cy="849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02" name="Rectangle 93"/>
            <p:cNvSpPr>
              <a:spLocks noChangeArrowheads="1"/>
            </p:cNvSpPr>
            <p:nvPr/>
          </p:nvSpPr>
          <p:spPr bwMode="auto">
            <a:xfrm>
              <a:off x="4786" y="904"/>
              <a:ext cx="50" cy="50"/>
            </a:xfrm>
            <a:prstGeom prst="rect">
              <a:avLst/>
            </a:prstGeom>
            <a:solidFill>
              <a:srgbClr val="33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103" name="Group 94"/>
          <p:cNvGrpSpPr>
            <a:grpSpLocks/>
          </p:cNvGrpSpPr>
          <p:nvPr/>
        </p:nvGrpSpPr>
        <p:grpSpPr bwMode="auto">
          <a:xfrm>
            <a:off x="2958254" y="4512826"/>
            <a:ext cx="2659062" cy="1347787"/>
            <a:chOff x="3161" y="859"/>
            <a:chExt cx="1675" cy="849"/>
          </a:xfrm>
        </p:grpSpPr>
        <p:sp>
          <p:nvSpPr>
            <p:cNvPr id="104" name="Rectangle 95"/>
            <p:cNvSpPr>
              <a:spLocks noChangeArrowheads="1"/>
            </p:cNvSpPr>
            <p:nvPr/>
          </p:nvSpPr>
          <p:spPr bwMode="auto">
            <a:xfrm>
              <a:off x="3161" y="859"/>
              <a:ext cx="55" cy="849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05" name="Rectangle 96"/>
            <p:cNvSpPr>
              <a:spLocks noChangeArrowheads="1"/>
            </p:cNvSpPr>
            <p:nvPr/>
          </p:nvSpPr>
          <p:spPr bwMode="auto">
            <a:xfrm>
              <a:off x="4786" y="957"/>
              <a:ext cx="50" cy="50"/>
            </a:xfrm>
            <a:prstGeom prst="rect">
              <a:avLst/>
            </a:prstGeom>
            <a:solidFill>
              <a:srgbClr val="33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106" name="Group 97"/>
          <p:cNvGrpSpPr>
            <a:grpSpLocks/>
          </p:cNvGrpSpPr>
          <p:nvPr/>
        </p:nvGrpSpPr>
        <p:grpSpPr bwMode="auto">
          <a:xfrm>
            <a:off x="3045566" y="4512826"/>
            <a:ext cx="2571750" cy="1347787"/>
            <a:chOff x="3216" y="859"/>
            <a:chExt cx="1620" cy="849"/>
          </a:xfrm>
        </p:grpSpPr>
        <p:sp>
          <p:nvSpPr>
            <p:cNvPr id="107" name="Rectangle 98"/>
            <p:cNvSpPr>
              <a:spLocks noChangeArrowheads="1"/>
            </p:cNvSpPr>
            <p:nvPr/>
          </p:nvSpPr>
          <p:spPr bwMode="auto">
            <a:xfrm>
              <a:off x="3216" y="859"/>
              <a:ext cx="56" cy="849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08" name="Rectangle 99"/>
            <p:cNvSpPr>
              <a:spLocks noChangeArrowheads="1"/>
            </p:cNvSpPr>
            <p:nvPr/>
          </p:nvSpPr>
          <p:spPr bwMode="auto">
            <a:xfrm>
              <a:off x="4786" y="1008"/>
              <a:ext cx="50" cy="50"/>
            </a:xfrm>
            <a:prstGeom prst="rect">
              <a:avLst/>
            </a:prstGeom>
            <a:solidFill>
              <a:srgbClr val="33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109" name="Group 100"/>
          <p:cNvGrpSpPr>
            <a:grpSpLocks/>
          </p:cNvGrpSpPr>
          <p:nvPr/>
        </p:nvGrpSpPr>
        <p:grpSpPr bwMode="auto">
          <a:xfrm>
            <a:off x="3134466" y="4512826"/>
            <a:ext cx="2482850" cy="1347787"/>
            <a:chOff x="3272" y="859"/>
            <a:chExt cx="1564" cy="849"/>
          </a:xfrm>
        </p:grpSpPr>
        <p:sp>
          <p:nvSpPr>
            <p:cNvPr id="110" name="Rectangle 101"/>
            <p:cNvSpPr>
              <a:spLocks noChangeArrowheads="1"/>
            </p:cNvSpPr>
            <p:nvPr/>
          </p:nvSpPr>
          <p:spPr bwMode="auto">
            <a:xfrm>
              <a:off x="3272" y="859"/>
              <a:ext cx="56" cy="849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11" name="Rectangle 102"/>
            <p:cNvSpPr>
              <a:spLocks noChangeArrowheads="1"/>
            </p:cNvSpPr>
            <p:nvPr/>
          </p:nvSpPr>
          <p:spPr bwMode="auto">
            <a:xfrm>
              <a:off x="4786" y="1063"/>
              <a:ext cx="50" cy="50"/>
            </a:xfrm>
            <a:prstGeom prst="rect">
              <a:avLst/>
            </a:prstGeom>
            <a:solidFill>
              <a:srgbClr val="33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112" name="Group 103"/>
          <p:cNvGrpSpPr>
            <a:grpSpLocks/>
          </p:cNvGrpSpPr>
          <p:nvPr/>
        </p:nvGrpSpPr>
        <p:grpSpPr bwMode="auto">
          <a:xfrm>
            <a:off x="3223366" y="4512826"/>
            <a:ext cx="2393950" cy="1347787"/>
            <a:chOff x="3328" y="859"/>
            <a:chExt cx="1508" cy="849"/>
          </a:xfrm>
        </p:grpSpPr>
        <p:sp>
          <p:nvSpPr>
            <p:cNvPr id="113" name="Rectangle 104"/>
            <p:cNvSpPr>
              <a:spLocks noChangeArrowheads="1"/>
            </p:cNvSpPr>
            <p:nvPr/>
          </p:nvSpPr>
          <p:spPr bwMode="auto">
            <a:xfrm>
              <a:off x="3328" y="859"/>
              <a:ext cx="55" cy="849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14" name="Rectangle 105"/>
            <p:cNvSpPr>
              <a:spLocks noChangeArrowheads="1"/>
            </p:cNvSpPr>
            <p:nvPr/>
          </p:nvSpPr>
          <p:spPr bwMode="auto">
            <a:xfrm>
              <a:off x="4786" y="1114"/>
              <a:ext cx="50" cy="50"/>
            </a:xfrm>
            <a:prstGeom prst="rect">
              <a:avLst/>
            </a:prstGeom>
            <a:solidFill>
              <a:srgbClr val="33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115" name="Group 106"/>
          <p:cNvGrpSpPr>
            <a:grpSpLocks/>
          </p:cNvGrpSpPr>
          <p:nvPr/>
        </p:nvGrpSpPr>
        <p:grpSpPr bwMode="auto">
          <a:xfrm>
            <a:off x="3310679" y="4512826"/>
            <a:ext cx="2306637" cy="1347787"/>
            <a:chOff x="3383" y="859"/>
            <a:chExt cx="1453" cy="849"/>
          </a:xfrm>
        </p:grpSpPr>
        <p:sp>
          <p:nvSpPr>
            <p:cNvPr id="116" name="Rectangle 107"/>
            <p:cNvSpPr>
              <a:spLocks noChangeArrowheads="1"/>
            </p:cNvSpPr>
            <p:nvPr/>
          </p:nvSpPr>
          <p:spPr bwMode="auto">
            <a:xfrm>
              <a:off x="3383" y="859"/>
              <a:ext cx="56" cy="849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17" name="Rectangle 108"/>
            <p:cNvSpPr>
              <a:spLocks noChangeArrowheads="1"/>
            </p:cNvSpPr>
            <p:nvPr/>
          </p:nvSpPr>
          <p:spPr bwMode="auto">
            <a:xfrm>
              <a:off x="4786" y="1169"/>
              <a:ext cx="50" cy="50"/>
            </a:xfrm>
            <a:prstGeom prst="rect">
              <a:avLst/>
            </a:prstGeom>
            <a:solidFill>
              <a:srgbClr val="33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118" name="Group 109"/>
          <p:cNvGrpSpPr>
            <a:grpSpLocks/>
          </p:cNvGrpSpPr>
          <p:nvPr/>
        </p:nvGrpSpPr>
        <p:grpSpPr bwMode="auto">
          <a:xfrm>
            <a:off x="3399579" y="4512826"/>
            <a:ext cx="2217737" cy="1347787"/>
            <a:chOff x="3439" y="859"/>
            <a:chExt cx="1397" cy="849"/>
          </a:xfrm>
        </p:grpSpPr>
        <p:sp>
          <p:nvSpPr>
            <p:cNvPr id="119" name="Rectangle 110"/>
            <p:cNvSpPr>
              <a:spLocks noChangeArrowheads="1"/>
            </p:cNvSpPr>
            <p:nvPr/>
          </p:nvSpPr>
          <p:spPr bwMode="auto">
            <a:xfrm>
              <a:off x="3439" y="859"/>
              <a:ext cx="56" cy="849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20" name="Rectangle 111"/>
            <p:cNvSpPr>
              <a:spLocks noChangeArrowheads="1"/>
            </p:cNvSpPr>
            <p:nvPr/>
          </p:nvSpPr>
          <p:spPr bwMode="auto">
            <a:xfrm>
              <a:off x="4786" y="1220"/>
              <a:ext cx="50" cy="50"/>
            </a:xfrm>
            <a:prstGeom prst="rect">
              <a:avLst/>
            </a:prstGeom>
            <a:solidFill>
              <a:srgbClr val="33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121" name="Group 112"/>
          <p:cNvGrpSpPr>
            <a:grpSpLocks/>
          </p:cNvGrpSpPr>
          <p:nvPr/>
        </p:nvGrpSpPr>
        <p:grpSpPr bwMode="auto">
          <a:xfrm>
            <a:off x="3488479" y="4512826"/>
            <a:ext cx="2128837" cy="1347787"/>
            <a:chOff x="3495" y="859"/>
            <a:chExt cx="1341" cy="849"/>
          </a:xfrm>
        </p:grpSpPr>
        <p:sp>
          <p:nvSpPr>
            <p:cNvPr id="122" name="Rectangle 113"/>
            <p:cNvSpPr>
              <a:spLocks noChangeArrowheads="1"/>
            </p:cNvSpPr>
            <p:nvPr/>
          </p:nvSpPr>
          <p:spPr bwMode="auto">
            <a:xfrm>
              <a:off x="3495" y="859"/>
              <a:ext cx="55" cy="849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23" name="Rectangle 114"/>
            <p:cNvSpPr>
              <a:spLocks noChangeArrowheads="1"/>
            </p:cNvSpPr>
            <p:nvPr/>
          </p:nvSpPr>
          <p:spPr bwMode="auto">
            <a:xfrm>
              <a:off x="4786" y="1273"/>
              <a:ext cx="50" cy="50"/>
            </a:xfrm>
            <a:prstGeom prst="rect">
              <a:avLst/>
            </a:prstGeom>
            <a:solidFill>
              <a:srgbClr val="33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124" name="Group 115"/>
          <p:cNvGrpSpPr>
            <a:grpSpLocks/>
          </p:cNvGrpSpPr>
          <p:nvPr/>
        </p:nvGrpSpPr>
        <p:grpSpPr bwMode="auto">
          <a:xfrm>
            <a:off x="3575791" y="4512826"/>
            <a:ext cx="2041525" cy="1347787"/>
            <a:chOff x="3550" y="859"/>
            <a:chExt cx="1286" cy="849"/>
          </a:xfrm>
        </p:grpSpPr>
        <p:sp>
          <p:nvSpPr>
            <p:cNvPr id="125" name="Rectangle 116"/>
            <p:cNvSpPr>
              <a:spLocks noChangeArrowheads="1"/>
            </p:cNvSpPr>
            <p:nvPr/>
          </p:nvSpPr>
          <p:spPr bwMode="auto">
            <a:xfrm>
              <a:off x="3550" y="859"/>
              <a:ext cx="56" cy="849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26" name="Rectangle 117"/>
            <p:cNvSpPr>
              <a:spLocks noChangeArrowheads="1"/>
            </p:cNvSpPr>
            <p:nvPr/>
          </p:nvSpPr>
          <p:spPr bwMode="auto">
            <a:xfrm>
              <a:off x="4786" y="1326"/>
              <a:ext cx="50" cy="50"/>
            </a:xfrm>
            <a:prstGeom prst="rect">
              <a:avLst/>
            </a:prstGeom>
            <a:solidFill>
              <a:srgbClr val="33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127" name="Group 118"/>
          <p:cNvGrpSpPr>
            <a:grpSpLocks/>
          </p:cNvGrpSpPr>
          <p:nvPr/>
        </p:nvGrpSpPr>
        <p:grpSpPr bwMode="auto">
          <a:xfrm>
            <a:off x="3664691" y="4512826"/>
            <a:ext cx="1952625" cy="1347787"/>
            <a:chOff x="3606" y="859"/>
            <a:chExt cx="1230" cy="849"/>
          </a:xfrm>
        </p:grpSpPr>
        <p:sp>
          <p:nvSpPr>
            <p:cNvPr id="128" name="Rectangle 119"/>
            <p:cNvSpPr>
              <a:spLocks noChangeArrowheads="1"/>
            </p:cNvSpPr>
            <p:nvPr/>
          </p:nvSpPr>
          <p:spPr bwMode="auto">
            <a:xfrm>
              <a:off x="3606" y="859"/>
              <a:ext cx="56" cy="849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29" name="Rectangle 120"/>
            <p:cNvSpPr>
              <a:spLocks noChangeArrowheads="1"/>
            </p:cNvSpPr>
            <p:nvPr/>
          </p:nvSpPr>
          <p:spPr bwMode="auto">
            <a:xfrm>
              <a:off x="4786" y="1379"/>
              <a:ext cx="50" cy="50"/>
            </a:xfrm>
            <a:prstGeom prst="rect">
              <a:avLst/>
            </a:prstGeom>
            <a:solidFill>
              <a:srgbClr val="33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130" name="Group 121"/>
          <p:cNvGrpSpPr>
            <a:grpSpLocks/>
          </p:cNvGrpSpPr>
          <p:nvPr/>
        </p:nvGrpSpPr>
        <p:grpSpPr bwMode="auto">
          <a:xfrm>
            <a:off x="3753591" y="4512826"/>
            <a:ext cx="1863725" cy="1347787"/>
            <a:chOff x="3662" y="859"/>
            <a:chExt cx="1174" cy="849"/>
          </a:xfrm>
        </p:grpSpPr>
        <p:sp>
          <p:nvSpPr>
            <p:cNvPr id="131" name="Rectangle 122"/>
            <p:cNvSpPr>
              <a:spLocks noChangeArrowheads="1"/>
            </p:cNvSpPr>
            <p:nvPr/>
          </p:nvSpPr>
          <p:spPr bwMode="auto">
            <a:xfrm>
              <a:off x="3662" y="859"/>
              <a:ext cx="55" cy="849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38" name="Rectangle 123"/>
            <p:cNvSpPr>
              <a:spLocks noChangeArrowheads="1"/>
            </p:cNvSpPr>
            <p:nvPr/>
          </p:nvSpPr>
          <p:spPr bwMode="auto">
            <a:xfrm>
              <a:off x="4786" y="1432"/>
              <a:ext cx="50" cy="50"/>
            </a:xfrm>
            <a:prstGeom prst="rect">
              <a:avLst/>
            </a:prstGeom>
            <a:solidFill>
              <a:srgbClr val="33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139" name="Group 124"/>
          <p:cNvGrpSpPr>
            <a:grpSpLocks/>
          </p:cNvGrpSpPr>
          <p:nvPr/>
        </p:nvGrpSpPr>
        <p:grpSpPr bwMode="auto">
          <a:xfrm>
            <a:off x="3840904" y="4512826"/>
            <a:ext cx="1776412" cy="1347787"/>
            <a:chOff x="3717" y="859"/>
            <a:chExt cx="1119" cy="849"/>
          </a:xfrm>
        </p:grpSpPr>
        <p:sp>
          <p:nvSpPr>
            <p:cNvPr id="140" name="Rectangle 125"/>
            <p:cNvSpPr>
              <a:spLocks noChangeArrowheads="1"/>
            </p:cNvSpPr>
            <p:nvPr/>
          </p:nvSpPr>
          <p:spPr bwMode="auto">
            <a:xfrm>
              <a:off x="3717" y="859"/>
              <a:ext cx="56" cy="849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41" name="Rectangle 126"/>
            <p:cNvSpPr>
              <a:spLocks noChangeArrowheads="1"/>
            </p:cNvSpPr>
            <p:nvPr/>
          </p:nvSpPr>
          <p:spPr bwMode="auto">
            <a:xfrm>
              <a:off x="4786" y="1485"/>
              <a:ext cx="50" cy="50"/>
            </a:xfrm>
            <a:prstGeom prst="rect">
              <a:avLst/>
            </a:prstGeom>
            <a:solidFill>
              <a:srgbClr val="33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142" name="Group 127"/>
          <p:cNvGrpSpPr>
            <a:grpSpLocks/>
          </p:cNvGrpSpPr>
          <p:nvPr/>
        </p:nvGrpSpPr>
        <p:grpSpPr bwMode="auto">
          <a:xfrm>
            <a:off x="3929804" y="4512826"/>
            <a:ext cx="1687512" cy="1347787"/>
            <a:chOff x="3773" y="859"/>
            <a:chExt cx="1063" cy="849"/>
          </a:xfrm>
        </p:grpSpPr>
        <p:sp>
          <p:nvSpPr>
            <p:cNvPr id="143" name="Rectangle 128"/>
            <p:cNvSpPr>
              <a:spLocks noChangeArrowheads="1"/>
            </p:cNvSpPr>
            <p:nvPr/>
          </p:nvSpPr>
          <p:spPr bwMode="auto">
            <a:xfrm>
              <a:off x="3773" y="859"/>
              <a:ext cx="56" cy="849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44" name="Rectangle 129"/>
            <p:cNvSpPr>
              <a:spLocks noChangeArrowheads="1"/>
            </p:cNvSpPr>
            <p:nvPr/>
          </p:nvSpPr>
          <p:spPr bwMode="auto">
            <a:xfrm>
              <a:off x="4786" y="1538"/>
              <a:ext cx="50" cy="50"/>
            </a:xfrm>
            <a:prstGeom prst="rect">
              <a:avLst/>
            </a:prstGeom>
            <a:solidFill>
              <a:srgbClr val="33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145" name="Group 130"/>
          <p:cNvGrpSpPr>
            <a:grpSpLocks/>
          </p:cNvGrpSpPr>
          <p:nvPr/>
        </p:nvGrpSpPr>
        <p:grpSpPr bwMode="auto">
          <a:xfrm>
            <a:off x="4018704" y="4512826"/>
            <a:ext cx="1598612" cy="1347787"/>
            <a:chOff x="3829" y="859"/>
            <a:chExt cx="1007" cy="849"/>
          </a:xfrm>
        </p:grpSpPr>
        <p:sp>
          <p:nvSpPr>
            <p:cNvPr id="146" name="Rectangle 131"/>
            <p:cNvSpPr>
              <a:spLocks noChangeArrowheads="1"/>
            </p:cNvSpPr>
            <p:nvPr/>
          </p:nvSpPr>
          <p:spPr bwMode="auto">
            <a:xfrm>
              <a:off x="3829" y="859"/>
              <a:ext cx="55" cy="849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47" name="Rectangle 132"/>
            <p:cNvSpPr>
              <a:spLocks noChangeArrowheads="1"/>
            </p:cNvSpPr>
            <p:nvPr/>
          </p:nvSpPr>
          <p:spPr bwMode="auto">
            <a:xfrm>
              <a:off x="4786" y="1592"/>
              <a:ext cx="50" cy="50"/>
            </a:xfrm>
            <a:prstGeom prst="rect">
              <a:avLst/>
            </a:prstGeom>
            <a:solidFill>
              <a:srgbClr val="33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148" name="Group 133"/>
          <p:cNvGrpSpPr>
            <a:grpSpLocks/>
          </p:cNvGrpSpPr>
          <p:nvPr/>
        </p:nvGrpSpPr>
        <p:grpSpPr bwMode="auto">
          <a:xfrm>
            <a:off x="4106016" y="4512826"/>
            <a:ext cx="1511300" cy="1347787"/>
            <a:chOff x="3884" y="859"/>
            <a:chExt cx="952" cy="849"/>
          </a:xfrm>
        </p:grpSpPr>
        <p:sp>
          <p:nvSpPr>
            <p:cNvPr id="149" name="Rectangle 134"/>
            <p:cNvSpPr>
              <a:spLocks noChangeArrowheads="1"/>
            </p:cNvSpPr>
            <p:nvPr/>
          </p:nvSpPr>
          <p:spPr bwMode="auto">
            <a:xfrm>
              <a:off x="3884" y="859"/>
              <a:ext cx="56" cy="849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50" name="Rectangle 135"/>
            <p:cNvSpPr>
              <a:spLocks noChangeArrowheads="1"/>
            </p:cNvSpPr>
            <p:nvPr/>
          </p:nvSpPr>
          <p:spPr bwMode="auto">
            <a:xfrm>
              <a:off x="4786" y="1646"/>
              <a:ext cx="50" cy="50"/>
            </a:xfrm>
            <a:prstGeom prst="rect">
              <a:avLst/>
            </a:prstGeom>
            <a:solidFill>
              <a:srgbClr val="33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151" name="Group 136"/>
          <p:cNvGrpSpPr>
            <a:grpSpLocks/>
          </p:cNvGrpSpPr>
          <p:nvPr/>
        </p:nvGrpSpPr>
        <p:grpSpPr bwMode="auto">
          <a:xfrm>
            <a:off x="4194916" y="4512826"/>
            <a:ext cx="1422400" cy="1419225"/>
            <a:chOff x="3940" y="859"/>
            <a:chExt cx="896" cy="894"/>
          </a:xfrm>
        </p:grpSpPr>
        <p:sp>
          <p:nvSpPr>
            <p:cNvPr id="152" name="Rectangle 137"/>
            <p:cNvSpPr>
              <a:spLocks noChangeArrowheads="1"/>
            </p:cNvSpPr>
            <p:nvPr/>
          </p:nvSpPr>
          <p:spPr bwMode="auto">
            <a:xfrm>
              <a:off x="3940" y="859"/>
              <a:ext cx="55" cy="849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53" name="Rectangle 138"/>
            <p:cNvSpPr>
              <a:spLocks noChangeArrowheads="1"/>
            </p:cNvSpPr>
            <p:nvPr/>
          </p:nvSpPr>
          <p:spPr bwMode="auto">
            <a:xfrm>
              <a:off x="4786" y="1703"/>
              <a:ext cx="50" cy="50"/>
            </a:xfrm>
            <a:prstGeom prst="rect">
              <a:avLst/>
            </a:prstGeom>
            <a:solidFill>
              <a:srgbClr val="33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154" name="Group 139"/>
          <p:cNvGrpSpPr>
            <a:grpSpLocks/>
          </p:cNvGrpSpPr>
          <p:nvPr/>
        </p:nvGrpSpPr>
        <p:grpSpPr bwMode="auto">
          <a:xfrm>
            <a:off x="4282229" y="4512826"/>
            <a:ext cx="1335087" cy="1500187"/>
            <a:chOff x="3995" y="859"/>
            <a:chExt cx="841" cy="945"/>
          </a:xfrm>
        </p:grpSpPr>
        <p:sp>
          <p:nvSpPr>
            <p:cNvPr id="155" name="Rectangle 140"/>
            <p:cNvSpPr>
              <a:spLocks noChangeArrowheads="1"/>
            </p:cNvSpPr>
            <p:nvPr/>
          </p:nvSpPr>
          <p:spPr bwMode="auto">
            <a:xfrm>
              <a:off x="3995" y="859"/>
              <a:ext cx="56" cy="849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56" name="Rectangle 141"/>
            <p:cNvSpPr>
              <a:spLocks noChangeArrowheads="1"/>
            </p:cNvSpPr>
            <p:nvPr/>
          </p:nvSpPr>
          <p:spPr bwMode="auto">
            <a:xfrm>
              <a:off x="4786" y="1754"/>
              <a:ext cx="50" cy="50"/>
            </a:xfrm>
            <a:prstGeom prst="rect">
              <a:avLst/>
            </a:prstGeom>
            <a:solidFill>
              <a:srgbClr val="33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157" name="Group 142"/>
          <p:cNvGrpSpPr>
            <a:grpSpLocks/>
          </p:cNvGrpSpPr>
          <p:nvPr/>
        </p:nvGrpSpPr>
        <p:grpSpPr bwMode="auto">
          <a:xfrm>
            <a:off x="4371129" y="4512826"/>
            <a:ext cx="1246187" cy="1587500"/>
            <a:chOff x="4051" y="859"/>
            <a:chExt cx="785" cy="1000"/>
          </a:xfrm>
        </p:grpSpPr>
        <p:sp>
          <p:nvSpPr>
            <p:cNvPr id="158" name="Rectangle 143"/>
            <p:cNvSpPr>
              <a:spLocks noChangeArrowheads="1"/>
            </p:cNvSpPr>
            <p:nvPr/>
          </p:nvSpPr>
          <p:spPr bwMode="auto">
            <a:xfrm>
              <a:off x="4051" y="859"/>
              <a:ext cx="55" cy="849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59" name="Rectangle 144"/>
            <p:cNvSpPr>
              <a:spLocks noChangeArrowheads="1"/>
            </p:cNvSpPr>
            <p:nvPr/>
          </p:nvSpPr>
          <p:spPr bwMode="auto">
            <a:xfrm>
              <a:off x="4786" y="1809"/>
              <a:ext cx="50" cy="50"/>
            </a:xfrm>
            <a:prstGeom prst="rect">
              <a:avLst/>
            </a:prstGeom>
            <a:solidFill>
              <a:srgbClr val="33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160" name="Group 145"/>
          <p:cNvGrpSpPr>
            <a:grpSpLocks/>
          </p:cNvGrpSpPr>
          <p:nvPr/>
        </p:nvGrpSpPr>
        <p:grpSpPr bwMode="auto">
          <a:xfrm>
            <a:off x="4458441" y="4512826"/>
            <a:ext cx="1158875" cy="1671637"/>
            <a:chOff x="4106" y="859"/>
            <a:chExt cx="730" cy="1053"/>
          </a:xfrm>
        </p:grpSpPr>
        <p:sp>
          <p:nvSpPr>
            <p:cNvPr id="161" name="Rectangle 146"/>
            <p:cNvSpPr>
              <a:spLocks noChangeArrowheads="1"/>
            </p:cNvSpPr>
            <p:nvPr/>
          </p:nvSpPr>
          <p:spPr bwMode="auto">
            <a:xfrm>
              <a:off x="4106" y="859"/>
              <a:ext cx="56" cy="849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62" name="Rectangle 147"/>
            <p:cNvSpPr>
              <a:spLocks noChangeArrowheads="1"/>
            </p:cNvSpPr>
            <p:nvPr/>
          </p:nvSpPr>
          <p:spPr bwMode="auto">
            <a:xfrm>
              <a:off x="4786" y="1862"/>
              <a:ext cx="50" cy="50"/>
            </a:xfrm>
            <a:prstGeom prst="rect">
              <a:avLst/>
            </a:prstGeom>
            <a:solidFill>
              <a:srgbClr val="33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163" name="Group 148"/>
          <p:cNvGrpSpPr>
            <a:grpSpLocks/>
          </p:cNvGrpSpPr>
          <p:nvPr/>
        </p:nvGrpSpPr>
        <p:grpSpPr bwMode="auto">
          <a:xfrm>
            <a:off x="4547341" y="4512826"/>
            <a:ext cx="1069975" cy="1758950"/>
            <a:chOff x="4162" y="859"/>
            <a:chExt cx="674" cy="1108"/>
          </a:xfrm>
        </p:grpSpPr>
        <p:sp>
          <p:nvSpPr>
            <p:cNvPr id="164" name="Rectangle 149"/>
            <p:cNvSpPr>
              <a:spLocks noChangeArrowheads="1"/>
            </p:cNvSpPr>
            <p:nvPr/>
          </p:nvSpPr>
          <p:spPr bwMode="auto">
            <a:xfrm>
              <a:off x="4162" y="859"/>
              <a:ext cx="55" cy="849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65" name="Rectangle 150"/>
            <p:cNvSpPr>
              <a:spLocks noChangeArrowheads="1"/>
            </p:cNvSpPr>
            <p:nvPr/>
          </p:nvSpPr>
          <p:spPr bwMode="auto">
            <a:xfrm>
              <a:off x="4786" y="1917"/>
              <a:ext cx="50" cy="50"/>
            </a:xfrm>
            <a:prstGeom prst="rect">
              <a:avLst/>
            </a:prstGeom>
            <a:solidFill>
              <a:srgbClr val="33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166" name="Group 151"/>
          <p:cNvGrpSpPr>
            <a:grpSpLocks/>
          </p:cNvGrpSpPr>
          <p:nvPr/>
        </p:nvGrpSpPr>
        <p:grpSpPr bwMode="auto">
          <a:xfrm>
            <a:off x="4634654" y="4512826"/>
            <a:ext cx="982662" cy="1843087"/>
            <a:chOff x="4217" y="859"/>
            <a:chExt cx="619" cy="1161"/>
          </a:xfrm>
        </p:grpSpPr>
        <p:sp>
          <p:nvSpPr>
            <p:cNvPr id="167" name="Rectangle 152"/>
            <p:cNvSpPr>
              <a:spLocks noChangeArrowheads="1"/>
            </p:cNvSpPr>
            <p:nvPr/>
          </p:nvSpPr>
          <p:spPr bwMode="auto">
            <a:xfrm>
              <a:off x="4217" y="859"/>
              <a:ext cx="56" cy="849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68" name="Rectangle 153"/>
            <p:cNvSpPr>
              <a:spLocks noChangeArrowheads="1"/>
            </p:cNvSpPr>
            <p:nvPr/>
          </p:nvSpPr>
          <p:spPr bwMode="auto">
            <a:xfrm>
              <a:off x="4786" y="1970"/>
              <a:ext cx="50" cy="50"/>
            </a:xfrm>
            <a:prstGeom prst="rect">
              <a:avLst/>
            </a:prstGeom>
            <a:solidFill>
              <a:srgbClr val="33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169" name="Group 154"/>
          <p:cNvGrpSpPr>
            <a:grpSpLocks/>
          </p:cNvGrpSpPr>
          <p:nvPr/>
        </p:nvGrpSpPr>
        <p:grpSpPr bwMode="auto">
          <a:xfrm>
            <a:off x="4723554" y="4512826"/>
            <a:ext cx="893762" cy="1927225"/>
            <a:chOff x="4273" y="859"/>
            <a:chExt cx="563" cy="1214"/>
          </a:xfrm>
        </p:grpSpPr>
        <p:sp>
          <p:nvSpPr>
            <p:cNvPr id="170" name="Rectangle 155"/>
            <p:cNvSpPr>
              <a:spLocks noChangeArrowheads="1"/>
            </p:cNvSpPr>
            <p:nvPr/>
          </p:nvSpPr>
          <p:spPr bwMode="auto">
            <a:xfrm>
              <a:off x="4273" y="859"/>
              <a:ext cx="56" cy="849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71" name="Rectangle 156"/>
            <p:cNvSpPr>
              <a:spLocks noChangeArrowheads="1"/>
            </p:cNvSpPr>
            <p:nvPr/>
          </p:nvSpPr>
          <p:spPr bwMode="auto">
            <a:xfrm>
              <a:off x="4786" y="2023"/>
              <a:ext cx="50" cy="50"/>
            </a:xfrm>
            <a:prstGeom prst="rect">
              <a:avLst/>
            </a:prstGeom>
            <a:solidFill>
              <a:srgbClr val="33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172" name="Group 157"/>
          <p:cNvGrpSpPr>
            <a:grpSpLocks/>
          </p:cNvGrpSpPr>
          <p:nvPr/>
        </p:nvGrpSpPr>
        <p:grpSpPr bwMode="auto">
          <a:xfrm>
            <a:off x="4812454" y="4512826"/>
            <a:ext cx="804862" cy="2011362"/>
            <a:chOff x="4329" y="859"/>
            <a:chExt cx="507" cy="1267"/>
          </a:xfrm>
        </p:grpSpPr>
        <p:sp>
          <p:nvSpPr>
            <p:cNvPr id="173" name="Rectangle 158"/>
            <p:cNvSpPr>
              <a:spLocks noChangeArrowheads="1"/>
            </p:cNvSpPr>
            <p:nvPr/>
          </p:nvSpPr>
          <p:spPr bwMode="auto">
            <a:xfrm>
              <a:off x="4329" y="859"/>
              <a:ext cx="55" cy="849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74" name="Rectangle 159"/>
            <p:cNvSpPr>
              <a:spLocks noChangeArrowheads="1"/>
            </p:cNvSpPr>
            <p:nvPr/>
          </p:nvSpPr>
          <p:spPr bwMode="auto">
            <a:xfrm>
              <a:off x="4786" y="2076"/>
              <a:ext cx="50" cy="50"/>
            </a:xfrm>
            <a:prstGeom prst="rect">
              <a:avLst/>
            </a:prstGeom>
            <a:solidFill>
              <a:srgbClr val="33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175" name="Group 160"/>
          <p:cNvGrpSpPr>
            <a:grpSpLocks/>
          </p:cNvGrpSpPr>
          <p:nvPr/>
        </p:nvGrpSpPr>
        <p:grpSpPr bwMode="auto">
          <a:xfrm>
            <a:off x="4899766" y="4512826"/>
            <a:ext cx="717550" cy="2095500"/>
            <a:chOff x="4384" y="859"/>
            <a:chExt cx="452" cy="1320"/>
          </a:xfrm>
        </p:grpSpPr>
        <p:sp>
          <p:nvSpPr>
            <p:cNvPr id="176" name="Rectangle 161"/>
            <p:cNvSpPr>
              <a:spLocks noChangeArrowheads="1"/>
            </p:cNvSpPr>
            <p:nvPr/>
          </p:nvSpPr>
          <p:spPr bwMode="auto">
            <a:xfrm>
              <a:off x="4384" y="859"/>
              <a:ext cx="56" cy="849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77" name="Rectangle 162"/>
            <p:cNvSpPr>
              <a:spLocks noChangeArrowheads="1"/>
            </p:cNvSpPr>
            <p:nvPr/>
          </p:nvSpPr>
          <p:spPr bwMode="auto">
            <a:xfrm>
              <a:off x="4786" y="2129"/>
              <a:ext cx="50" cy="50"/>
            </a:xfrm>
            <a:prstGeom prst="rect">
              <a:avLst/>
            </a:prstGeom>
            <a:solidFill>
              <a:srgbClr val="33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178" name="Group 163"/>
          <p:cNvGrpSpPr>
            <a:grpSpLocks/>
          </p:cNvGrpSpPr>
          <p:nvPr/>
        </p:nvGrpSpPr>
        <p:grpSpPr bwMode="auto">
          <a:xfrm>
            <a:off x="4988666" y="4512826"/>
            <a:ext cx="628650" cy="2176462"/>
            <a:chOff x="4440" y="859"/>
            <a:chExt cx="396" cy="1371"/>
          </a:xfrm>
        </p:grpSpPr>
        <p:sp>
          <p:nvSpPr>
            <p:cNvPr id="179" name="Rectangle 164"/>
            <p:cNvSpPr>
              <a:spLocks noChangeArrowheads="1"/>
            </p:cNvSpPr>
            <p:nvPr/>
          </p:nvSpPr>
          <p:spPr bwMode="auto">
            <a:xfrm>
              <a:off x="4440" y="859"/>
              <a:ext cx="56" cy="849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80" name="Rectangle 165"/>
            <p:cNvSpPr>
              <a:spLocks noChangeArrowheads="1"/>
            </p:cNvSpPr>
            <p:nvPr/>
          </p:nvSpPr>
          <p:spPr bwMode="auto">
            <a:xfrm>
              <a:off x="4786" y="2180"/>
              <a:ext cx="50" cy="50"/>
            </a:xfrm>
            <a:prstGeom prst="rect">
              <a:avLst/>
            </a:prstGeom>
            <a:solidFill>
              <a:srgbClr val="33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181" name="Group 166"/>
          <p:cNvGrpSpPr>
            <a:grpSpLocks/>
          </p:cNvGrpSpPr>
          <p:nvPr/>
        </p:nvGrpSpPr>
        <p:grpSpPr bwMode="auto">
          <a:xfrm>
            <a:off x="5077566" y="4512826"/>
            <a:ext cx="539750" cy="2263775"/>
            <a:chOff x="4496" y="859"/>
            <a:chExt cx="340" cy="1426"/>
          </a:xfrm>
        </p:grpSpPr>
        <p:sp>
          <p:nvSpPr>
            <p:cNvPr id="182" name="Rectangle 167"/>
            <p:cNvSpPr>
              <a:spLocks noChangeArrowheads="1"/>
            </p:cNvSpPr>
            <p:nvPr/>
          </p:nvSpPr>
          <p:spPr bwMode="auto">
            <a:xfrm>
              <a:off x="4496" y="859"/>
              <a:ext cx="55" cy="849"/>
            </a:xfrm>
            <a:prstGeom prst="rect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83" name="Rectangle 168"/>
            <p:cNvSpPr>
              <a:spLocks noChangeArrowheads="1"/>
            </p:cNvSpPr>
            <p:nvPr/>
          </p:nvSpPr>
          <p:spPr bwMode="auto">
            <a:xfrm>
              <a:off x="4786" y="2235"/>
              <a:ext cx="50" cy="50"/>
            </a:xfrm>
            <a:prstGeom prst="rect">
              <a:avLst/>
            </a:prstGeom>
            <a:solidFill>
              <a:srgbClr val="3399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184" name="Group 169"/>
          <p:cNvGrpSpPr>
            <a:grpSpLocks/>
          </p:cNvGrpSpPr>
          <p:nvPr/>
        </p:nvGrpSpPr>
        <p:grpSpPr bwMode="auto">
          <a:xfrm>
            <a:off x="4106016" y="4511238"/>
            <a:ext cx="1511300" cy="1347788"/>
            <a:chOff x="3884" y="858"/>
            <a:chExt cx="952" cy="849"/>
          </a:xfrm>
        </p:grpSpPr>
        <p:sp>
          <p:nvSpPr>
            <p:cNvPr id="185" name="Rectangle 170"/>
            <p:cNvSpPr>
              <a:spLocks noChangeArrowheads="1"/>
            </p:cNvSpPr>
            <p:nvPr/>
          </p:nvSpPr>
          <p:spPr bwMode="auto">
            <a:xfrm>
              <a:off x="3884" y="858"/>
              <a:ext cx="56" cy="84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86" name="Rectangle 171"/>
            <p:cNvSpPr>
              <a:spLocks noChangeArrowheads="1"/>
            </p:cNvSpPr>
            <p:nvPr/>
          </p:nvSpPr>
          <p:spPr bwMode="auto">
            <a:xfrm>
              <a:off x="4786" y="1647"/>
              <a:ext cx="50" cy="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187" name="Group 172"/>
          <p:cNvGrpSpPr>
            <a:grpSpLocks/>
          </p:cNvGrpSpPr>
          <p:nvPr/>
        </p:nvGrpSpPr>
        <p:grpSpPr bwMode="auto">
          <a:xfrm>
            <a:off x="2782041" y="4501713"/>
            <a:ext cx="2835275" cy="1358900"/>
            <a:chOff x="3050" y="852"/>
            <a:chExt cx="1786" cy="856"/>
          </a:xfrm>
        </p:grpSpPr>
        <p:sp>
          <p:nvSpPr>
            <p:cNvPr id="188" name="Rectangle 173"/>
            <p:cNvSpPr>
              <a:spLocks noChangeArrowheads="1"/>
            </p:cNvSpPr>
            <p:nvPr/>
          </p:nvSpPr>
          <p:spPr bwMode="auto">
            <a:xfrm>
              <a:off x="3050" y="859"/>
              <a:ext cx="56" cy="849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89" name="Rectangle 174"/>
            <p:cNvSpPr>
              <a:spLocks noChangeArrowheads="1"/>
            </p:cNvSpPr>
            <p:nvPr/>
          </p:nvSpPr>
          <p:spPr bwMode="auto">
            <a:xfrm>
              <a:off x="4786" y="852"/>
              <a:ext cx="50" cy="50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190" name="Group 175"/>
          <p:cNvGrpSpPr>
            <a:grpSpLocks/>
          </p:cNvGrpSpPr>
          <p:nvPr/>
        </p:nvGrpSpPr>
        <p:grpSpPr bwMode="auto">
          <a:xfrm>
            <a:off x="2870941" y="4512826"/>
            <a:ext cx="2746375" cy="1347787"/>
            <a:chOff x="3106" y="859"/>
            <a:chExt cx="1730" cy="849"/>
          </a:xfrm>
        </p:grpSpPr>
        <p:sp>
          <p:nvSpPr>
            <p:cNvPr id="191" name="Rectangle 176"/>
            <p:cNvSpPr>
              <a:spLocks noChangeArrowheads="1"/>
            </p:cNvSpPr>
            <p:nvPr/>
          </p:nvSpPr>
          <p:spPr bwMode="auto">
            <a:xfrm>
              <a:off x="3106" y="859"/>
              <a:ext cx="55" cy="849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92" name="Rectangle 177"/>
            <p:cNvSpPr>
              <a:spLocks noChangeArrowheads="1"/>
            </p:cNvSpPr>
            <p:nvPr/>
          </p:nvSpPr>
          <p:spPr bwMode="auto">
            <a:xfrm>
              <a:off x="4786" y="904"/>
              <a:ext cx="50" cy="50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193" name="Group 178"/>
          <p:cNvGrpSpPr>
            <a:grpSpLocks/>
          </p:cNvGrpSpPr>
          <p:nvPr/>
        </p:nvGrpSpPr>
        <p:grpSpPr bwMode="auto">
          <a:xfrm>
            <a:off x="2958254" y="4512826"/>
            <a:ext cx="2659062" cy="1347787"/>
            <a:chOff x="3161" y="859"/>
            <a:chExt cx="1675" cy="849"/>
          </a:xfrm>
        </p:grpSpPr>
        <p:sp>
          <p:nvSpPr>
            <p:cNvPr id="194" name="Rectangle 179"/>
            <p:cNvSpPr>
              <a:spLocks noChangeArrowheads="1"/>
            </p:cNvSpPr>
            <p:nvPr/>
          </p:nvSpPr>
          <p:spPr bwMode="auto">
            <a:xfrm>
              <a:off x="3161" y="859"/>
              <a:ext cx="55" cy="849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95" name="Rectangle 180"/>
            <p:cNvSpPr>
              <a:spLocks noChangeArrowheads="1"/>
            </p:cNvSpPr>
            <p:nvPr/>
          </p:nvSpPr>
          <p:spPr bwMode="auto">
            <a:xfrm>
              <a:off x="4786" y="957"/>
              <a:ext cx="50" cy="50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196" name="Group 181"/>
          <p:cNvGrpSpPr>
            <a:grpSpLocks/>
          </p:cNvGrpSpPr>
          <p:nvPr/>
        </p:nvGrpSpPr>
        <p:grpSpPr bwMode="auto">
          <a:xfrm>
            <a:off x="3045566" y="4512826"/>
            <a:ext cx="2571750" cy="1347787"/>
            <a:chOff x="3216" y="859"/>
            <a:chExt cx="1620" cy="849"/>
          </a:xfrm>
        </p:grpSpPr>
        <p:sp>
          <p:nvSpPr>
            <p:cNvPr id="197" name="Rectangle 182"/>
            <p:cNvSpPr>
              <a:spLocks noChangeArrowheads="1"/>
            </p:cNvSpPr>
            <p:nvPr/>
          </p:nvSpPr>
          <p:spPr bwMode="auto">
            <a:xfrm>
              <a:off x="3216" y="859"/>
              <a:ext cx="56" cy="849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98" name="Rectangle 183"/>
            <p:cNvSpPr>
              <a:spLocks noChangeArrowheads="1"/>
            </p:cNvSpPr>
            <p:nvPr/>
          </p:nvSpPr>
          <p:spPr bwMode="auto">
            <a:xfrm>
              <a:off x="4786" y="1008"/>
              <a:ext cx="50" cy="50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199" name="Group 184"/>
          <p:cNvGrpSpPr>
            <a:grpSpLocks/>
          </p:cNvGrpSpPr>
          <p:nvPr/>
        </p:nvGrpSpPr>
        <p:grpSpPr bwMode="auto">
          <a:xfrm>
            <a:off x="3134466" y="4512826"/>
            <a:ext cx="2482850" cy="1347787"/>
            <a:chOff x="3272" y="859"/>
            <a:chExt cx="1564" cy="849"/>
          </a:xfrm>
        </p:grpSpPr>
        <p:sp>
          <p:nvSpPr>
            <p:cNvPr id="200" name="Rectangle 185"/>
            <p:cNvSpPr>
              <a:spLocks noChangeArrowheads="1"/>
            </p:cNvSpPr>
            <p:nvPr/>
          </p:nvSpPr>
          <p:spPr bwMode="auto">
            <a:xfrm>
              <a:off x="3272" y="859"/>
              <a:ext cx="56" cy="849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201" name="Rectangle 186"/>
            <p:cNvSpPr>
              <a:spLocks noChangeArrowheads="1"/>
            </p:cNvSpPr>
            <p:nvPr/>
          </p:nvSpPr>
          <p:spPr bwMode="auto">
            <a:xfrm>
              <a:off x="4786" y="1063"/>
              <a:ext cx="50" cy="50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202" name="Group 187"/>
          <p:cNvGrpSpPr>
            <a:grpSpLocks/>
          </p:cNvGrpSpPr>
          <p:nvPr/>
        </p:nvGrpSpPr>
        <p:grpSpPr bwMode="auto">
          <a:xfrm>
            <a:off x="3223366" y="4512826"/>
            <a:ext cx="2393950" cy="1347787"/>
            <a:chOff x="3328" y="859"/>
            <a:chExt cx="1508" cy="849"/>
          </a:xfrm>
        </p:grpSpPr>
        <p:sp>
          <p:nvSpPr>
            <p:cNvPr id="203" name="Rectangle 188"/>
            <p:cNvSpPr>
              <a:spLocks noChangeArrowheads="1"/>
            </p:cNvSpPr>
            <p:nvPr/>
          </p:nvSpPr>
          <p:spPr bwMode="auto">
            <a:xfrm>
              <a:off x="3328" y="859"/>
              <a:ext cx="55" cy="849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204" name="Rectangle 189"/>
            <p:cNvSpPr>
              <a:spLocks noChangeArrowheads="1"/>
            </p:cNvSpPr>
            <p:nvPr/>
          </p:nvSpPr>
          <p:spPr bwMode="auto">
            <a:xfrm>
              <a:off x="4786" y="1114"/>
              <a:ext cx="50" cy="50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205" name="Group 190"/>
          <p:cNvGrpSpPr>
            <a:grpSpLocks/>
          </p:cNvGrpSpPr>
          <p:nvPr/>
        </p:nvGrpSpPr>
        <p:grpSpPr bwMode="auto">
          <a:xfrm>
            <a:off x="3310679" y="4512826"/>
            <a:ext cx="2306637" cy="1347787"/>
            <a:chOff x="3383" y="859"/>
            <a:chExt cx="1453" cy="849"/>
          </a:xfrm>
        </p:grpSpPr>
        <p:sp>
          <p:nvSpPr>
            <p:cNvPr id="206" name="Rectangle 191"/>
            <p:cNvSpPr>
              <a:spLocks noChangeArrowheads="1"/>
            </p:cNvSpPr>
            <p:nvPr/>
          </p:nvSpPr>
          <p:spPr bwMode="auto">
            <a:xfrm>
              <a:off x="3383" y="859"/>
              <a:ext cx="56" cy="849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207" name="Rectangle 192"/>
            <p:cNvSpPr>
              <a:spLocks noChangeArrowheads="1"/>
            </p:cNvSpPr>
            <p:nvPr/>
          </p:nvSpPr>
          <p:spPr bwMode="auto">
            <a:xfrm>
              <a:off x="4786" y="1169"/>
              <a:ext cx="50" cy="50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208" name="Group 193"/>
          <p:cNvGrpSpPr>
            <a:grpSpLocks/>
          </p:cNvGrpSpPr>
          <p:nvPr/>
        </p:nvGrpSpPr>
        <p:grpSpPr bwMode="auto">
          <a:xfrm>
            <a:off x="3399579" y="4512826"/>
            <a:ext cx="2217737" cy="1347787"/>
            <a:chOff x="3439" y="859"/>
            <a:chExt cx="1397" cy="849"/>
          </a:xfrm>
        </p:grpSpPr>
        <p:sp>
          <p:nvSpPr>
            <p:cNvPr id="209" name="Rectangle 194"/>
            <p:cNvSpPr>
              <a:spLocks noChangeArrowheads="1"/>
            </p:cNvSpPr>
            <p:nvPr/>
          </p:nvSpPr>
          <p:spPr bwMode="auto">
            <a:xfrm>
              <a:off x="3439" y="859"/>
              <a:ext cx="56" cy="849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210" name="Rectangle 195"/>
            <p:cNvSpPr>
              <a:spLocks noChangeArrowheads="1"/>
            </p:cNvSpPr>
            <p:nvPr/>
          </p:nvSpPr>
          <p:spPr bwMode="auto">
            <a:xfrm>
              <a:off x="4786" y="1220"/>
              <a:ext cx="50" cy="50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211" name="Group 196"/>
          <p:cNvGrpSpPr>
            <a:grpSpLocks/>
          </p:cNvGrpSpPr>
          <p:nvPr/>
        </p:nvGrpSpPr>
        <p:grpSpPr bwMode="auto">
          <a:xfrm>
            <a:off x="3488479" y="4512826"/>
            <a:ext cx="2128837" cy="1347787"/>
            <a:chOff x="3495" y="859"/>
            <a:chExt cx="1341" cy="849"/>
          </a:xfrm>
        </p:grpSpPr>
        <p:sp>
          <p:nvSpPr>
            <p:cNvPr id="212" name="Rectangle 197"/>
            <p:cNvSpPr>
              <a:spLocks noChangeArrowheads="1"/>
            </p:cNvSpPr>
            <p:nvPr/>
          </p:nvSpPr>
          <p:spPr bwMode="auto">
            <a:xfrm>
              <a:off x="3495" y="859"/>
              <a:ext cx="55" cy="849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213" name="Rectangle 198"/>
            <p:cNvSpPr>
              <a:spLocks noChangeArrowheads="1"/>
            </p:cNvSpPr>
            <p:nvPr/>
          </p:nvSpPr>
          <p:spPr bwMode="auto">
            <a:xfrm>
              <a:off x="4786" y="1273"/>
              <a:ext cx="50" cy="50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214" name="Group 199"/>
          <p:cNvGrpSpPr>
            <a:grpSpLocks/>
          </p:cNvGrpSpPr>
          <p:nvPr/>
        </p:nvGrpSpPr>
        <p:grpSpPr bwMode="auto">
          <a:xfrm>
            <a:off x="3575791" y="4512826"/>
            <a:ext cx="2041525" cy="1347787"/>
            <a:chOff x="3550" y="859"/>
            <a:chExt cx="1286" cy="849"/>
          </a:xfrm>
        </p:grpSpPr>
        <p:sp>
          <p:nvSpPr>
            <p:cNvPr id="215" name="Rectangle 200"/>
            <p:cNvSpPr>
              <a:spLocks noChangeArrowheads="1"/>
            </p:cNvSpPr>
            <p:nvPr/>
          </p:nvSpPr>
          <p:spPr bwMode="auto">
            <a:xfrm>
              <a:off x="3550" y="859"/>
              <a:ext cx="56" cy="849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216" name="Rectangle 201"/>
            <p:cNvSpPr>
              <a:spLocks noChangeArrowheads="1"/>
            </p:cNvSpPr>
            <p:nvPr/>
          </p:nvSpPr>
          <p:spPr bwMode="auto">
            <a:xfrm>
              <a:off x="4786" y="1326"/>
              <a:ext cx="50" cy="50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217" name="Group 202"/>
          <p:cNvGrpSpPr>
            <a:grpSpLocks/>
          </p:cNvGrpSpPr>
          <p:nvPr/>
        </p:nvGrpSpPr>
        <p:grpSpPr bwMode="auto">
          <a:xfrm>
            <a:off x="3664691" y="4512826"/>
            <a:ext cx="1952625" cy="1347787"/>
            <a:chOff x="3606" y="859"/>
            <a:chExt cx="1230" cy="849"/>
          </a:xfrm>
        </p:grpSpPr>
        <p:sp>
          <p:nvSpPr>
            <p:cNvPr id="218" name="Rectangle 203"/>
            <p:cNvSpPr>
              <a:spLocks noChangeArrowheads="1"/>
            </p:cNvSpPr>
            <p:nvPr/>
          </p:nvSpPr>
          <p:spPr bwMode="auto">
            <a:xfrm>
              <a:off x="3606" y="859"/>
              <a:ext cx="56" cy="849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219" name="Rectangle 204"/>
            <p:cNvSpPr>
              <a:spLocks noChangeArrowheads="1"/>
            </p:cNvSpPr>
            <p:nvPr/>
          </p:nvSpPr>
          <p:spPr bwMode="auto">
            <a:xfrm>
              <a:off x="4786" y="1379"/>
              <a:ext cx="50" cy="50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220" name="Group 205"/>
          <p:cNvGrpSpPr>
            <a:grpSpLocks/>
          </p:cNvGrpSpPr>
          <p:nvPr/>
        </p:nvGrpSpPr>
        <p:grpSpPr bwMode="auto">
          <a:xfrm>
            <a:off x="3753591" y="4512826"/>
            <a:ext cx="1863725" cy="1347787"/>
            <a:chOff x="3662" y="859"/>
            <a:chExt cx="1174" cy="849"/>
          </a:xfrm>
        </p:grpSpPr>
        <p:sp>
          <p:nvSpPr>
            <p:cNvPr id="221" name="Rectangle 206"/>
            <p:cNvSpPr>
              <a:spLocks noChangeArrowheads="1"/>
            </p:cNvSpPr>
            <p:nvPr/>
          </p:nvSpPr>
          <p:spPr bwMode="auto">
            <a:xfrm>
              <a:off x="3662" y="859"/>
              <a:ext cx="55" cy="849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222" name="Rectangle 207"/>
            <p:cNvSpPr>
              <a:spLocks noChangeArrowheads="1"/>
            </p:cNvSpPr>
            <p:nvPr/>
          </p:nvSpPr>
          <p:spPr bwMode="auto">
            <a:xfrm>
              <a:off x="4786" y="1432"/>
              <a:ext cx="50" cy="50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223" name="Group 208"/>
          <p:cNvGrpSpPr>
            <a:grpSpLocks/>
          </p:cNvGrpSpPr>
          <p:nvPr/>
        </p:nvGrpSpPr>
        <p:grpSpPr bwMode="auto">
          <a:xfrm>
            <a:off x="3840904" y="4512826"/>
            <a:ext cx="1776412" cy="1347787"/>
            <a:chOff x="3717" y="859"/>
            <a:chExt cx="1119" cy="849"/>
          </a:xfrm>
        </p:grpSpPr>
        <p:sp>
          <p:nvSpPr>
            <p:cNvPr id="224" name="Rectangle 209"/>
            <p:cNvSpPr>
              <a:spLocks noChangeArrowheads="1"/>
            </p:cNvSpPr>
            <p:nvPr/>
          </p:nvSpPr>
          <p:spPr bwMode="auto">
            <a:xfrm>
              <a:off x="3717" y="859"/>
              <a:ext cx="56" cy="849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225" name="Rectangle 210"/>
            <p:cNvSpPr>
              <a:spLocks noChangeArrowheads="1"/>
            </p:cNvSpPr>
            <p:nvPr/>
          </p:nvSpPr>
          <p:spPr bwMode="auto">
            <a:xfrm>
              <a:off x="4786" y="1485"/>
              <a:ext cx="50" cy="50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226" name="Group 211"/>
          <p:cNvGrpSpPr>
            <a:grpSpLocks/>
          </p:cNvGrpSpPr>
          <p:nvPr/>
        </p:nvGrpSpPr>
        <p:grpSpPr bwMode="auto">
          <a:xfrm>
            <a:off x="3929804" y="4512826"/>
            <a:ext cx="1687512" cy="1347787"/>
            <a:chOff x="3773" y="859"/>
            <a:chExt cx="1063" cy="849"/>
          </a:xfrm>
        </p:grpSpPr>
        <p:sp>
          <p:nvSpPr>
            <p:cNvPr id="227" name="Rectangle 212"/>
            <p:cNvSpPr>
              <a:spLocks noChangeArrowheads="1"/>
            </p:cNvSpPr>
            <p:nvPr/>
          </p:nvSpPr>
          <p:spPr bwMode="auto">
            <a:xfrm>
              <a:off x="3773" y="859"/>
              <a:ext cx="56" cy="849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228" name="Rectangle 213"/>
            <p:cNvSpPr>
              <a:spLocks noChangeArrowheads="1"/>
            </p:cNvSpPr>
            <p:nvPr/>
          </p:nvSpPr>
          <p:spPr bwMode="auto">
            <a:xfrm>
              <a:off x="4786" y="1538"/>
              <a:ext cx="50" cy="50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229" name="Group 214"/>
          <p:cNvGrpSpPr>
            <a:grpSpLocks/>
          </p:cNvGrpSpPr>
          <p:nvPr/>
        </p:nvGrpSpPr>
        <p:grpSpPr bwMode="auto">
          <a:xfrm>
            <a:off x="4018704" y="4512826"/>
            <a:ext cx="1598612" cy="1347787"/>
            <a:chOff x="3829" y="859"/>
            <a:chExt cx="1007" cy="849"/>
          </a:xfrm>
        </p:grpSpPr>
        <p:sp>
          <p:nvSpPr>
            <p:cNvPr id="230" name="Rectangle 215"/>
            <p:cNvSpPr>
              <a:spLocks noChangeArrowheads="1"/>
            </p:cNvSpPr>
            <p:nvPr/>
          </p:nvSpPr>
          <p:spPr bwMode="auto">
            <a:xfrm>
              <a:off x="3829" y="859"/>
              <a:ext cx="55" cy="849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231" name="Rectangle 216"/>
            <p:cNvSpPr>
              <a:spLocks noChangeArrowheads="1"/>
            </p:cNvSpPr>
            <p:nvPr/>
          </p:nvSpPr>
          <p:spPr bwMode="auto">
            <a:xfrm>
              <a:off x="4786" y="1592"/>
              <a:ext cx="50" cy="50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232" name="Group 217"/>
          <p:cNvGrpSpPr>
            <a:grpSpLocks/>
          </p:cNvGrpSpPr>
          <p:nvPr/>
        </p:nvGrpSpPr>
        <p:grpSpPr bwMode="auto">
          <a:xfrm>
            <a:off x="4194916" y="4512826"/>
            <a:ext cx="1422400" cy="1419225"/>
            <a:chOff x="3940" y="859"/>
            <a:chExt cx="896" cy="894"/>
          </a:xfrm>
        </p:grpSpPr>
        <p:sp>
          <p:nvSpPr>
            <p:cNvPr id="233" name="Rectangle 218"/>
            <p:cNvSpPr>
              <a:spLocks noChangeArrowheads="1"/>
            </p:cNvSpPr>
            <p:nvPr/>
          </p:nvSpPr>
          <p:spPr bwMode="auto">
            <a:xfrm>
              <a:off x="3940" y="859"/>
              <a:ext cx="55" cy="849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234" name="Rectangle 219"/>
            <p:cNvSpPr>
              <a:spLocks noChangeArrowheads="1"/>
            </p:cNvSpPr>
            <p:nvPr/>
          </p:nvSpPr>
          <p:spPr bwMode="auto">
            <a:xfrm>
              <a:off x="4786" y="1703"/>
              <a:ext cx="50" cy="50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235" name="Group 220"/>
          <p:cNvGrpSpPr>
            <a:grpSpLocks/>
          </p:cNvGrpSpPr>
          <p:nvPr/>
        </p:nvGrpSpPr>
        <p:grpSpPr bwMode="auto">
          <a:xfrm>
            <a:off x="4282229" y="4512826"/>
            <a:ext cx="1335087" cy="1500187"/>
            <a:chOff x="3995" y="859"/>
            <a:chExt cx="841" cy="945"/>
          </a:xfrm>
        </p:grpSpPr>
        <p:sp>
          <p:nvSpPr>
            <p:cNvPr id="236" name="Rectangle 221"/>
            <p:cNvSpPr>
              <a:spLocks noChangeArrowheads="1"/>
            </p:cNvSpPr>
            <p:nvPr/>
          </p:nvSpPr>
          <p:spPr bwMode="auto">
            <a:xfrm>
              <a:off x="3995" y="859"/>
              <a:ext cx="56" cy="849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237" name="Rectangle 222"/>
            <p:cNvSpPr>
              <a:spLocks noChangeArrowheads="1"/>
            </p:cNvSpPr>
            <p:nvPr/>
          </p:nvSpPr>
          <p:spPr bwMode="auto">
            <a:xfrm>
              <a:off x="4786" y="1754"/>
              <a:ext cx="50" cy="50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238" name="Group 223"/>
          <p:cNvGrpSpPr>
            <a:grpSpLocks/>
          </p:cNvGrpSpPr>
          <p:nvPr/>
        </p:nvGrpSpPr>
        <p:grpSpPr bwMode="auto">
          <a:xfrm>
            <a:off x="4812454" y="4512826"/>
            <a:ext cx="804862" cy="2011362"/>
            <a:chOff x="4329" y="859"/>
            <a:chExt cx="507" cy="1267"/>
          </a:xfrm>
        </p:grpSpPr>
        <p:sp>
          <p:nvSpPr>
            <p:cNvPr id="239" name="Rectangle 224"/>
            <p:cNvSpPr>
              <a:spLocks noChangeArrowheads="1"/>
            </p:cNvSpPr>
            <p:nvPr/>
          </p:nvSpPr>
          <p:spPr bwMode="auto">
            <a:xfrm>
              <a:off x="4329" y="859"/>
              <a:ext cx="55" cy="849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240" name="Rectangle 225"/>
            <p:cNvSpPr>
              <a:spLocks noChangeArrowheads="1"/>
            </p:cNvSpPr>
            <p:nvPr/>
          </p:nvSpPr>
          <p:spPr bwMode="auto">
            <a:xfrm>
              <a:off x="4786" y="2076"/>
              <a:ext cx="50" cy="50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241" name="Group 226"/>
          <p:cNvGrpSpPr>
            <a:grpSpLocks/>
          </p:cNvGrpSpPr>
          <p:nvPr/>
        </p:nvGrpSpPr>
        <p:grpSpPr bwMode="auto">
          <a:xfrm>
            <a:off x="4899766" y="4512826"/>
            <a:ext cx="717550" cy="2095500"/>
            <a:chOff x="4384" y="859"/>
            <a:chExt cx="452" cy="1320"/>
          </a:xfrm>
        </p:grpSpPr>
        <p:sp>
          <p:nvSpPr>
            <p:cNvPr id="242" name="Rectangle 227"/>
            <p:cNvSpPr>
              <a:spLocks noChangeArrowheads="1"/>
            </p:cNvSpPr>
            <p:nvPr/>
          </p:nvSpPr>
          <p:spPr bwMode="auto">
            <a:xfrm>
              <a:off x="4384" y="859"/>
              <a:ext cx="56" cy="849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243" name="Rectangle 228"/>
            <p:cNvSpPr>
              <a:spLocks noChangeArrowheads="1"/>
            </p:cNvSpPr>
            <p:nvPr/>
          </p:nvSpPr>
          <p:spPr bwMode="auto">
            <a:xfrm>
              <a:off x="4786" y="2129"/>
              <a:ext cx="50" cy="50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244" name="Group 229"/>
          <p:cNvGrpSpPr>
            <a:grpSpLocks/>
          </p:cNvGrpSpPr>
          <p:nvPr/>
        </p:nvGrpSpPr>
        <p:grpSpPr bwMode="auto">
          <a:xfrm>
            <a:off x="4988666" y="4512826"/>
            <a:ext cx="628650" cy="2176462"/>
            <a:chOff x="4440" y="859"/>
            <a:chExt cx="396" cy="1371"/>
          </a:xfrm>
        </p:grpSpPr>
        <p:sp>
          <p:nvSpPr>
            <p:cNvPr id="245" name="Rectangle 230"/>
            <p:cNvSpPr>
              <a:spLocks noChangeArrowheads="1"/>
            </p:cNvSpPr>
            <p:nvPr/>
          </p:nvSpPr>
          <p:spPr bwMode="auto">
            <a:xfrm>
              <a:off x="4440" y="859"/>
              <a:ext cx="56" cy="849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246" name="Rectangle 231"/>
            <p:cNvSpPr>
              <a:spLocks noChangeArrowheads="1"/>
            </p:cNvSpPr>
            <p:nvPr/>
          </p:nvSpPr>
          <p:spPr bwMode="auto">
            <a:xfrm>
              <a:off x="4786" y="2180"/>
              <a:ext cx="50" cy="50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247" name="Group 232"/>
          <p:cNvGrpSpPr>
            <a:grpSpLocks/>
          </p:cNvGrpSpPr>
          <p:nvPr/>
        </p:nvGrpSpPr>
        <p:grpSpPr bwMode="auto">
          <a:xfrm>
            <a:off x="5077566" y="4512826"/>
            <a:ext cx="539750" cy="2263775"/>
            <a:chOff x="4496" y="859"/>
            <a:chExt cx="340" cy="1426"/>
          </a:xfrm>
        </p:grpSpPr>
        <p:sp>
          <p:nvSpPr>
            <p:cNvPr id="248" name="Rectangle 233"/>
            <p:cNvSpPr>
              <a:spLocks noChangeArrowheads="1"/>
            </p:cNvSpPr>
            <p:nvPr/>
          </p:nvSpPr>
          <p:spPr bwMode="auto">
            <a:xfrm>
              <a:off x="4496" y="859"/>
              <a:ext cx="55" cy="849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249" name="Rectangle 234"/>
            <p:cNvSpPr>
              <a:spLocks noChangeArrowheads="1"/>
            </p:cNvSpPr>
            <p:nvPr/>
          </p:nvSpPr>
          <p:spPr bwMode="auto">
            <a:xfrm>
              <a:off x="4786" y="2235"/>
              <a:ext cx="50" cy="50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250" name="Group 235"/>
          <p:cNvGrpSpPr>
            <a:grpSpLocks/>
          </p:cNvGrpSpPr>
          <p:nvPr/>
        </p:nvGrpSpPr>
        <p:grpSpPr bwMode="auto">
          <a:xfrm>
            <a:off x="4371129" y="4512826"/>
            <a:ext cx="1246187" cy="1587500"/>
            <a:chOff x="4051" y="859"/>
            <a:chExt cx="785" cy="1000"/>
          </a:xfrm>
        </p:grpSpPr>
        <p:sp>
          <p:nvSpPr>
            <p:cNvPr id="251" name="Rectangle 236"/>
            <p:cNvSpPr>
              <a:spLocks noChangeArrowheads="1"/>
            </p:cNvSpPr>
            <p:nvPr/>
          </p:nvSpPr>
          <p:spPr bwMode="auto">
            <a:xfrm>
              <a:off x="4051" y="859"/>
              <a:ext cx="55" cy="849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252" name="Rectangle 237"/>
            <p:cNvSpPr>
              <a:spLocks noChangeArrowheads="1"/>
            </p:cNvSpPr>
            <p:nvPr/>
          </p:nvSpPr>
          <p:spPr bwMode="auto">
            <a:xfrm>
              <a:off x="4786" y="1809"/>
              <a:ext cx="50" cy="50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253" name="Group 238"/>
          <p:cNvGrpSpPr>
            <a:grpSpLocks/>
          </p:cNvGrpSpPr>
          <p:nvPr/>
        </p:nvGrpSpPr>
        <p:grpSpPr bwMode="auto">
          <a:xfrm>
            <a:off x="4458441" y="4512826"/>
            <a:ext cx="1158875" cy="1671637"/>
            <a:chOff x="4106" y="859"/>
            <a:chExt cx="730" cy="1053"/>
          </a:xfrm>
        </p:grpSpPr>
        <p:sp>
          <p:nvSpPr>
            <p:cNvPr id="254" name="Rectangle 239"/>
            <p:cNvSpPr>
              <a:spLocks noChangeArrowheads="1"/>
            </p:cNvSpPr>
            <p:nvPr/>
          </p:nvSpPr>
          <p:spPr bwMode="auto">
            <a:xfrm>
              <a:off x="4106" y="859"/>
              <a:ext cx="56" cy="849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255" name="Rectangle 240"/>
            <p:cNvSpPr>
              <a:spLocks noChangeArrowheads="1"/>
            </p:cNvSpPr>
            <p:nvPr/>
          </p:nvSpPr>
          <p:spPr bwMode="auto">
            <a:xfrm>
              <a:off x="4786" y="1862"/>
              <a:ext cx="50" cy="50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256" name="Group 241"/>
          <p:cNvGrpSpPr>
            <a:grpSpLocks/>
          </p:cNvGrpSpPr>
          <p:nvPr/>
        </p:nvGrpSpPr>
        <p:grpSpPr bwMode="auto">
          <a:xfrm>
            <a:off x="4547341" y="4512826"/>
            <a:ext cx="1069975" cy="1758950"/>
            <a:chOff x="4162" y="859"/>
            <a:chExt cx="674" cy="1108"/>
          </a:xfrm>
        </p:grpSpPr>
        <p:sp>
          <p:nvSpPr>
            <p:cNvPr id="257" name="Rectangle 242"/>
            <p:cNvSpPr>
              <a:spLocks noChangeArrowheads="1"/>
            </p:cNvSpPr>
            <p:nvPr/>
          </p:nvSpPr>
          <p:spPr bwMode="auto">
            <a:xfrm>
              <a:off x="4162" y="859"/>
              <a:ext cx="55" cy="849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258" name="Rectangle 243"/>
            <p:cNvSpPr>
              <a:spLocks noChangeArrowheads="1"/>
            </p:cNvSpPr>
            <p:nvPr/>
          </p:nvSpPr>
          <p:spPr bwMode="auto">
            <a:xfrm>
              <a:off x="4786" y="1917"/>
              <a:ext cx="50" cy="50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259" name="Group 244"/>
          <p:cNvGrpSpPr>
            <a:grpSpLocks/>
          </p:cNvGrpSpPr>
          <p:nvPr/>
        </p:nvGrpSpPr>
        <p:grpSpPr bwMode="auto">
          <a:xfrm>
            <a:off x="4634654" y="4512826"/>
            <a:ext cx="982662" cy="1843087"/>
            <a:chOff x="4217" y="859"/>
            <a:chExt cx="619" cy="1161"/>
          </a:xfrm>
        </p:grpSpPr>
        <p:sp>
          <p:nvSpPr>
            <p:cNvPr id="260" name="Rectangle 245"/>
            <p:cNvSpPr>
              <a:spLocks noChangeArrowheads="1"/>
            </p:cNvSpPr>
            <p:nvPr/>
          </p:nvSpPr>
          <p:spPr bwMode="auto">
            <a:xfrm>
              <a:off x="4217" y="859"/>
              <a:ext cx="56" cy="849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261" name="Rectangle 246"/>
            <p:cNvSpPr>
              <a:spLocks noChangeArrowheads="1"/>
            </p:cNvSpPr>
            <p:nvPr/>
          </p:nvSpPr>
          <p:spPr bwMode="auto">
            <a:xfrm>
              <a:off x="4786" y="1970"/>
              <a:ext cx="50" cy="50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262" name="Group 247"/>
          <p:cNvGrpSpPr>
            <a:grpSpLocks/>
          </p:cNvGrpSpPr>
          <p:nvPr/>
        </p:nvGrpSpPr>
        <p:grpSpPr bwMode="auto">
          <a:xfrm>
            <a:off x="4723554" y="4512826"/>
            <a:ext cx="893762" cy="1927225"/>
            <a:chOff x="4273" y="859"/>
            <a:chExt cx="563" cy="1214"/>
          </a:xfrm>
        </p:grpSpPr>
        <p:sp>
          <p:nvSpPr>
            <p:cNvPr id="263" name="Rectangle 248"/>
            <p:cNvSpPr>
              <a:spLocks noChangeArrowheads="1"/>
            </p:cNvSpPr>
            <p:nvPr/>
          </p:nvSpPr>
          <p:spPr bwMode="auto">
            <a:xfrm>
              <a:off x="4273" y="859"/>
              <a:ext cx="56" cy="849"/>
            </a:xfrm>
            <a:prstGeom prst="rect">
              <a:avLst/>
            </a:prstGeom>
            <a:solidFill>
              <a:srgbClr val="66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264" name="Rectangle 249"/>
            <p:cNvSpPr>
              <a:spLocks noChangeArrowheads="1"/>
            </p:cNvSpPr>
            <p:nvPr/>
          </p:nvSpPr>
          <p:spPr bwMode="auto">
            <a:xfrm>
              <a:off x="4786" y="2023"/>
              <a:ext cx="50" cy="50"/>
            </a:xfrm>
            <a:prstGeom prst="rect">
              <a:avLst/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265" name="Group 250"/>
          <p:cNvGrpSpPr>
            <a:grpSpLocks/>
          </p:cNvGrpSpPr>
          <p:nvPr/>
        </p:nvGrpSpPr>
        <p:grpSpPr bwMode="auto">
          <a:xfrm>
            <a:off x="3223366" y="4512826"/>
            <a:ext cx="2393950" cy="1347787"/>
            <a:chOff x="3328" y="859"/>
            <a:chExt cx="1508" cy="849"/>
          </a:xfrm>
        </p:grpSpPr>
        <p:sp>
          <p:nvSpPr>
            <p:cNvPr id="266" name="Rectangle 251"/>
            <p:cNvSpPr>
              <a:spLocks noChangeArrowheads="1"/>
            </p:cNvSpPr>
            <p:nvPr/>
          </p:nvSpPr>
          <p:spPr bwMode="auto">
            <a:xfrm>
              <a:off x="3328" y="859"/>
              <a:ext cx="55" cy="84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267" name="Rectangle 252"/>
            <p:cNvSpPr>
              <a:spLocks noChangeArrowheads="1"/>
            </p:cNvSpPr>
            <p:nvPr/>
          </p:nvSpPr>
          <p:spPr bwMode="auto">
            <a:xfrm>
              <a:off x="4786" y="1114"/>
              <a:ext cx="50" cy="5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268" name="Group 253"/>
          <p:cNvGrpSpPr>
            <a:grpSpLocks/>
          </p:cNvGrpSpPr>
          <p:nvPr/>
        </p:nvGrpSpPr>
        <p:grpSpPr bwMode="auto">
          <a:xfrm>
            <a:off x="2782041" y="4601726"/>
            <a:ext cx="2374900" cy="1174750"/>
            <a:chOff x="3050" y="915"/>
            <a:chExt cx="1496" cy="740"/>
          </a:xfrm>
        </p:grpSpPr>
        <p:sp>
          <p:nvSpPr>
            <p:cNvPr id="269" name="Line 254"/>
            <p:cNvSpPr>
              <a:spLocks noChangeShapeType="1"/>
            </p:cNvSpPr>
            <p:nvPr/>
          </p:nvSpPr>
          <p:spPr bwMode="auto">
            <a:xfrm>
              <a:off x="3050" y="915"/>
              <a:ext cx="149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270" name="Line 255"/>
            <p:cNvSpPr>
              <a:spLocks noChangeShapeType="1"/>
            </p:cNvSpPr>
            <p:nvPr/>
          </p:nvSpPr>
          <p:spPr bwMode="auto">
            <a:xfrm>
              <a:off x="3052" y="967"/>
              <a:ext cx="149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271" name="Line 256"/>
            <p:cNvSpPr>
              <a:spLocks noChangeShapeType="1"/>
            </p:cNvSpPr>
            <p:nvPr/>
          </p:nvSpPr>
          <p:spPr bwMode="auto">
            <a:xfrm>
              <a:off x="3052" y="1020"/>
              <a:ext cx="149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272" name="Line 257"/>
            <p:cNvSpPr>
              <a:spLocks noChangeShapeType="1"/>
            </p:cNvSpPr>
            <p:nvPr/>
          </p:nvSpPr>
          <p:spPr bwMode="auto">
            <a:xfrm>
              <a:off x="3050" y="1073"/>
              <a:ext cx="149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273" name="Line 258"/>
            <p:cNvSpPr>
              <a:spLocks noChangeShapeType="1"/>
            </p:cNvSpPr>
            <p:nvPr/>
          </p:nvSpPr>
          <p:spPr bwMode="auto">
            <a:xfrm>
              <a:off x="3052" y="1126"/>
              <a:ext cx="149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274" name="Line 259"/>
            <p:cNvSpPr>
              <a:spLocks noChangeShapeType="1"/>
            </p:cNvSpPr>
            <p:nvPr/>
          </p:nvSpPr>
          <p:spPr bwMode="auto">
            <a:xfrm>
              <a:off x="3052" y="1179"/>
              <a:ext cx="149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275" name="Line 260"/>
            <p:cNvSpPr>
              <a:spLocks noChangeShapeType="1"/>
            </p:cNvSpPr>
            <p:nvPr/>
          </p:nvSpPr>
          <p:spPr bwMode="auto">
            <a:xfrm>
              <a:off x="3050" y="1232"/>
              <a:ext cx="149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276" name="Line 261"/>
            <p:cNvSpPr>
              <a:spLocks noChangeShapeType="1"/>
            </p:cNvSpPr>
            <p:nvPr/>
          </p:nvSpPr>
          <p:spPr bwMode="auto">
            <a:xfrm>
              <a:off x="3052" y="1285"/>
              <a:ext cx="149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277" name="Line 262"/>
            <p:cNvSpPr>
              <a:spLocks noChangeShapeType="1"/>
            </p:cNvSpPr>
            <p:nvPr/>
          </p:nvSpPr>
          <p:spPr bwMode="auto">
            <a:xfrm>
              <a:off x="3052" y="1337"/>
              <a:ext cx="149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278" name="Line 263"/>
            <p:cNvSpPr>
              <a:spLocks noChangeShapeType="1"/>
            </p:cNvSpPr>
            <p:nvPr/>
          </p:nvSpPr>
          <p:spPr bwMode="auto">
            <a:xfrm>
              <a:off x="3050" y="1390"/>
              <a:ext cx="149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279" name="Line 264"/>
            <p:cNvSpPr>
              <a:spLocks noChangeShapeType="1"/>
            </p:cNvSpPr>
            <p:nvPr/>
          </p:nvSpPr>
          <p:spPr bwMode="auto">
            <a:xfrm>
              <a:off x="3052" y="1443"/>
              <a:ext cx="149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280" name="Line 265"/>
            <p:cNvSpPr>
              <a:spLocks noChangeShapeType="1"/>
            </p:cNvSpPr>
            <p:nvPr/>
          </p:nvSpPr>
          <p:spPr bwMode="auto">
            <a:xfrm>
              <a:off x="3052" y="1496"/>
              <a:ext cx="149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281" name="Line 266"/>
            <p:cNvSpPr>
              <a:spLocks noChangeShapeType="1"/>
            </p:cNvSpPr>
            <p:nvPr/>
          </p:nvSpPr>
          <p:spPr bwMode="auto">
            <a:xfrm>
              <a:off x="3050" y="1549"/>
              <a:ext cx="149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282" name="Line 267"/>
            <p:cNvSpPr>
              <a:spLocks noChangeShapeType="1"/>
            </p:cNvSpPr>
            <p:nvPr/>
          </p:nvSpPr>
          <p:spPr bwMode="auto">
            <a:xfrm>
              <a:off x="3052" y="1602"/>
              <a:ext cx="149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283" name="Line 268"/>
            <p:cNvSpPr>
              <a:spLocks noChangeShapeType="1"/>
            </p:cNvSpPr>
            <p:nvPr/>
          </p:nvSpPr>
          <p:spPr bwMode="auto">
            <a:xfrm>
              <a:off x="3052" y="1655"/>
              <a:ext cx="149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067768" y="4775819"/>
            <a:ext cx="1182483" cy="1174419"/>
            <a:chOff x="7067768" y="4775819"/>
            <a:chExt cx="1182483" cy="1174419"/>
          </a:xfrm>
        </p:grpSpPr>
        <p:cxnSp>
          <p:nvCxnSpPr>
            <p:cNvPr id="6" name="Straight Arrow Connector 5"/>
            <p:cNvCxnSpPr/>
            <p:nvPr/>
          </p:nvCxnSpPr>
          <p:spPr bwMode="auto">
            <a:xfrm>
              <a:off x="7067768" y="5363029"/>
              <a:ext cx="1182483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285" name="Straight Arrow Connector 284"/>
            <p:cNvCxnSpPr/>
            <p:nvPr/>
          </p:nvCxnSpPr>
          <p:spPr bwMode="auto">
            <a:xfrm rot="16200000">
              <a:off x="7071800" y="5363029"/>
              <a:ext cx="1174419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 flipH="1">
              <a:off x="7172476" y="4858542"/>
              <a:ext cx="994731" cy="98887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3317" name="Group 13316"/>
            <p:cNvGrpSpPr/>
            <p:nvPr/>
          </p:nvGrpSpPr>
          <p:grpSpPr>
            <a:xfrm>
              <a:off x="7653065" y="4859759"/>
              <a:ext cx="508872" cy="533824"/>
              <a:chOff x="7633954" y="4794728"/>
              <a:chExt cx="678927" cy="717108"/>
            </a:xfrm>
          </p:grpSpPr>
          <p:cxnSp>
            <p:nvCxnSpPr>
              <p:cNvPr id="286" name="Straight Connector 285"/>
              <p:cNvCxnSpPr/>
              <p:nvPr/>
            </p:nvCxnSpPr>
            <p:spPr bwMode="auto">
              <a:xfrm flipH="1">
                <a:off x="7928875" y="4794728"/>
                <a:ext cx="384006" cy="380358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313" name="Straight Connector 13312"/>
              <p:cNvCxnSpPr/>
              <p:nvPr/>
            </p:nvCxnSpPr>
            <p:spPr bwMode="auto">
              <a:xfrm>
                <a:off x="7940342" y="5149337"/>
                <a:ext cx="0" cy="362499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4" name="Straight Connector 293"/>
              <p:cNvCxnSpPr/>
              <p:nvPr/>
            </p:nvCxnSpPr>
            <p:spPr bwMode="auto">
              <a:xfrm flipH="1" flipV="1">
                <a:off x="7633954" y="5472921"/>
                <a:ext cx="319087" cy="1406"/>
              </a:xfrm>
              <a:prstGeom prst="line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FFC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296" name="Group 295"/>
          <p:cNvGrpSpPr/>
          <p:nvPr/>
        </p:nvGrpSpPr>
        <p:grpSpPr>
          <a:xfrm rot="10800000">
            <a:off x="7147057" y="5334727"/>
            <a:ext cx="508872" cy="533824"/>
            <a:chOff x="7633954" y="4794728"/>
            <a:chExt cx="678927" cy="717108"/>
          </a:xfrm>
        </p:grpSpPr>
        <p:cxnSp>
          <p:nvCxnSpPr>
            <p:cNvPr id="301" name="Straight Connector 300"/>
            <p:cNvCxnSpPr/>
            <p:nvPr/>
          </p:nvCxnSpPr>
          <p:spPr bwMode="auto">
            <a:xfrm flipH="1">
              <a:off x="7928875" y="4794728"/>
              <a:ext cx="384006" cy="380358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2" name="Straight Connector 301"/>
            <p:cNvCxnSpPr/>
            <p:nvPr/>
          </p:nvCxnSpPr>
          <p:spPr bwMode="auto">
            <a:xfrm>
              <a:off x="7940342" y="5149337"/>
              <a:ext cx="0" cy="362499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3" name="Straight Connector 302"/>
            <p:cNvCxnSpPr/>
            <p:nvPr/>
          </p:nvCxnSpPr>
          <p:spPr bwMode="auto">
            <a:xfrm flipH="1" flipV="1">
              <a:off x="7633954" y="5472921"/>
              <a:ext cx="319087" cy="1406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07502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4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6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7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8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9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1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2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30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4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60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0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0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600"/>
                            </p:stCondLst>
                            <p:childTnLst>
                              <p:par>
                                <p:cTn id="14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70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800"/>
                            </p:stCondLst>
                            <p:childTnLst>
                              <p:par>
                                <p:cTn id="15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00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10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200"/>
                            </p:stCondLst>
                            <p:childTnLst>
                              <p:par>
                                <p:cTn id="16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400"/>
                            </p:stCondLst>
                            <p:childTnLst>
                              <p:par>
                                <p:cTn id="16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500"/>
                            </p:stCondLst>
                            <p:childTnLst>
                              <p:par>
                                <p:cTn id="17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600"/>
                            </p:stCondLst>
                            <p:childTnLst>
                              <p:par>
                                <p:cTn id="17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700"/>
                            </p:stCondLst>
                            <p:childTnLst>
                              <p:par>
                                <p:cTn id="17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800"/>
                            </p:stCondLst>
                            <p:childTnLst>
                              <p:par>
                                <p:cTn id="181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900"/>
                            </p:stCondLst>
                            <p:childTnLst>
                              <p:par>
                                <p:cTn id="184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000"/>
                            </p:stCondLst>
                            <p:childTnLst>
                              <p:par>
                                <p:cTn id="187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100"/>
                            </p:stCondLst>
                            <p:childTnLst>
                              <p:par>
                                <p:cTn id="190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200"/>
                            </p:stCondLst>
                            <p:childTnLst>
                              <p:par>
                                <p:cTn id="193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300"/>
                            </p:stCondLst>
                            <p:childTnLst>
                              <p:par>
                                <p:cTn id="196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400"/>
                            </p:stCondLst>
                            <p:childTnLst>
                              <p:par>
                                <p:cTn id="199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2500"/>
                            </p:stCondLst>
                            <p:childTnLst>
                              <p:par>
                                <p:cTn id="20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3" grpId="0" uiExpand="1" build="p"/>
      <p:bldP spid="134" grpId="0" uiExpand="1" build="p"/>
      <p:bldP spid="135" grpId="0"/>
      <p:bldP spid="136" grpId="0" animBg="1"/>
      <p:bldP spid="137" grpId="0"/>
      <p:bldP spid="13" grpId="0"/>
      <p:bldP spid="9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 bwMode="auto">
          <a:xfrm>
            <a:off x="773312" y="1963709"/>
            <a:ext cx="4519300" cy="2796305"/>
          </a:xfrm>
          <a:prstGeom prst="roundRect">
            <a:avLst>
              <a:gd name="adj" fmla="val 5018"/>
            </a:avLst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6097588" y="1587500"/>
            <a:ext cx="2749550" cy="4167188"/>
            <a:chOff x="6098361" y="1587500"/>
            <a:chExt cx="2749550" cy="4167188"/>
          </a:xfrm>
        </p:grpSpPr>
        <p:pic>
          <p:nvPicPr>
            <p:cNvPr id="12318" name="Picture 6"/>
            <p:cNvPicPr>
              <a:picLocks noChangeAspect="1" noChangeArrowheads="1"/>
            </p:cNvPicPr>
            <p:nvPr/>
          </p:nvPicPr>
          <p:blipFill>
            <a:blip r:embed="rId3" cstate="print">
              <a:lum bright="-18000" contrast="-24000"/>
            </a:blip>
            <a:srcRect/>
            <a:stretch>
              <a:fillRect/>
            </a:stretch>
          </p:blipFill>
          <p:spPr bwMode="auto">
            <a:xfrm>
              <a:off x="6098361" y="3052763"/>
              <a:ext cx="2749550" cy="2701925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</p:pic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6336486" y="1587500"/>
              <a:ext cx="2352675" cy="4014788"/>
              <a:chOff x="3885" y="1000"/>
              <a:chExt cx="1482" cy="2529"/>
            </a:xfrm>
          </p:grpSpPr>
          <p:cxnSp>
            <p:nvCxnSpPr>
              <p:cNvPr id="12321" name="AutoShape 8"/>
              <p:cNvCxnSpPr>
                <a:cxnSpLocks noChangeShapeType="1"/>
              </p:cNvCxnSpPr>
              <p:nvPr/>
            </p:nvCxnSpPr>
            <p:spPr bwMode="auto">
              <a:xfrm rot="-5400000">
                <a:off x="4410" y="1294"/>
                <a:ext cx="346" cy="176"/>
              </a:xfrm>
              <a:prstGeom prst="bentConnector2">
                <a:avLst/>
              </a:prstGeom>
              <a:noFill/>
              <a:ln w="28575">
                <a:solidFill>
                  <a:srgbClr val="00FF00"/>
                </a:solidFill>
                <a:miter lim="800000"/>
                <a:headEnd/>
                <a:tailEnd type="triangle" w="med" len="med"/>
              </a:ln>
            </p:spPr>
          </p:cxnSp>
          <p:cxnSp>
            <p:nvCxnSpPr>
              <p:cNvPr id="12322" name="AutoShape 9"/>
              <p:cNvCxnSpPr>
                <a:cxnSpLocks noChangeShapeType="1"/>
                <a:stCxn id="12331" idx="0"/>
              </p:cNvCxnSpPr>
              <p:nvPr/>
            </p:nvCxnSpPr>
            <p:spPr bwMode="auto">
              <a:xfrm rot="5400000" flipH="1">
                <a:off x="4700" y="1323"/>
                <a:ext cx="203" cy="124"/>
              </a:xfrm>
              <a:prstGeom prst="bentConnector3">
                <a:avLst>
                  <a:gd name="adj1" fmla="val 49755"/>
                </a:avLst>
              </a:prstGeom>
              <a:noFill/>
              <a:ln w="28575">
                <a:solidFill>
                  <a:srgbClr val="FFFF00"/>
                </a:solidFill>
                <a:miter lim="800000"/>
                <a:headEnd/>
                <a:tailEnd type="triangle" w="med" len="med"/>
              </a:ln>
            </p:spPr>
          </p:cxnSp>
          <p:sp>
            <p:nvSpPr>
              <p:cNvPr id="12323" name="AutoShape 10"/>
              <p:cNvSpPr>
                <a:spLocks noChangeArrowheads="1"/>
              </p:cNvSpPr>
              <p:nvPr/>
            </p:nvSpPr>
            <p:spPr bwMode="auto">
              <a:xfrm>
                <a:off x="4009" y="1475"/>
                <a:ext cx="267" cy="242"/>
              </a:xfrm>
              <a:prstGeom prst="triangle">
                <a:avLst>
                  <a:gd name="adj" fmla="val 50000"/>
                </a:avLst>
              </a:prstGeom>
              <a:solidFill>
                <a:srgbClr val="3333CC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cxnSp>
            <p:nvCxnSpPr>
              <p:cNvPr id="12324" name="AutoShape 11"/>
              <p:cNvCxnSpPr>
                <a:cxnSpLocks noChangeShapeType="1"/>
                <a:endCxn id="12323" idx="3"/>
              </p:cNvCxnSpPr>
              <p:nvPr/>
            </p:nvCxnSpPr>
            <p:spPr bwMode="auto">
              <a:xfrm rot="-5400000">
                <a:off x="3859" y="1852"/>
                <a:ext cx="419" cy="149"/>
              </a:xfrm>
              <a:prstGeom prst="bentConnector3">
                <a:avLst>
                  <a:gd name="adj1" fmla="val 49880"/>
                </a:avLst>
              </a:prstGeom>
              <a:noFill/>
              <a:ln w="57150">
                <a:solidFill>
                  <a:schemeClr val="accent2"/>
                </a:solidFill>
                <a:miter lim="800000"/>
                <a:headEnd/>
                <a:tailEnd type="triangle" w="med" len="med"/>
              </a:ln>
            </p:spPr>
          </p:cxnSp>
          <p:sp>
            <p:nvSpPr>
              <p:cNvPr id="12325" name="AutoShape 12"/>
              <p:cNvSpPr>
                <a:spLocks noChangeArrowheads="1"/>
              </p:cNvSpPr>
              <p:nvPr/>
            </p:nvSpPr>
            <p:spPr bwMode="auto">
              <a:xfrm>
                <a:off x="4730" y="1475"/>
                <a:ext cx="267" cy="242"/>
              </a:xfrm>
              <a:prstGeom prst="triangle">
                <a:avLst>
                  <a:gd name="adj" fmla="val 50000"/>
                </a:avLst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cxnSp>
            <p:nvCxnSpPr>
              <p:cNvPr id="12326" name="AutoShape 13"/>
              <p:cNvCxnSpPr>
                <a:cxnSpLocks noChangeShapeType="1"/>
                <a:stCxn id="12335" idx="0"/>
                <a:endCxn id="12331" idx="2"/>
              </p:cNvCxnSpPr>
              <p:nvPr/>
            </p:nvCxnSpPr>
            <p:spPr bwMode="auto">
              <a:xfrm rot="5400000" flipH="1">
                <a:off x="4395" y="2167"/>
                <a:ext cx="1387" cy="449"/>
              </a:xfrm>
              <a:prstGeom prst="bentConnector3">
                <a:avLst>
                  <a:gd name="adj1" fmla="val 49532"/>
                </a:avLst>
              </a:prstGeom>
              <a:noFill/>
              <a:ln w="57150">
                <a:solidFill>
                  <a:srgbClr val="FFFF00"/>
                </a:solidFill>
                <a:miter lim="800000"/>
                <a:headEnd/>
                <a:tailEnd type="triangle" w="med" len="med"/>
              </a:ln>
            </p:spPr>
          </p:cxnSp>
          <p:sp>
            <p:nvSpPr>
              <p:cNvPr id="12327" name="AutoShape 14"/>
              <p:cNvSpPr>
                <a:spLocks noChangeArrowheads="1"/>
              </p:cNvSpPr>
              <p:nvPr/>
            </p:nvSpPr>
            <p:spPr bwMode="auto">
              <a:xfrm>
                <a:off x="4360" y="1475"/>
                <a:ext cx="267" cy="242"/>
              </a:xfrm>
              <a:prstGeom prst="triangle">
                <a:avLst>
                  <a:gd name="adj" fmla="val 50000"/>
                </a:avLst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cxnSp>
            <p:nvCxnSpPr>
              <p:cNvPr id="12328" name="AutoShape 15"/>
              <p:cNvCxnSpPr>
                <a:cxnSpLocks noChangeShapeType="1"/>
                <a:endCxn id="12327" idx="3"/>
              </p:cNvCxnSpPr>
              <p:nvPr/>
            </p:nvCxnSpPr>
            <p:spPr bwMode="auto">
              <a:xfrm rot="-5400000">
                <a:off x="3443" y="2379"/>
                <a:ext cx="1714" cy="389"/>
              </a:xfrm>
              <a:prstGeom prst="bentConnector3">
                <a:avLst>
                  <a:gd name="adj1" fmla="val 50000"/>
                </a:avLst>
              </a:prstGeom>
              <a:noFill/>
              <a:ln w="57150">
                <a:solidFill>
                  <a:srgbClr val="00FF00"/>
                </a:solidFill>
                <a:miter lim="800000"/>
                <a:headEnd/>
                <a:tailEnd type="triangle" w="med" len="med"/>
              </a:ln>
            </p:spPr>
          </p:cxnSp>
          <p:sp>
            <p:nvSpPr>
              <p:cNvPr id="12329" name="Text Box 16"/>
              <p:cNvSpPr txBox="1">
                <a:spLocks noChangeArrowheads="1"/>
              </p:cNvSpPr>
              <p:nvPr/>
            </p:nvSpPr>
            <p:spPr bwMode="auto">
              <a:xfrm>
                <a:off x="3885" y="1482"/>
                <a:ext cx="513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l-GR" sz="1600" b="0">
                    <a:solidFill>
                      <a:srgbClr val="FFFFFF"/>
                    </a:solidFill>
                    <a:latin typeface="Calibri" panose="020F0502020204030204" pitchFamily="34" charset="0"/>
                    <a:cs typeface="Times New Roman" pitchFamily="18" charset="0"/>
                  </a:rPr>
                  <a:t>α</a:t>
                </a:r>
                <a:r>
                  <a:rPr lang="en-US" sz="1600" b="0" baseline="-25000">
                    <a:solidFill>
                      <a:srgbClr val="FFFFFF"/>
                    </a:solidFill>
                    <a:latin typeface="Calibri" panose="020F0502020204030204" pitchFamily="34" charset="0"/>
                    <a:cs typeface="Times New Roman" pitchFamily="18" charset="0"/>
                  </a:rPr>
                  <a:t>1</a:t>
                </a:r>
                <a:endParaRPr lang="el-GR" sz="1600" b="0" baseline="-25000">
                  <a:solidFill>
                    <a:srgbClr val="FFFFFF"/>
                  </a:solidFill>
                  <a:latin typeface="Calibri" panose="020F0502020204030204" pitchFamily="34" charset="0"/>
                  <a:cs typeface="Times New Roman" pitchFamily="18" charset="0"/>
                </a:endParaRPr>
              </a:p>
            </p:txBody>
          </p:sp>
          <p:sp>
            <p:nvSpPr>
              <p:cNvPr id="12330" name="Text Box 17"/>
              <p:cNvSpPr txBox="1">
                <a:spLocks noChangeArrowheads="1"/>
              </p:cNvSpPr>
              <p:nvPr/>
            </p:nvSpPr>
            <p:spPr bwMode="auto">
              <a:xfrm>
                <a:off x="4253" y="1490"/>
                <a:ext cx="513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l-GR" sz="1600" b="0">
                    <a:solidFill>
                      <a:srgbClr val="FFFFFF"/>
                    </a:solidFill>
                    <a:latin typeface="Calibri" panose="020F0502020204030204" pitchFamily="34" charset="0"/>
                    <a:cs typeface="Times New Roman" pitchFamily="18" charset="0"/>
                  </a:rPr>
                  <a:t>α</a:t>
                </a:r>
                <a:r>
                  <a:rPr lang="en-US" sz="1600" b="0" baseline="-25000">
                    <a:solidFill>
                      <a:srgbClr val="FFFFFF"/>
                    </a:solidFill>
                    <a:latin typeface="Calibri" panose="020F0502020204030204" pitchFamily="34" charset="0"/>
                    <a:cs typeface="Times New Roman" pitchFamily="18" charset="0"/>
                  </a:rPr>
                  <a:t>2</a:t>
                </a:r>
                <a:endParaRPr lang="el-GR" sz="1600" b="0" baseline="-25000">
                  <a:solidFill>
                    <a:srgbClr val="FFFFFF"/>
                  </a:solidFill>
                  <a:latin typeface="Calibri" panose="020F0502020204030204" pitchFamily="34" charset="0"/>
                  <a:cs typeface="Times New Roman" pitchFamily="18" charset="0"/>
                </a:endParaRPr>
              </a:p>
            </p:txBody>
          </p:sp>
          <p:sp>
            <p:nvSpPr>
              <p:cNvPr id="12331" name="Text Box 18"/>
              <p:cNvSpPr txBox="1">
                <a:spLocks noChangeArrowheads="1"/>
              </p:cNvSpPr>
              <p:nvPr/>
            </p:nvSpPr>
            <p:spPr bwMode="auto">
              <a:xfrm>
                <a:off x="4607" y="1486"/>
                <a:ext cx="513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l-GR" sz="1600" b="0">
                    <a:latin typeface="Calibri" panose="020F0502020204030204" pitchFamily="34" charset="0"/>
                    <a:cs typeface="Times New Roman" pitchFamily="18" charset="0"/>
                  </a:rPr>
                  <a:t>α</a:t>
                </a:r>
                <a:r>
                  <a:rPr lang="en-US" sz="1600" b="0" baseline="-25000">
                    <a:latin typeface="Calibri" panose="020F0502020204030204" pitchFamily="34" charset="0"/>
                    <a:cs typeface="Times New Roman" pitchFamily="18" charset="0"/>
                  </a:rPr>
                  <a:t>3</a:t>
                </a:r>
                <a:endParaRPr lang="el-GR" sz="1600" b="0" baseline="-25000">
                  <a:latin typeface="Calibri" panose="020F0502020204030204" pitchFamily="34" charset="0"/>
                  <a:cs typeface="Times New Roman" pitchFamily="18" charset="0"/>
                </a:endParaRPr>
              </a:p>
            </p:txBody>
          </p:sp>
          <p:sp>
            <p:nvSpPr>
              <p:cNvPr id="12332" name="Text Box 19"/>
              <p:cNvSpPr txBox="1">
                <a:spLocks noChangeArrowheads="1"/>
              </p:cNvSpPr>
              <p:nvPr/>
            </p:nvSpPr>
            <p:spPr bwMode="auto">
              <a:xfrm>
                <a:off x="4686" y="1000"/>
                <a:ext cx="329" cy="288"/>
              </a:xfrm>
              <a:prstGeom prst="rect">
                <a:avLst/>
              </a:prstGeom>
              <a:solidFill>
                <a:srgbClr val="3333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l-GR" b="0" dirty="0">
                    <a:solidFill>
                      <a:srgbClr val="FFFFFF"/>
                    </a:solidFill>
                    <a:latin typeface="Calibri" panose="020F0502020204030204" pitchFamily="34" charset="0"/>
                    <a:cs typeface="Times New Roman" pitchFamily="18" charset="0"/>
                  </a:rPr>
                  <a:t>Σ</a:t>
                </a:r>
              </a:p>
            </p:txBody>
          </p:sp>
          <p:cxnSp>
            <p:nvCxnSpPr>
              <p:cNvPr id="12333" name="AutoShape 20"/>
              <p:cNvCxnSpPr>
                <a:cxnSpLocks noChangeShapeType="1"/>
                <a:stCxn id="12329" idx="0"/>
              </p:cNvCxnSpPr>
              <p:nvPr/>
            </p:nvCxnSpPr>
            <p:spPr bwMode="auto">
              <a:xfrm rot="-5400000">
                <a:off x="4248" y="1038"/>
                <a:ext cx="338" cy="549"/>
              </a:xfrm>
              <a:prstGeom prst="bentConnector2">
                <a:avLst/>
              </a:prstGeom>
              <a:noFill/>
              <a:ln w="28575">
                <a:solidFill>
                  <a:schemeClr val="accent2"/>
                </a:solidFill>
                <a:miter lim="800000"/>
                <a:headEnd/>
                <a:tailEnd type="triangle" w="med" len="med"/>
              </a:ln>
            </p:spPr>
          </p:cxnSp>
          <p:sp>
            <p:nvSpPr>
              <p:cNvPr id="12334" name="AutoShape 21"/>
              <p:cNvSpPr>
                <a:spLocks noChangeArrowheads="1"/>
              </p:cNvSpPr>
              <p:nvPr/>
            </p:nvSpPr>
            <p:spPr bwMode="auto">
              <a:xfrm>
                <a:off x="5010" y="1079"/>
                <a:ext cx="111" cy="106"/>
              </a:xfrm>
              <a:prstGeom prst="rightArrow">
                <a:avLst>
                  <a:gd name="adj1" fmla="val 50000"/>
                  <a:gd name="adj2" fmla="val 26179"/>
                </a:avLst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12335" name="Rectangle 22"/>
              <p:cNvSpPr>
                <a:spLocks noChangeArrowheads="1"/>
              </p:cNvSpPr>
              <p:nvPr/>
            </p:nvSpPr>
            <p:spPr bwMode="auto">
              <a:xfrm>
                <a:off x="5259" y="3097"/>
                <a:ext cx="108" cy="109"/>
              </a:xfrm>
              <a:prstGeom prst="rect">
                <a:avLst/>
              </a:prstGeom>
              <a:noFill/>
              <a:ln w="38100">
                <a:solidFill>
                  <a:srgbClr val="FF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12336" name="Rectangle 23"/>
              <p:cNvSpPr>
                <a:spLocks noChangeArrowheads="1"/>
              </p:cNvSpPr>
              <p:nvPr/>
            </p:nvSpPr>
            <p:spPr bwMode="auto">
              <a:xfrm>
                <a:off x="4053" y="3421"/>
                <a:ext cx="108" cy="108"/>
              </a:xfrm>
              <a:prstGeom prst="rect">
                <a:avLst/>
              </a:prstGeom>
              <a:noFill/>
              <a:ln w="38100">
                <a:solidFill>
                  <a:srgbClr val="00FF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12337" name="Rectangle 24"/>
              <p:cNvSpPr>
                <a:spLocks noChangeArrowheads="1"/>
              </p:cNvSpPr>
              <p:nvPr/>
            </p:nvSpPr>
            <p:spPr bwMode="auto">
              <a:xfrm>
                <a:off x="3944" y="2126"/>
                <a:ext cx="108" cy="109"/>
              </a:xfrm>
              <a:prstGeom prst="rect">
                <a:avLst/>
              </a:prstGeom>
              <a:noFill/>
              <a:ln w="38100">
                <a:solidFill>
                  <a:schemeClr val="accent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</p:grpSp>
        <p:pic>
          <p:nvPicPr>
            <p:cNvPr id="12320" name="Picture 2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406586" y="1681163"/>
              <a:ext cx="220662" cy="220662"/>
            </a:xfrm>
            <a:prstGeom prst="rect">
              <a:avLst/>
            </a:prstGeom>
            <a:noFill/>
            <a:ln w="38100">
              <a:solidFill>
                <a:srgbClr val="CC0000"/>
              </a:solidFill>
              <a:miter lim="800000"/>
              <a:headEnd/>
              <a:tailEnd/>
            </a:ln>
          </p:spPr>
        </p:pic>
      </p:grpSp>
      <p:sp>
        <p:nvSpPr>
          <p:cNvPr id="12291" name="Rectangle 69"/>
          <p:cNvSpPr>
            <a:spLocks noChangeArrowheads="1"/>
          </p:cNvSpPr>
          <p:nvPr/>
        </p:nvSpPr>
        <p:spPr bwMode="auto">
          <a:xfrm>
            <a:off x="5847914" y="1191254"/>
            <a:ext cx="3121025" cy="4756150"/>
          </a:xfrm>
          <a:prstGeom prst="rect">
            <a:avLst/>
          </a:prstGeom>
          <a:solidFill>
            <a:srgbClr val="000000">
              <a:alpha val="52156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1229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30C43BD-140D-45A0-8E32-5AB40DA7DF20}" type="slidenum">
              <a:rPr lang="he-IL" smtClean="0">
                <a:latin typeface="Calibri" panose="020F0502020204030204" pitchFamily="34" charset="0"/>
              </a:rPr>
              <a:pPr/>
              <a:t>19</a:t>
            </a:fld>
            <a:endParaRPr lang="en-US" smtClean="0">
              <a:latin typeface="Calibri" panose="020F0502020204030204" pitchFamily="34" charset="0"/>
            </a:endParaRPr>
          </a:p>
        </p:txBody>
      </p:sp>
      <p:sp>
        <p:nvSpPr>
          <p:cNvPr id="12294" name="Line 2"/>
          <p:cNvSpPr>
            <a:spLocks noChangeShapeType="1"/>
          </p:cNvSpPr>
          <p:nvPr/>
        </p:nvSpPr>
        <p:spPr bwMode="auto">
          <a:xfrm>
            <a:off x="0" y="1082675"/>
            <a:ext cx="9144000" cy="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12295" name="Rectangle 3"/>
          <p:cNvSpPr>
            <a:spLocks noChangeArrowheads="1"/>
          </p:cNvSpPr>
          <p:nvPr/>
        </p:nvSpPr>
        <p:spPr bwMode="auto">
          <a:xfrm>
            <a:off x="0" y="152400"/>
            <a:ext cx="9024938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US" sz="3600" b="0" dirty="0">
                <a:solidFill>
                  <a:schemeClr val="bg1"/>
                </a:solidFill>
                <a:latin typeface="Calibri" panose="020F0502020204030204" pitchFamily="34" charset="0"/>
              </a:rPr>
              <a:t>   </a:t>
            </a:r>
            <a:r>
              <a:rPr lang="en-US" sz="4000" b="0" dirty="0">
                <a:solidFill>
                  <a:schemeClr val="bg1"/>
                </a:solidFill>
                <a:latin typeface="Calibri" panose="020F0502020204030204" pitchFamily="34" charset="0"/>
              </a:rPr>
              <a:t>Difficulties </a:t>
            </a:r>
            <a:r>
              <a:rPr lang="en-US" sz="40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with </a:t>
            </a:r>
            <a:r>
              <a:rPr lang="en-US" sz="4800" b="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Sparseland</a:t>
            </a:r>
            <a:endParaRPr lang="en-US" sz="3600" b="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8" name="Text Box 4"/>
          <p:cNvSpPr txBox="1">
            <a:spLocks noChangeArrowheads="1"/>
          </p:cNvSpPr>
          <p:nvPr/>
        </p:nvSpPr>
        <p:spPr bwMode="auto">
          <a:xfrm>
            <a:off x="106363" y="1138925"/>
            <a:ext cx="7712075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4488" indent="-344488" algn="l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are various pursuit algorithms</a:t>
            </a:r>
            <a:endParaRPr lang="en-US" sz="2000" b="0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4488" indent="-344488" algn="l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Here is an example </a:t>
            </a: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using </a:t>
            </a:r>
            <a:r>
              <a:rPr lang="en-US" sz="2000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Basis Pursuit (L</a:t>
            </a:r>
            <a:r>
              <a:rPr lang="en-US" sz="2000" b="0" baseline="-2500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</a:t>
            </a:r>
          </a:p>
          <a:p>
            <a:pPr marL="344488" indent="-344488" algn="l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sz="2000" b="0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4488" indent="-344488" algn="l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sz="2000" b="0" dirty="0" smtClean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4488" indent="-344488" algn="l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sz="2000" b="0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4488" indent="-344488" algn="l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sz="2000" b="0" dirty="0" smtClean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4488" indent="-344488" algn="l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sz="7200" b="0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4488" indent="-344488" algn="l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endParaRPr lang="en-US" sz="1600" b="0" dirty="0" smtClean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4488" indent="-344488" algn="l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Surprising fact: Many of these algorithms are often </a:t>
            </a:r>
            <a:b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accompanied by </a:t>
            </a:r>
            <a:r>
              <a:rPr lang="en-US" sz="2000" b="0" dirty="0" smtClean="0">
                <a:solidFill>
                  <a:srgbClr val="FFC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theoretical guarantees</a:t>
            </a: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 their </a:t>
            </a:r>
            <a:b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success, if </a:t>
            </a:r>
            <a:r>
              <a:rPr lang="en-US" sz="2000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unknown </a:t>
            </a:r>
            <a:r>
              <a:rPr lang="en-US" sz="2000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sparse </a:t>
            </a: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enough</a:t>
            </a:r>
            <a:endParaRPr lang="en-US" sz="2000" b="0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88963" y="6175375"/>
            <a:ext cx="4108450" cy="6826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Vardan Papyan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Computer-Science Department	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The Technion</a:t>
            </a: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18127" y="1881042"/>
            <a:ext cx="5230214" cy="2938019"/>
          </a:xfrm>
          <a:prstGeom prst="rect">
            <a:avLst/>
          </a:prstGeom>
        </p:spPr>
      </p:pic>
      <p:pic>
        <p:nvPicPr>
          <p:cNvPr id="5" name="Picture 4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19287" y="1880422"/>
            <a:ext cx="5230214" cy="29380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36112" y="298986"/>
            <a:ext cx="4539117" cy="62478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1600" b="0" dirty="0"/>
              <a:t>n=200; m=2000; s=15;  </a:t>
            </a:r>
          </a:p>
          <a:p>
            <a:pPr algn="l"/>
            <a:r>
              <a:rPr lang="en-US" sz="1600" b="0" dirty="0"/>
              <a:t>D=</a:t>
            </a:r>
            <a:r>
              <a:rPr lang="en-US" sz="1600" b="0" dirty="0" err="1"/>
              <a:t>randn</a:t>
            </a:r>
            <a:r>
              <a:rPr lang="en-US" sz="1600" b="0" dirty="0"/>
              <a:t>(</a:t>
            </a:r>
            <a:r>
              <a:rPr lang="en-US" sz="1600" b="0" dirty="0" err="1"/>
              <a:t>n,m</a:t>
            </a:r>
            <a:r>
              <a:rPr lang="en-US" sz="1600" b="0" dirty="0"/>
              <a:t>); </a:t>
            </a:r>
          </a:p>
          <a:p>
            <a:pPr algn="l"/>
            <a:r>
              <a:rPr lang="en-US" sz="1600" b="0" dirty="0"/>
              <a:t>D=D*</a:t>
            </a:r>
            <a:r>
              <a:rPr lang="en-US" sz="1600" b="0" dirty="0" err="1"/>
              <a:t>diag</a:t>
            </a:r>
            <a:r>
              <a:rPr lang="en-US" sz="1600" b="0" dirty="0"/>
              <a:t>(1./</a:t>
            </a:r>
            <a:r>
              <a:rPr lang="en-US" sz="1600" b="0" dirty="0" err="1"/>
              <a:t>diag</a:t>
            </a:r>
            <a:r>
              <a:rPr lang="en-US" sz="1600" b="0" dirty="0"/>
              <a:t>(D'*D)); </a:t>
            </a:r>
          </a:p>
          <a:p>
            <a:pPr algn="l"/>
            <a:r>
              <a:rPr lang="he-IL" sz="1600" b="0" dirty="0"/>
              <a:t> </a:t>
            </a:r>
          </a:p>
          <a:p>
            <a:pPr algn="l"/>
            <a:r>
              <a:rPr lang="en-US" sz="1600" b="0" dirty="0"/>
              <a:t>a=zeros(m,1); </a:t>
            </a:r>
          </a:p>
          <a:p>
            <a:pPr algn="l"/>
            <a:r>
              <a:rPr lang="en-US" sz="1600" b="0" dirty="0" err="1"/>
              <a:t>pos</a:t>
            </a:r>
            <a:r>
              <a:rPr lang="en-US" sz="1600" b="0" dirty="0"/>
              <a:t>=</a:t>
            </a:r>
            <a:r>
              <a:rPr lang="en-US" sz="1600" b="0" dirty="0" err="1"/>
              <a:t>randperm</a:t>
            </a:r>
            <a:r>
              <a:rPr lang="en-US" sz="1600" b="0" dirty="0"/>
              <a:t>(m); </a:t>
            </a:r>
          </a:p>
          <a:p>
            <a:pPr algn="l"/>
            <a:r>
              <a:rPr lang="en-US" sz="1600" b="0" dirty="0" err="1"/>
              <a:t>pos</a:t>
            </a:r>
            <a:r>
              <a:rPr lang="en-US" sz="1600" b="0" dirty="0"/>
              <a:t>=</a:t>
            </a:r>
            <a:r>
              <a:rPr lang="en-US" sz="1600" b="0" dirty="0" err="1"/>
              <a:t>pos</a:t>
            </a:r>
            <a:r>
              <a:rPr lang="en-US" sz="1600" b="0" dirty="0"/>
              <a:t>(1:s); </a:t>
            </a:r>
          </a:p>
          <a:p>
            <a:pPr algn="l"/>
            <a:r>
              <a:rPr lang="en-US" sz="1600" b="0" dirty="0"/>
              <a:t>a(</a:t>
            </a:r>
            <a:r>
              <a:rPr lang="en-US" sz="1600" b="0" dirty="0" err="1"/>
              <a:t>pos</a:t>
            </a:r>
            <a:r>
              <a:rPr lang="en-US" sz="1600" b="0" dirty="0"/>
              <a:t>)=(rand(s,1)+1).*sign(</a:t>
            </a:r>
            <a:r>
              <a:rPr lang="en-US" sz="1600" b="0" dirty="0" err="1"/>
              <a:t>randn</a:t>
            </a:r>
            <a:r>
              <a:rPr lang="en-US" sz="1600" b="0" dirty="0"/>
              <a:t>(s,1)); </a:t>
            </a:r>
          </a:p>
          <a:p>
            <a:pPr algn="l"/>
            <a:r>
              <a:rPr lang="he-IL" sz="1600" b="0" dirty="0"/>
              <a:t> </a:t>
            </a:r>
          </a:p>
          <a:p>
            <a:pPr algn="l"/>
            <a:r>
              <a:rPr lang="en-US" sz="1600" b="0" dirty="0"/>
              <a:t>x=D*a; </a:t>
            </a:r>
          </a:p>
          <a:p>
            <a:pPr algn="l"/>
            <a:r>
              <a:rPr lang="en-US" sz="1600" b="0" dirty="0"/>
              <a:t>V=ones(2*m,1);</a:t>
            </a:r>
          </a:p>
          <a:p>
            <a:pPr algn="l"/>
            <a:r>
              <a:rPr lang="en-US" sz="1600" b="0" dirty="0" err="1"/>
              <a:t>aBP</a:t>
            </a:r>
            <a:r>
              <a:rPr lang="en-US" sz="1600" b="0" dirty="0"/>
              <a:t>=</a:t>
            </a:r>
            <a:r>
              <a:rPr lang="en-US" sz="1600" b="0" dirty="0" err="1"/>
              <a:t>linprog</a:t>
            </a:r>
            <a:r>
              <a:rPr lang="en-US" sz="1600" b="0" dirty="0"/>
              <a:t>(V,[],[],[D, -D],x,0*V,V*100);</a:t>
            </a:r>
          </a:p>
          <a:p>
            <a:pPr algn="l"/>
            <a:r>
              <a:rPr lang="en-US" sz="1600" b="0" dirty="0" err="1"/>
              <a:t>aBP</a:t>
            </a:r>
            <a:r>
              <a:rPr lang="en-US" sz="1600" b="0" dirty="0"/>
              <a:t>=</a:t>
            </a:r>
            <a:r>
              <a:rPr lang="en-US" sz="1600" b="0" dirty="0" err="1"/>
              <a:t>aBP</a:t>
            </a:r>
            <a:r>
              <a:rPr lang="en-US" sz="1600" b="0" dirty="0"/>
              <a:t>(1:m)-</a:t>
            </a:r>
            <a:r>
              <a:rPr lang="en-US" sz="1600" b="0" dirty="0" err="1"/>
              <a:t>aBP</a:t>
            </a:r>
            <a:r>
              <a:rPr lang="en-US" sz="1600" b="0" dirty="0"/>
              <a:t>(m+1:end);</a:t>
            </a:r>
          </a:p>
          <a:p>
            <a:pPr algn="l"/>
            <a:r>
              <a:rPr lang="he-IL" sz="1600" b="0" dirty="0"/>
              <a:t>  </a:t>
            </a:r>
          </a:p>
          <a:p>
            <a:pPr algn="l"/>
            <a:r>
              <a:rPr lang="en-US" sz="1600" b="0" dirty="0"/>
              <a:t>figure(1); </a:t>
            </a:r>
            <a:r>
              <a:rPr lang="en-US" sz="1600" b="0" dirty="0" err="1"/>
              <a:t>clf</a:t>
            </a:r>
            <a:r>
              <a:rPr lang="en-US" sz="1600" b="0" dirty="0"/>
              <a:t>; </a:t>
            </a:r>
          </a:p>
          <a:p>
            <a:pPr algn="l"/>
            <a:r>
              <a:rPr lang="en-US" sz="1600" b="0" dirty="0"/>
              <a:t>plot(0:1:m,zeros(1,m+1),'b'); </a:t>
            </a:r>
          </a:p>
          <a:p>
            <a:pPr algn="l"/>
            <a:r>
              <a:rPr lang="en-US" sz="1600" b="0" dirty="0"/>
              <a:t>hold on;</a:t>
            </a:r>
          </a:p>
          <a:p>
            <a:pPr algn="l"/>
            <a:r>
              <a:rPr lang="en-US" sz="1600" b="0" dirty="0"/>
              <a:t>h=plot(</a:t>
            </a:r>
            <a:r>
              <a:rPr lang="en-US" sz="1600" b="0" dirty="0" err="1"/>
              <a:t>pos,a</a:t>
            </a:r>
            <a:r>
              <a:rPr lang="en-US" sz="1600" b="0" dirty="0"/>
              <a:t>(</a:t>
            </a:r>
            <a:r>
              <a:rPr lang="en-US" sz="1600" b="0" dirty="0" err="1"/>
              <a:t>pos</a:t>
            </a:r>
            <a:r>
              <a:rPr lang="en-US" sz="1600" b="0" dirty="0"/>
              <a:t>),'</a:t>
            </a:r>
            <a:r>
              <a:rPr lang="en-US" sz="1600" b="0" dirty="0" err="1"/>
              <a:t>ro</a:t>
            </a:r>
            <a:r>
              <a:rPr lang="en-US" sz="1600" b="0" dirty="0"/>
              <a:t>'); </a:t>
            </a:r>
          </a:p>
          <a:p>
            <a:pPr algn="l"/>
            <a:r>
              <a:rPr lang="en-US" sz="1600" b="0" dirty="0"/>
              <a:t>set(h,'</a:t>
            </a:r>
            <a:r>
              <a:rPr lang="en-US" sz="1600" b="0" dirty="0" err="1"/>
              <a:t>MarkerFaceColor</a:t>
            </a:r>
            <a:r>
              <a:rPr lang="en-US" sz="1600" b="0" dirty="0"/>
              <a:t>','r'); </a:t>
            </a:r>
          </a:p>
          <a:p>
            <a:pPr algn="l"/>
            <a:r>
              <a:rPr lang="pt-BR" sz="1600" b="0" dirty="0"/>
              <a:t>axis([0 2000 -2.5 2.5]); </a:t>
            </a:r>
          </a:p>
          <a:p>
            <a:pPr algn="l"/>
            <a:r>
              <a:rPr lang="he-IL" sz="1600" b="0" dirty="0"/>
              <a:t> </a:t>
            </a:r>
          </a:p>
          <a:p>
            <a:pPr algn="l"/>
            <a:r>
              <a:rPr lang="en-US" sz="1600" b="0" dirty="0"/>
              <a:t>plot(1:1:m,aBP); h=plot(</a:t>
            </a:r>
            <a:r>
              <a:rPr lang="en-US" sz="1600" b="0" dirty="0" err="1"/>
              <a:t>pos,a</a:t>
            </a:r>
            <a:r>
              <a:rPr lang="en-US" sz="1600" b="0" dirty="0"/>
              <a:t>(</a:t>
            </a:r>
            <a:r>
              <a:rPr lang="en-US" sz="1600" b="0" dirty="0" err="1"/>
              <a:t>pos</a:t>
            </a:r>
            <a:r>
              <a:rPr lang="en-US" sz="1600" b="0" dirty="0"/>
              <a:t>),'</a:t>
            </a:r>
            <a:r>
              <a:rPr lang="en-US" sz="1600" b="0" dirty="0" err="1"/>
              <a:t>ro</a:t>
            </a:r>
            <a:r>
              <a:rPr lang="en-US" sz="1600" b="0" dirty="0"/>
              <a:t>'); </a:t>
            </a:r>
          </a:p>
          <a:p>
            <a:pPr algn="l"/>
            <a:r>
              <a:rPr lang="en-US" sz="1600" b="0" dirty="0"/>
              <a:t>set(h,'</a:t>
            </a:r>
            <a:r>
              <a:rPr lang="en-US" sz="1600" b="0" dirty="0" err="1"/>
              <a:t>MarkerFaceColor</a:t>
            </a:r>
            <a:r>
              <a:rPr lang="en-US" sz="1600" b="0" dirty="0"/>
              <a:t>','r'); </a:t>
            </a:r>
          </a:p>
          <a:p>
            <a:pPr algn="l"/>
            <a:endParaRPr lang="he-IL" sz="1600" b="0" dirty="0"/>
          </a:p>
          <a:p>
            <a:pPr algn="l"/>
            <a:endParaRPr lang="he-IL" sz="1600" dirty="0"/>
          </a:p>
        </p:txBody>
      </p:sp>
    </p:spTree>
    <p:extLst>
      <p:ext uri="{BB962C8B-B14F-4D97-AF65-F5344CB8AC3E}">
        <p14:creationId xmlns:p14="http://schemas.microsoft.com/office/powerpoint/2010/main" val="311096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8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Rounded Rectangle 1351"/>
          <p:cNvSpPr/>
          <p:nvPr/>
        </p:nvSpPr>
        <p:spPr bwMode="auto">
          <a:xfrm>
            <a:off x="6590739" y="2016295"/>
            <a:ext cx="2300258" cy="1781253"/>
          </a:xfrm>
          <a:prstGeom prst="roundRect">
            <a:avLst/>
          </a:prstGeom>
          <a:solidFill>
            <a:srgbClr val="000000">
              <a:lumMod val="75000"/>
              <a:lumOff val="2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ML-CSC   </a:t>
            </a: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Multi-Layered Convolutional Sparse Coding</a:t>
            </a:r>
            <a:endParaRPr lang="en-US" sz="2000" b="0" dirty="0">
              <a:solidFill>
                <a:schemeClr val="bg1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67" name="Rounded Rectangle 66"/>
          <p:cNvSpPr/>
          <p:nvPr/>
        </p:nvSpPr>
        <p:spPr bwMode="auto">
          <a:xfrm>
            <a:off x="186603" y="2016295"/>
            <a:ext cx="2057295" cy="1782547"/>
          </a:xfrm>
          <a:prstGeom prst="roundRect">
            <a:avLst/>
          </a:prstGeom>
          <a:solidFill>
            <a:srgbClr val="000000">
              <a:lumMod val="75000"/>
              <a:lumOff val="2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0" dirty="0" err="1" smtClean="0">
                <a:solidFill>
                  <a:schemeClr val="bg1"/>
                </a:solidFill>
                <a:latin typeface="Calibri" panose="020F0502020204030204" pitchFamily="34" charset="0"/>
              </a:rPr>
              <a:t>Sparseland</a:t>
            </a:r>
            <a:r>
              <a:rPr lang="en-US" sz="32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Sparse </a:t>
            </a:r>
            <a:r>
              <a:rPr lang="en-US" sz="2000" b="0" dirty="0">
                <a:solidFill>
                  <a:schemeClr val="bg1"/>
                </a:solidFill>
                <a:latin typeface="Calibri" panose="020F0502020204030204" pitchFamily="34" charset="0"/>
              </a:rPr>
              <a:t>Representation Theory</a:t>
            </a:r>
            <a:endParaRPr lang="en-US" sz="2000" b="0" dirty="0">
              <a:solidFill>
                <a:schemeClr val="bg1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14" name="Freeform 26"/>
          <p:cNvSpPr/>
          <p:nvPr/>
        </p:nvSpPr>
        <p:spPr>
          <a:xfrm>
            <a:off x="2320379" y="2494478"/>
            <a:ext cx="990466" cy="779258"/>
          </a:xfrm>
          <a:custGeom>
            <a:avLst/>
            <a:gdLst>
              <a:gd name="connsiteX0" fmla="*/ 88900 w 901700"/>
              <a:gd name="connsiteY0" fmla="*/ 78014 h 934357"/>
              <a:gd name="connsiteX1" fmla="*/ 633186 w 901700"/>
              <a:gd name="connsiteY1" fmla="*/ 339271 h 934357"/>
              <a:gd name="connsiteX2" fmla="*/ 654957 w 901700"/>
              <a:gd name="connsiteY2" fmla="*/ 56242 h 934357"/>
              <a:gd name="connsiteX3" fmla="*/ 883557 w 901700"/>
              <a:gd name="connsiteY3" fmla="*/ 502557 h 934357"/>
              <a:gd name="connsiteX4" fmla="*/ 546100 w 901700"/>
              <a:gd name="connsiteY4" fmla="*/ 916214 h 934357"/>
              <a:gd name="connsiteX5" fmla="*/ 665843 w 901700"/>
              <a:gd name="connsiteY5" fmla="*/ 611414 h 934357"/>
              <a:gd name="connsiteX6" fmla="*/ 99786 w 901700"/>
              <a:gd name="connsiteY6" fmla="*/ 807357 h 934357"/>
              <a:gd name="connsiteX7" fmla="*/ 88900 w 901700"/>
              <a:gd name="connsiteY7" fmla="*/ 78014 h 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1700" h="934357">
                <a:moveTo>
                  <a:pt x="88900" y="78014"/>
                </a:moveTo>
                <a:cubicBezTo>
                  <a:pt x="177800" y="0"/>
                  <a:pt x="538843" y="342900"/>
                  <a:pt x="633186" y="339271"/>
                </a:cubicBezTo>
                <a:cubicBezTo>
                  <a:pt x="727529" y="335642"/>
                  <a:pt x="613229" y="29028"/>
                  <a:pt x="654957" y="56242"/>
                </a:cubicBezTo>
                <a:cubicBezTo>
                  <a:pt x="696685" y="83456"/>
                  <a:pt x="901700" y="359228"/>
                  <a:pt x="883557" y="502557"/>
                </a:cubicBezTo>
                <a:cubicBezTo>
                  <a:pt x="865414" y="645886"/>
                  <a:pt x="582386" y="898071"/>
                  <a:pt x="546100" y="916214"/>
                </a:cubicBezTo>
                <a:cubicBezTo>
                  <a:pt x="509814" y="934357"/>
                  <a:pt x="740229" y="629557"/>
                  <a:pt x="665843" y="611414"/>
                </a:cubicBezTo>
                <a:cubicBezTo>
                  <a:pt x="591457" y="593271"/>
                  <a:pt x="190500" y="892628"/>
                  <a:pt x="99786" y="807357"/>
                </a:cubicBezTo>
                <a:cubicBezTo>
                  <a:pt x="9072" y="722086"/>
                  <a:pt x="0" y="156028"/>
                  <a:pt x="88900" y="7801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b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3359508" y="2016295"/>
            <a:ext cx="2115621" cy="1782547"/>
          </a:xfrm>
          <a:prstGeom prst="roundRect">
            <a:avLst/>
          </a:prstGeom>
          <a:solidFill>
            <a:srgbClr val="000000">
              <a:lumMod val="75000"/>
              <a:lumOff val="2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CSC</a:t>
            </a:r>
            <a:endParaRPr lang="en-US" sz="2400" b="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Convolutional Sparse </a:t>
            </a:r>
            <a:b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Coding</a:t>
            </a:r>
            <a:endParaRPr lang="en-US" sz="1400" b="0" dirty="0">
              <a:solidFill>
                <a:schemeClr val="bg1"/>
              </a:solidFill>
              <a:latin typeface="Calibri" panose="020F0502020204030204" pitchFamily="34" charset="0"/>
              <a:cs typeface="Calibri" pitchFamily="34" charset="0"/>
            </a:endParaRPr>
          </a:p>
        </p:txBody>
      </p:sp>
      <p:sp>
        <p:nvSpPr>
          <p:cNvPr id="12" name="Freeform 26"/>
          <p:cNvSpPr/>
          <p:nvPr/>
        </p:nvSpPr>
        <p:spPr>
          <a:xfrm>
            <a:off x="5537701" y="2494478"/>
            <a:ext cx="990466" cy="779258"/>
          </a:xfrm>
          <a:custGeom>
            <a:avLst/>
            <a:gdLst>
              <a:gd name="connsiteX0" fmla="*/ 88900 w 901700"/>
              <a:gd name="connsiteY0" fmla="*/ 78014 h 934357"/>
              <a:gd name="connsiteX1" fmla="*/ 633186 w 901700"/>
              <a:gd name="connsiteY1" fmla="*/ 339271 h 934357"/>
              <a:gd name="connsiteX2" fmla="*/ 654957 w 901700"/>
              <a:gd name="connsiteY2" fmla="*/ 56242 h 934357"/>
              <a:gd name="connsiteX3" fmla="*/ 883557 w 901700"/>
              <a:gd name="connsiteY3" fmla="*/ 502557 h 934357"/>
              <a:gd name="connsiteX4" fmla="*/ 546100 w 901700"/>
              <a:gd name="connsiteY4" fmla="*/ 916214 h 934357"/>
              <a:gd name="connsiteX5" fmla="*/ 665843 w 901700"/>
              <a:gd name="connsiteY5" fmla="*/ 611414 h 934357"/>
              <a:gd name="connsiteX6" fmla="*/ 99786 w 901700"/>
              <a:gd name="connsiteY6" fmla="*/ 807357 h 934357"/>
              <a:gd name="connsiteX7" fmla="*/ 88900 w 901700"/>
              <a:gd name="connsiteY7" fmla="*/ 78014 h 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1700" h="934357">
                <a:moveTo>
                  <a:pt x="88900" y="78014"/>
                </a:moveTo>
                <a:cubicBezTo>
                  <a:pt x="177800" y="0"/>
                  <a:pt x="538843" y="342900"/>
                  <a:pt x="633186" y="339271"/>
                </a:cubicBezTo>
                <a:cubicBezTo>
                  <a:pt x="727529" y="335642"/>
                  <a:pt x="613229" y="29028"/>
                  <a:pt x="654957" y="56242"/>
                </a:cubicBezTo>
                <a:cubicBezTo>
                  <a:pt x="696685" y="83456"/>
                  <a:pt x="901700" y="359228"/>
                  <a:pt x="883557" y="502557"/>
                </a:cubicBezTo>
                <a:cubicBezTo>
                  <a:pt x="865414" y="645886"/>
                  <a:pt x="582386" y="898071"/>
                  <a:pt x="546100" y="916214"/>
                </a:cubicBezTo>
                <a:cubicBezTo>
                  <a:pt x="509814" y="934357"/>
                  <a:pt x="740229" y="629557"/>
                  <a:pt x="665843" y="611414"/>
                </a:cubicBezTo>
                <a:cubicBezTo>
                  <a:pt x="591457" y="593271"/>
                  <a:pt x="190500" y="892628"/>
                  <a:pt x="99786" y="807357"/>
                </a:cubicBezTo>
                <a:cubicBezTo>
                  <a:pt x="9072" y="722086"/>
                  <a:pt x="0" y="156028"/>
                  <a:pt x="88900" y="7801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b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0" y="152400"/>
            <a:ext cx="9024938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US" sz="4000" b="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  </a:t>
            </a:r>
            <a:r>
              <a:rPr lang="en-US" sz="4000" b="0" dirty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This Lecture  </a:t>
            </a:r>
            <a:endParaRPr lang="en-US" sz="4000" b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113588" y="6238875"/>
            <a:ext cx="1905000" cy="457200"/>
          </a:xfrm>
          <a:noFill/>
        </p:spPr>
        <p:txBody>
          <a:bodyPr/>
          <a:lstStyle/>
          <a:p>
            <a:fld id="{8F8166F9-6153-4836-8CA0-69276788D7BC}" type="slidenum">
              <a:rPr lang="he-IL" smtClean="0"/>
              <a:pPr/>
              <a:t>2</a:t>
            </a:fld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123369" y="3789597"/>
            <a:ext cx="871074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 Sparsity-Inspired Models</a:t>
            </a:r>
            <a:endParaRPr lang="he-IL" b="0" dirty="0"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3646967" y="4049646"/>
            <a:ext cx="307136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gradFill flip="none" rotWithShape="1">
              <a:gsLst>
                <a:gs pos="37000">
                  <a:schemeClr val="bg1"/>
                </a:gs>
                <a:gs pos="60000">
                  <a:srgbClr val="FFC00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9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88963" y="6175375"/>
            <a:ext cx="4108450" cy="6826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Vardan Papyan</a:t>
            </a:r>
            <a:endParaRPr lang="en-US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The Computer-Science Department	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The Technion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87882" y="3797547"/>
            <a:ext cx="210311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b="0" dirty="0" smtClean="0">
                <a:solidFill>
                  <a:srgbClr val="FFC000"/>
                </a:solidFill>
                <a:latin typeface="Calibri" panose="020F0502020204030204" pitchFamily="34" charset="0"/>
              </a:rPr>
              <a:t>Deep-Learning</a:t>
            </a:r>
            <a:endParaRPr lang="he-IL" b="0" dirty="0"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Line 2"/>
          <p:cNvSpPr>
            <a:spLocks noChangeShapeType="1"/>
          </p:cNvSpPr>
          <p:nvPr/>
        </p:nvSpPr>
        <p:spPr bwMode="auto">
          <a:xfrm>
            <a:off x="0" y="1082675"/>
            <a:ext cx="9144000" cy="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30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2" grpId="0" animBg="1"/>
      <p:bldP spid="14" grpId="0" animBg="1"/>
      <p:bldP spid="11" grpId="0" animBg="1"/>
      <p:bldP spid="12" grpId="0" animBg="1"/>
      <p:bldP spid="2" grpId="0" build="p"/>
      <p:bldP spid="1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2473507" y="3827722"/>
            <a:ext cx="4524101" cy="478465"/>
          </a:xfrm>
          <a:prstGeom prst="round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243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3CF3086-D4B2-47B8-91CF-BBB493288967}" type="slidenum">
              <a:rPr lang="he-IL" smtClean="0">
                <a:latin typeface="Calibri" panose="020F0502020204030204" pitchFamily="34" charset="0"/>
              </a:rPr>
              <a:pPr/>
              <a:t>20</a:t>
            </a:fld>
            <a:endParaRPr lang="en-US" smtClean="0">
              <a:latin typeface="Calibri" panose="020F0502020204030204" pitchFamily="34" charset="0"/>
            </a:endParaRPr>
          </a:p>
        </p:txBody>
      </p:sp>
      <p:sp>
        <p:nvSpPr>
          <p:cNvPr id="10244" name="Rectangle 24"/>
          <p:cNvSpPr>
            <a:spLocks noChangeArrowheads="1"/>
          </p:cNvSpPr>
          <p:nvPr/>
        </p:nvSpPr>
        <p:spPr bwMode="auto">
          <a:xfrm>
            <a:off x="0" y="152400"/>
            <a:ext cx="84582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US" sz="4000" b="0" dirty="0">
                <a:solidFill>
                  <a:schemeClr val="bg1"/>
                </a:solidFill>
                <a:latin typeface="Calibri" panose="020F0502020204030204" pitchFamily="34" charset="0"/>
              </a:rPr>
              <a:t>   </a:t>
            </a:r>
            <a:r>
              <a:rPr lang="en-US" sz="40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Mutual Coherence</a:t>
            </a:r>
            <a:endParaRPr lang="en-US" sz="4000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245" name="Line 25"/>
          <p:cNvSpPr>
            <a:spLocks noChangeShapeType="1"/>
          </p:cNvSpPr>
          <p:nvPr/>
        </p:nvSpPr>
        <p:spPr bwMode="auto">
          <a:xfrm>
            <a:off x="0" y="1082675"/>
            <a:ext cx="9144000" cy="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 b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041" name="Text Box 33"/>
              <p:cNvSpPr txBox="1">
                <a:spLocks noChangeArrowheads="1"/>
              </p:cNvSpPr>
              <p:nvPr/>
            </p:nvSpPr>
            <p:spPr bwMode="auto">
              <a:xfrm>
                <a:off x="466725" y="2930654"/>
                <a:ext cx="8359775" cy="30469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42900" indent="-342900" algn="l">
                  <a:spcBef>
                    <a:spcPct val="50000"/>
                  </a:spcBef>
                  <a:buFont typeface="Courier New" panose="02070309020205020404" pitchFamily="49" charset="0"/>
                  <a:buChar char="o"/>
                </a:pPr>
                <a:r>
                  <a:rPr lang="en-US" b="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The </a:t>
                </a:r>
                <a:r>
                  <a:rPr lang="en-US" b="0" dirty="0">
                    <a:solidFill>
                      <a:srgbClr val="FFC000"/>
                    </a:solidFill>
                    <a:latin typeface="Calibri" panose="020F0502020204030204" pitchFamily="34" charset="0"/>
                  </a:rPr>
                  <a:t>Mutual Coherence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𝐃</m:t>
                        </m:r>
                      </m:e>
                    </m:d>
                  </m:oMath>
                </a14:m>
                <a:r>
                  <a:rPr lang="en-US" b="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is </a:t>
                </a:r>
                <a:r>
                  <a:rPr lang="en-US" b="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the largest </a:t>
                </a:r>
                <a:r>
                  <a:rPr lang="en-US" b="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off-diagonal </a:t>
                </a:r>
                <a:br>
                  <a:rPr lang="en-US" b="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</a:br>
                <a:r>
                  <a:rPr lang="en-US" b="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entry </a:t>
                </a:r>
                <a:r>
                  <a:rPr lang="en-US" b="0" dirty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in absolute </a:t>
                </a:r>
                <a:r>
                  <a:rPr lang="en-US" b="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value</a:t>
                </a:r>
              </a:p>
              <a:p>
                <a:pPr marL="342900" indent="-342900" algn="l">
                  <a:spcBef>
                    <a:spcPct val="50000"/>
                  </a:spcBef>
                  <a:buFont typeface="Courier New" panose="02070309020205020404" pitchFamily="49" charset="0"/>
                  <a:buChar char="o"/>
                </a:pPr>
                <a:r>
                  <a:rPr lang="en-US" b="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We will pose all the theoretical results in this talk using </a:t>
                </a:r>
                <a:br>
                  <a:rPr lang="en-US" b="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</a:br>
                <a:r>
                  <a:rPr lang="en-US" b="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this property, due to its simplicity</a:t>
                </a:r>
              </a:p>
              <a:p>
                <a:pPr marL="342900" indent="-342900" algn="l">
                  <a:spcBef>
                    <a:spcPct val="50000"/>
                  </a:spcBef>
                  <a:buFont typeface="Courier New" panose="02070309020205020404" pitchFamily="49" charset="0"/>
                  <a:buChar char="o"/>
                </a:pPr>
                <a:r>
                  <a:rPr lang="en-US" b="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You may have heard of other ways to characterize the dictionary (Restricted Isometry Property - RIP, Exact </a:t>
                </a:r>
                <a:br>
                  <a:rPr lang="en-US" b="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</a:br>
                <a:r>
                  <a:rPr lang="en-US" b="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Recovery Condition - ERC, Babel function, Spark, …)</a:t>
                </a:r>
                <a:endParaRPr lang="en-US" b="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3041" name="Text 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6725" y="2930654"/>
                <a:ext cx="8359775" cy="3046988"/>
              </a:xfrm>
              <a:prstGeom prst="rect">
                <a:avLst/>
              </a:prstGeom>
              <a:blipFill>
                <a:blip r:embed="rId4"/>
                <a:stretch>
                  <a:fillRect l="-1021" t="-1600" b="-36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247" name="Group 491"/>
          <p:cNvGrpSpPr>
            <a:grpSpLocks/>
          </p:cNvGrpSpPr>
          <p:nvPr/>
        </p:nvGrpSpPr>
        <p:grpSpPr bwMode="auto">
          <a:xfrm>
            <a:off x="2547938" y="1233488"/>
            <a:ext cx="4589462" cy="1646237"/>
            <a:chOff x="2869" y="777"/>
            <a:chExt cx="2891" cy="1037"/>
          </a:xfrm>
        </p:grpSpPr>
        <p:grpSp>
          <p:nvGrpSpPr>
            <p:cNvPr id="10253" name="Group 463"/>
            <p:cNvGrpSpPr>
              <a:grpSpLocks/>
            </p:cNvGrpSpPr>
            <p:nvPr/>
          </p:nvGrpSpPr>
          <p:grpSpPr bwMode="auto">
            <a:xfrm>
              <a:off x="2869" y="777"/>
              <a:ext cx="2891" cy="1037"/>
              <a:chOff x="2930" y="777"/>
              <a:chExt cx="2723" cy="1037"/>
            </a:xfrm>
          </p:grpSpPr>
          <p:grpSp>
            <p:nvGrpSpPr>
              <p:cNvPr id="10281" name="Group 242"/>
              <p:cNvGrpSpPr>
                <a:grpSpLocks/>
              </p:cNvGrpSpPr>
              <p:nvPr/>
            </p:nvGrpSpPr>
            <p:grpSpPr bwMode="auto">
              <a:xfrm rot="-5400000">
                <a:off x="2731" y="998"/>
                <a:ext cx="1020" cy="578"/>
                <a:chOff x="3913" y="796"/>
                <a:chExt cx="724" cy="398"/>
              </a:xfrm>
            </p:grpSpPr>
            <p:grpSp>
              <p:nvGrpSpPr>
                <p:cNvPr id="10417" name="Group 243"/>
                <p:cNvGrpSpPr>
                  <a:grpSpLocks/>
                </p:cNvGrpSpPr>
                <p:nvPr/>
              </p:nvGrpSpPr>
              <p:grpSpPr bwMode="auto">
                <a:xfrm>
                  <a:off x="3913" y="796"/>
                  <a:ext cx="689" cy="397"/>
                  <a:chOff x="3913" y="796"/>
                  <a:chExt cx="689" cy="397"/>
                </a:xfrm>
              </p:grpSpPr>
              <p:sp>
                <p:nvSpPr>
                  <p:cNvPr id="10435" name="Rectangle 244"/>
                  <p:cNvSpPr>
                    <a:spLocks noChangeArrowheads="1"/>
                  </p:cNvSpPr>
                  <p:nvPr/>
                </p:nvSpPr>
                <p:spPr bwMode="auto">
                  <a:xfrm>
                    <a:off x="4403" y="797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36" name="Rectangle 245"/>
                  <p:cNvSpPr>
                    <a:spLocks noChangeArrowheads="1"/>
                  </p:cNvSpPr>
                  <p:nvPr/>
                </p:nvSpPr>
                <p:spPr bwMode="auto">
                  <a:xfrm>
                    <a:off x="4432" y="797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37" name="Rectangle 246"/>
                  <p:cNvSpPr>
                    <a:spLocks noChangeArrowheads="1"/>
                  </p:cNvSpPr>
                  <p:nvPr/>
                </p:nvSpPr>
                <p:spPr bwMode="auto">
                  <a:xfrm>
                    <a:off x="4461" y="797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38" name="Rectangle 247"/>
                  <p:cNvSpPr>
                    <a:spLocks noChangeArrowheads="1"/>
                  </p:cNvSpPr>
                  <p:nvPr/>
                </p:nvSpPr>
                <p:spPr bwMode="auto">
                  <a:xfrm>
                    <a:off x="4490" y="797"/>
                    <a:ext cx="25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39" name="Rectangle 248"/>
                  <p:cNvSpPr>
                    <a:spLocks noChangeArrowheads="1"/>
                  </p:cNvSpPr>
                  <p:nvPr/>
                </p:nvSpPr>
                <p:spPr bwMode="auto">
                  <a:xfrm>
                    <a:off x="4518" y="797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40" name="Rectangle 249"/>
                  <p:cNvSpPr>
                    <a:spLocks noChangeArrowheads="1"/>
                  </p:cNvSpPr>
                  <p:nvPr/>
                </p:nvSpPr>
                <p:spPr bwMode="auto">
                  <a:xfrm>
                    <a:off x="4547" y="797"/>
                    <a:ext cx="27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41" name="Rectangle 250"/>
                  <p:cNvSpPr>
                    <a:spLocks noChangeArrowheads="1"/>
                  </p:cNvSpPr>
                  <p:nvPr/>
                </p:nvSpPr>
                <p:spPr bwMode="auto">
                  <a:xfrm>
                    <a:off x="4576" y="797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42" name="Rectangle 251"/>
                  <p:cNvSpPr>
                    <a:spLocks noChangeArrowheads="1"/>
                  </p:cNvSpPr>
                  <p:nvPr/>
                </p:nvSpPr>
                <p:spPr bwMode="auto">
                  <a:xfrm>
                    <a:off x="3913" y="796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43" name="Rectangle 252"/>
                  <p:cNvSpPr>
                    <a:spLocks noChangeArrowheads="1"/>
                  </p:cNvSpPr>
                  <p:nvPr/>
                </p:nvSpPr>
                <p:spPr bwMode="auto">
                  <a:xfrm>
                    <a:off x="3942" y="796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44" name="Rectangle 253"/>
                  <p:cNvSpPr>
                    <a:spLocks noChangeArrowheads="1"/>
                  </p:cNvSpPr>
                  <p:nvPr/>
                </p:nvSpPr>
                <p:spPr bwMode="auto">
                  <a:xfrm>
                    <a:off x="3971" y="796"/>
                    <a:ext cx="25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45" name="Rectangle 254"/>
                  <p:cNvSpPr>
                    <a:spLocks noChangeArrowheads="1"/>
                  </p:cNvSpPr>
                  <p:nvPr/>
                </p:nvSpPr>
                <p:spPr bwMode="auto">
                  <a:xfrm>
                    <a:off x="3999" y="796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46" name="Rectangle 255"/>
                  <p:cNvSpPr>
                    <a:spLocks noChangeArrowheads="1"/>
                  </p:cNvSpPr>
                  <p:nvPr/>
                </p:nvSpPr>
                <p:spPr bwMode="auto">
                  <a:xfrm>
                    <a:off x="4028" y="796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47" name="Rectangle 256"/>
                  <p:cNvSpPr>
                    <a:spLocks noChangeArrowheads="1"/>
                  </p:cNvSpPr>
                  <p:nvPr/>
                </p:nvSpPr>
                <p:spPr bwMode="auto">
                  <a:xfrm>
                    <a:off x="4057" y="796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48" name="Rectangle 257"/>
                  <p:cNvSpPr>
                    <a:spLocks noChangeArrowheads="1"/>
                  </p:cNvSpPr>
                  <p:nvPr/>
                </p:nvSpPr>
                <p:spPr bwMode="auto">
                  <a:xfrm>
                    <a:off x="4086" y="796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49" name="Rectangle 258"/>
                  <p:cNvSpPr>
                    <a:spLocks noChangeArrowheads="1"/>
                  </p:cNvSpPr>
                  <p:nvPr/>
                </p:nvSpPr>
                <p:spPr bwMode="auto">
                  <a:xfrm>
                    <a:off x="4115" y="796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50" name="Rectangle 259"/>
                  <p:cNvSpPr>
                    <a:spLocks noChangeArrowheads="1"/>
                  </p:cNvSpPr>
                  <p:nvPr/>
                </p:nvSpPr>
                <p:spPr bwMode="auto">
                  <a:xfrm>
                    <a:off x="4144" y="796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51" name="Rectangle 260"/>
                  <p:cNvSpPr>
                    <a:spLocks noChangeArrowheads="1"/>
                  </p:cNvSpPr>
                  <p:nvPr/>
                </p:nvSpPr>
                <p:spPr bwMode="auto">
                  <a:xfrm>
                    <a:off x="4172" y="796"/>
                    <a:ext cx="27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52" name="Rectangle 261"/>
                  <p:cNvSpPr>
                    <a:spLocks noChangeArrowheads="1"/>
                  </p:cNvSpPr>
                  <p:nvPr/>
                </p:nvSpPr>
                <p:spPr bwMode="auto">
                  <a:xfrm>
                    <a:off x="4201" y="796"/>
                    <a:ext cx="27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53" name="Rectangle 262"/>
                  <p:cNvSpPr>
                    <a:spLocks noChangeArrowheads="1"/>
                  </p:cNvSpPr>
                  <p:nvPr/>
                </p:nvSpPr>
                <p:spPr bwMode="auto">
                  <a:xfrm>
                    <a:off x="4230" y="796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54" name="Rectangle 263"/>
                  <p:cNvSpPr>
                    <a:spLocks noChangeArrowheads="1"/>
                  </p:cNvSpPr>
                  <p:nvPr/>
                </p:nvSpPr>
                <p:spPr bwMode="auto">
                  <a:xfrm>
                    <a:off x="4259" y="796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55" name="Rectangle 264"/>
                  <p:cNvSpPr>
                    <a:spLocks noChangeArrowheads="1"/>
                  </p:cNvSpPr>
                  <p:nvPr/>
                </p:nvSpPr>
                <p:spPr bwMode="auto">
                  <a:xfrm>
                    <a:off x="4288" y="796"/>
                    <a:ext cx="27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56" name="Rectangle 265"/>
                  <p:cNvSpPr>
                    <a:spLocks noChangeArrowheads="1"/>
                  </p:cNvSpPr>
                  <p:nvPr/>
                </p:nvSpPr>
                <p:spPr bwMode="auto">
                  <a:xfrm>
                    <a:off x="4317" y="796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57" name="Rectangle 266"/>
                  <p:cNvSpPr>
                    <a:spLocks noChangeArrowheads="1"/>
                  </p:cNvSpPr>
                  <p:nvPr/>
                </p:nvSpPr>
                <p:spPr bwMode="auto">
                  <a:xfrm>
                    <a:off x="4345" y="796"/>
                    <a:ext cx="27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58" name="Rectangle 267"/>
                  <p:cNvSpPr>
                    <a:spLocks noChangeArrowheads="1"/>
                  </p:cNvSpPr>
                  <p:nvPr/>
                </p:nvSpPr>
                <p:spPr bwMode="auto">
                  <a:xfrm>
                    <a:off x="4374" y="796"/>
                    <a:ext cx="27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0418" name="Group 268"/>
                <p:cNvGrpSpPr>
                  <a:grpSpLocks/>
                </p:cNvGrpSpPr>
                <p:nvPr/>
              </p:nvGrpSpPr>
              <p:grpSpPr bwMode="auto">
                <a:xfrm>
                  <a:off x="3914" y="823"/>
                  <a:ext cx="723" cy="344"/>
                  <a:chOff x="3251" y="1098"/>
                  <a:chExt cx="1496" cy="740"/>
                </a:xfrm>
              </p:grpSpPr>
              <p:sp>
                <p:nvSpPr>
                  <p:cNvPr id="10420" name="Line 269"/>
                  <p:cNvSpPr>
                    <a:spLocks noChangeShapeType="1"/>
                  </p:cNvSpPr>
                  <p:nvPr/>
                </p:nvSpPr>
                <p:spPr bwMode="auto">
                  <a:xfrm>
                    <a:off x="3251" y="1098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21" name="Line 270"/>
                  <p:cNvSpPr>
                    <a:spLocks noChangeShapeType="1"/>
                  </p:cNvSpPr>
                  <p:nvPr/>
                </p:nvSpPr>
                <p:spPr bwMode="auto">
                  <a:xfrm>
                    <a:off x="3253" y="1150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22" name="Line 271"/>
                  <p:cNvSpPr>
                    <a:spLocks noChangeShapeType="1"/>
                  </p:cNvSpPr>
                  <p:nvPr/>
                </p:nvSpPr>
                <p:spPr bwMode="auto">
                  <a:xfrm>
                    <a:off x="3253" y="1203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23" name="Line 272"/>
                  <p:cNvSpPr>
                    <a:spLocks noChangeShapeType="1"/>
                  </p:cNvSpPr>
                  <p:nvPr/>
                </p:nvSpPr>
                <p:spPr bwMode="auto">
                  <a:xfrm>
                    <a:off x="3251" y="1256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24" name="Line 273"/>
                  <p:cNvSpPr>
                    <a:spLocks noChangeShapeType="1"/>
                  </p:cNvSpPr>
                  <p:nvPr/>
                </p:nvSpPr>
                <p:spPr bwMode="auto">
                  <a:xfrm>
                    <a:off x="3253" y="1309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25" name="Line 274"/>
                  <p:cNvSpPr>
                    <a:spLocks noChangeShapeType="1"/>
                  </p:cNvSpPr>
                  <p:nvPr/>
                </p:nvSpPr>
                <p:spPr bwMode="auto">
                  <a:xfrm>
                    <a:off x="3253" y="1362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26" name="Line 275"/>
                  <p:cNvSpPr>
                    <a:spLocks noChangeShapeType="1"/>
                  </p:cNvSpPr>
                  <p:nvPr/>
                </p:nvSpPr>
                <p:spPr bwMode="auto">
                  <a:xfrm>
                    <a:off x="3251" y="1415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27" name="Line 276"/>
                  <p:cNvSpPr>
                    <a:spLocks noChangeShapeType="1"/>
                  </p:cNvSpPr>
                  <p:nvPr/>
                </p:nvSpPr>
                <p:spPr bwMode="auto">
                  <a:xfrm>
                    <a:off x="3253" y="1468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28" name="Line 277"/>
                  <p:cNvSpPr>
                    <a:spLocks noChangeShapeType="1"/>
                  </p:cNvSpPr>
                  <p:nvPr/>
                </p:nvSpPr>
                <p:spPr bwMode="auto">
                  <a:xfrm>
                    <a:off x="3253" y="1520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29" name="Line 278"/>
                  <p:cNvSpPr>
                    <a:spLocks noChangeShapeType="1"/>
                  </p:cNvSpPr>
                  <p:nvPr/>
                </p:nvSpPr>
                <p:spPr bwMode="auto">
                  <a:xfrm>
                    <a:off x="3251" y="1573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30" name="Line 279"/>
                  <p:cNvSpPr>
                    <a:spLocks noChangeShapeType="1"/>
                  </p:cNvSpPr>
                  <p:nvPr/>
                </p:nvSpPr>
                <p:spPr bwMode="auto">
                  <a:xfrm>
                    <a:off x="3253" y="1626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31" name="Line 280"/>
                  <p:cNvSpPr>
                    <a:spLocks noChangeShapeType="1"/>
                  </p:cNvSpPr>
                  <p:nvPr/>
                </p:nvSpPr>
                <p:spPr bwMode="auto">
                  <a:xfrm>
                    <a:off x="3253" y="1679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32" name="Line 281"/>
                  <p:cNvSpPr>
                    <a:spLocks noChangeShapeType="1"/>
                  </p:cNvSpPr>
                  <p:nvPr/>
                </p:nvSpPr>
                <p:spPr bwMode="auto">
                  <a:xfrm>
                    <a:off x="3251" y="1732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33" name="Line 282"/>
                  <p:cNvSpPr>
                    <a:spLocks noChangeShapeType="1"/>
                  </p:cNvSpPr>
                  <p:nvPr/>
                </p:nvSpPr>
                <p:spPr bwMode="auto">
                  <a:xfrm>
                    <a:off x="3253" y="1785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34" name="Line 283"/>
                  <p:cNvSpPr>
                    <a:spLocks noChangeShapeType="1"/>
                  </p:cNvSpPr>
                  <p:nvPr/>
                </p:nvSpPr>
                <p:spPr bwMode="auto">
                  <a:xfrm>
                    <a:off x="3253" y="1838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0419" name="Rectangle 284"/>
                <p:cNvSpPr>
                  <a:spLocks noChangeArrowheads="1"/>
                </p:cNvSpPr>
                <p:nvPr/>
              </p:nvSpPr>
              <p:spPr bwMode="auto">
                <a:xfrm>
                  <a:off x="3914" y="1095"/>
                  <a:ext cx="696" cy="99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0283" name="Group 241"/>
              <p:cNvGrpSpPr>
                <a:grpSpLocks/>
              </p:cNvGrpSpPr>
              <p:nvPr/>
            </p:nvGrpSpPr>
            <p:grpSpPr bwMode="auto">
              <a:xfrm>
                <a:off x="3456" y="825"/>
                <a:ext cx="1053" cy="561"/>
                <a:chOff x="3913" y="796"/>
                <a:chExt cx="724" cy="398"/>
              </a:xfrm>
            </p:grpSpPr>
            <p:grpSp>
              <p:nvGrpSpPr>
                <p:cNvPr id="10375" name="Group 215"/>
                <p:cNvGrpSpPr>
                  <a:grpSpLocks/>
                </p:cNvGrpSpPr>
                <p:nvPr/>
              </p:nvGrpSpPr>
              <p:grpSpPr bwMode="auto">
                <a:xfrm>
                  <a:off x="3913" y="796"/>
                  <a:ext cx="689" cy="397"/>
                  <a:chOff x="3913" y="796"/>
                  <a:chExt cx="689" cy="397"/>
                </a:xfrm>
              </p:grpSpPr>
              <p:sp>
                <p:nvSpPr>
                  <p:cNvPr id="10393" name="Rectangle 84"/>
                  <p:cNvSpPr>
                    <a:spLocks noChangeArrowheads="1"/>
                  </p:cNvSpPr>
                  <p:nvPr/>
                </p:nvSpPr>
                <p:spPr bwMode="auto">
                  <a:xfrm>
                    <a:off x="4403" y="797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94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4432" y="797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95" name="Rectangle 86"/>
                  <p:cNvSpPr>
                    <a:spLocks noChangeArrowheads="1"/>
                  </p:cNvSpPr>
                  <p:nvPr/>
                </p:nvSpPr>
                <p:spPr bwMode="auto">
                  <a:xfrm>
                    <a:off x="4461" y="797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96" name="Rectangle 87"/>
                  <p:cNvSpPr>
                    <a:spLocks noChangeArrowheads="1"/>
                  </p:cNvSpPr>
                  <p:nvPr/>
                </p:nvSpPr>
                <p:spPr bwMode="auto">
                  <a:xfrm>
                    <a:off x="4490" y="797"/>
                    <a:ext cx="25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97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4518" y="797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98" name="Rectangle 89"/>
                  <p:cNvSpPr>
                    <a:spLocks noChangeArrowheads="1"/>
                  </p:cNvSpPr>
                  <p:nvPr/>
                </p:nvSpPr>
                <p:spPr bwMode="auto">
                  <a:xfrm>
                    <a:off x="4547" y="797"/>
                    <a:ext cx="27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99" name="Rectangle 90"/>
                  <p:cNvSpPr>
                    <a:spLocks noChangeArrowheads="1"/>
                  </p:cNvSpPr>
                  <p:nvPr/>
                </p:nvSpPr>
                <p:spPr bwMode="auto">
                  <a:xfrm>
                    <a:off x="4576" y="797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00" name="Rectangle 92"/>
                  <p:cNvSpPr>
                    <a:spLocks noChangeArrowheads="1"/>
                  </p:cNvSpPr>
                  <p:nvPr/>
                </p:nvSpPr>
                <p:spPr bwMode="auto">
                  <a:xfrm>
                    <a:off x="3913" y="796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01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3942" y="796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02" name="Rectangle 94"/>
                  <p:cNvSpPr>
                    <a:spLocks noChangeArrowheads="1"/>
                  </p:cNvSpPr>
                  <p:nvPr/>
                </p:nvSpPr>
                <p:spPr bwMode="auto">
                  <a:xfrm>
                    <a:off x="3971" y="796"/>
                    <a:ext cx="25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03" name="Rectangle 95"/>
                  <p:cNvSpPr>
                    <a:spLocks noChangeArrowheads="1"/>
                  </p:cNvSpPr>
                  <p:nvPr/>
                </p:nvSpPr>
                <p:spPr bwMode="auto">
                  <a:xfrm>
                    <a:off x="3999" y="796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04" name="Rectangle 96"/>
                  <p:cNvSpPr>
                    <a:spLocks noChangeArrowheads="1"/>
                  </p:cNvSpPr>
                  <p:nvPr/>
                </p:nvSpPr>
                <p:spPr bwMode="auto">
                  <a:xfrm>
                    <a:off x="4028" y="796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05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4057" y="796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06" name="Rectangle 98"/>
                  <p:cNvSpPr>
                    <a:spLocks noChangeArrowheads="1"/>
                  </p:cNvSpPr>
                  <p:nvPr/>
                </p:nvSpPr>
                <p:spPr bwMode="auto">
                  <a:xfrm>
                    <a:off x="4086" y="796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07" name="Rectangle 99"/>
                  <p:cNvSpPr>
                    <a:spLocks noChangeArrowheads="1"/>
                  </p:cNvSpPr>
                  <p:nvPr/>
                </p:nvSpPr>
                <p:spPr bwMode="auto">
                  <a:xfrm>
                    <a:off x="4115" y="796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08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4144" y="796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09" name="Rectangle 101"/>
                  <p:cNvSpPr>
                    <a:spLocks noChangeArrowheads="1"/>
                  </p:cNvSpPr>
                  <p:nvPr/>
                </p:nvSpPr>
                <p:spPr bwMode="auto">
                  <a:xfrm>
                    <a:off x="4172" y="796"/>
                    <a:ext cx="27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10" name="Rectangle 102"/>
                  <p:cNvSpPr>
                    <a:spLocks noChangeArrowheads="1"/>
                  </p:cNvSpPr>
                  <p:nvPr/>
                </p:nvSpPr>
                <p:spPr bwMode="auto">
                  <a:xfrm>
                    <a:off x="4201" y="796"/>
                    <a:ext cx="27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11" name="Rectangle 103"/>
                  <p:cNvSpPr>
                    <a:spLocks noChangeArrowheads="1"/>
                  </p:cNvSpPr>
                  <p:nvPr/>
                </p:nvSpPr>
                <p:spPr bwMode="auto">
                  <a:xfrm>
                    <a:off x="4230" y="796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12" name="Rectangle 104"/>
                  <p:cNvSpPr>
                    <a:spLocks noChangeArrowheads="1"/>
                  </p:cNvSpPr>
                  <p:nvPr/>
                </p:nvSpPr>
                <p:spPr bwMode="auto">
                  <a:xfrm>
                    <a:off x="4259" y="796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13" name="Rectangle 105"/>
                  <p:cNvSpPr>
                    <a:spLocks noChangeArrowheads="1"/>
                  </p:cNvSpPr>
                  <p:nvPr/>
                </p:nvSpPr>
                <p:spPr bwMode="auto">
                  <a:xfrm>
                    <a:off x="4288" y="796"/>
                    <a:ext cx="27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14" name="Rectangle 106"/>
                  <p:cNvSpPr>
                    <a:spLocks noChangeArrowheads="1"/>
                  </p:cNvSpPr>
                  <p:nvPr/>
                </p:nvSpPr>
                <p:spPr bwMode="auto">
                  <a:xfrm>
                    <a:off x="4317" y="796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15" name="Rectangle 107"/>
                  <p:cNvSpPr>
                    <a:spLocks noChangeArrowheads="1"/>
                  </p:cNvSpPr>
                  <p:nvPr/>
                </p:nvSpPr>
                <p:spPr bwMode="auto">
                  <a:xfrm>
                    <a:off x="4345" y="796"/>
                    <a:ext cx="27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416" name="Rectangle 108"/>
                  <p:cNvSpPr>
                    <a:spLocks noChangeArrowheads="1"/>
                  </p:cNvSpPr>
                  <p:nvPr/>
                </p:nvSpPr>
                <p:spPr bwMode="auto">
                  <a:xfrm>
                    <a:off x="4374" y="796"/>
                    <a:ext cx="27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0376" name="Group 109"/>
                <p:cNvGrpSpPr>
                  <a:grpSpLocks/>
                </p:cNvGrpSpPr>
                <p:nvPr/>
              </p:nvGrpSpPr>
              <p:grpSpPr bwMode="auto">
                <a:xfrm>
                  <a:off x="3914" y="823"/>
                  <a:ext cx="723" cy="344"/>
                  <a:chOff x="3251" y="1098"/>
                  <a:chExt cx="1496" cy="740"/>
                </a:xfrm>
              </p:grpSpPr>
              <p:sp>
                <p:nvSpPr>
                  <p:cNvPr id="10378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3251" y="1098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79" name="Line 111"/>
                  <p:cNvSpPr>
                    <a:spLocks noChangeShapeType="1"/>
                  </p:cNvSpPr>
                  <p:nvPr/>
                </p:nvSpPr>
                <p:spPr bwMode="auto">
                  <a:xfrm>
                    <a:off x="3253" y="1150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80" name="Line 112"/>
                  <p:cNvSpPr>
                    <a:spLocks noChangeShapeType="1"/>
                  </p:cNvSpPr>
                  <p:nvPr/>
                </p:nvSpPr>
                <p:spPr bwMode="auto">
                  <a:xfrm>
                    <a:off x="3253" y="1203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81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3251" y="1256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82" name="Line 114"/>
                  <p:cNvSpPr>
                    <a:spLocks noChangeShapeType="1"/>
                  </p:cNvSpPr>
                  <p:nvPr/>
                </p:nvSpPr>
                <p:spPr bwMode="auto">
                  <a:xfrm>
                    <a:off x="3253" y="1309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83" name="Line 115"/>
                  <p:cNvSpPr>
                    <a:spLocks noChangeShapeType="1"/>
                  </p:cNvSpPr>
                  <p:nvPr/>
                </p:nvSpPr>
                <p:spPr bwMode="auto">
                  <a:xfrm>
                    <a:off x="3253" y="1362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84" name="Line 116"/>
                  <p:cNvSpPr>
                    <a:spLocks noChangeShapeType="1"/>
                  </p:cNvSpPr>
                  <p:nvPr/>
                </p:nvSpPr>
                <p:spPr bwMode="auto">
                  <a:xfrm>
                    <a:off x="3251" y="1415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85" name="Line 117"/>
                  <p:cNvSpPr>
                    <a:spLocks noChangeShapeType="1"/>
                  </p:cNvSpPr>
                  <p:nvPr/>
                </p:nvSpPr>
                <p:spPr bwMode="auto">
                  <a:xfrm>
                    <a:off x="3253" y="1468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86" name="Line 118"/>
                  <p:cNvSpPr>
                    <a:spLocks noChangeShapeType="1"/>
                  </p:cNvSpPr>
                  <p:nvPr/>
                </p:nvSpPr>
                <p:spPr bwMode="auto">
                  <a:xfrm>
                    <a:off x="3253" y="1520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87" name="Line 119"/>
                  <p:cNvSpPr>
                    <a:spLocks noChangeShapeType="1"/>
                  </p:cNvSpPr>
                  <p:nvPr/>
                </p:nvSpPr>
                <p:spPr bwMode="auto">
                  <a:xfrm>
                    <a:off x="3251" y="1573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88" name="Line 120"/>
                  <p:cNvSpPr>
                    <a:spLocks noChangeShapeType="1"/>
                  </p:cNvSpPr>
                  <p:nvPr/>
                </p:nvSpPr>
                <p:spPr bwMode="auto">
                  <a:xfrm>
                    <a:off x="3253" y="1626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89" name="Line 121"/>
                  <p:cNvSpPr>
                    <a:spLocks noChangeShapeType="1"/>
                  </p:cNvSpPr>
                  <p:nvPr/>
                </p:nvSpPr>
                <p:spPr bwMode="auto">
                  <a:xfrm>
                    <a:off x="3253" y="1679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90" name="Line 122"/>
                  <p:cNvSpPr>
                    <a:spLocks noChangeShapeType="1"/>
                  </p:cNvSpPr>
                  <p:nvPr/>
                </p:nvSpPr>
                <p:spPr bwMode="auto">
                  <a:xfrm>
                    <a:off x="3251" y="1732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91" name="Line 123"/>
                  <p:cNvSpPr>
                    <a:spLocks noChangeShapeType="1"/>
                  </p:cNvSpPr>
                  <p:nvPr/>
                </p:nvSpPr>
                <p:spPr bwMode="auto">
                  <a:xfrm>
                    <a:off x="3253" y="1785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92" name="Line 124"/>
                  <p:cNvSpPr>
                    <a:spLocks noChangeShapeType="1"/>
                  </p:cNvSpPr>
                  <p:nvPr/>
                </p:nvSpPr>
                <p:spPr bwMode="auto">
                  <a:xfrm>
                    <a:off x="3253" y="1838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0377" name="Rectangle 214"/>
                <p:cNvSpPr>
                  <a:spLocks noChangeArrowheads="1"/>
                </p:cNvSpPr>
                <p:nvPr/>
              </p:nvSpPr>
              <p:spPr bwMode="auto">
                <a:xfrm>
                  <a:off x="3914" y="1095"/>
                  <a:ext cx="696" cy="99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10284" name="AutoShape 125"/>
              <p:cNvSpPr>
                <a:spLocks noChangeArrowheads="1"/>
              </p:cNvSpPr>
              <p:nvPr/>
            </p:nvSpPr>
            <p:spPr bwMode="auto">
              <a:xfrm>
                <a:off x="3437" y="802"/>
                <a:ext cx="1040" cy="475"/>
              </a:xfrm>
              <a:prstGeom prst="bracketPair">
                <a:avLst>
                  <a:gd name="adj" fmla="val 3880"/>
                </a:avLst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sp>
            <p:nvSpPr>
              <p:cNvPr id="10285" name="AutoShape 285"/>
              <p:cNvSpPr>
                <a:spLocks noChangeArrowheads="1"/>
              </p:cNvSpPr>
              <p:nvPr/>
            </p:nvSpPr>
            <p:spPr bwMode="auto">
              <a:xfrm>
                <a:off x="2930" y="804"/>
                <a:ext cx="472" cy="1006"/>
              </a:xfrm>
              <a:prstGeom prst="bracketPair">
                <a:avLst>
                  <a:gd name="adj" fmla="val 3880"/>
                </a:avLst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10286" name="Group 371"/>
              <p:cNvGrpSpPr>
                <a:grpSpLocks/>
              </p:cNvGrpSpPr>
              <p:nvPr/>
            </p:nvGrpSpPr>
            <p:grpSpPr bwMode="auto">
              <a:xfrm rot="-5400000">
                <a:off x="4424" y="1001"/>
                <a:ext cx="1020" cy="579"/>
                <a:chOff x="3913" y="796"/>
                <a:chExt cx="724" cy="398"/>
              </a:xfrm>
            </p:grpSpPr>
            <p:grpSp>
              <p:nvGrpSpPr>
                <p:cNvPr id="10333" name="Group 372"/>
                <p:cNvGrpSpPr>
                  <a:grpSpLocks/>
                </p:cNvGrpSpPr>
                <p:nvPr/>
              </p:nvGrpSpPr>
              <p:grpSpPr bwMode="auto">
                <a:xfrm>
                  <a:off x="3913" y="796"/>
                  <a:ext cx="689" cy="397"/>
                  <a:chOff x="3913" y="796"/>
                  <a:chExt cx="689" cy="397"/>
                </a:xfrm>
              </p:grpSpPr>
              <p:sp>
                <p:nvSpPr>
                  <p:cNvPr id="10351" name="Rectangle 373"/>
                  <p:cNvSpPr>
                    <a:spLocks noChangeArrowheads="1"/>
                  </p:cNvSpPr>
                  <p:nvPr/>
                </p:nvSpPr>
                <p:spPr bwMode="auto">
                  <a:xfrm>
                    <a:off x="4403" y="797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52" name="Rectangle 374"/>
                  <p:cNvSpPr>
                    <a:spLocks noChangeArrowheads="1"/>
                  </p:cNvSpPr>
                  <p:nvPr/>
                </p:nvSpPr>
                <p:spPr bwMode="auto">
                  <a:xfrm>
                    <a:off x="4432" y="797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53" name="Rectangle 375"/>
                  <p:cNvSpPr>
                    <a:spLocks noChangeArrowheads="1"/>
                  </p:cNvSpPr>
                  <p:nvPr/>
                </p:nvSpPr>
                <p:spPr bwMode="auto">
                  <a:xfrm>
                    <a:off x="4461" y="797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54" name="Rectangle 376"/>
                  <p:cNvSpPr>
                    <a:spLocks noChangeArrowheads="1"/>
                  </p:cNvSpPr>
                  <p:nvPr/>
                </p:nvSpPr>
                <p:spPr bwMode="auto">
                  <a:xfrm>
                    <a:off x="4490" y="797"/>
                    <a:ext cx="25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55" name="Rectangle 377"/>
                  <p:cNvSpPr>
                    <a:spLocks noChangeArrowheads="1"/>
                  </p:cNvSpPr>
                  <p:nvPr/>
                </p:nvSpPr>
                <p:spPr bwMode="auto">
                  <a:xfrm>
                    <a:off x="4518" y="797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56" name="Rectangle 378"/>
                  <p:cNvSpPr>
                    <a:spLocks noChangeArrowheads="1"/>
                  </p:cNvSpPr>
                  <p:nvPr/>
                </p:nvSpPr>
                <p:spPr bwMode="auto">
                  <a:xfrm>
                    <a:off x="4547" y="797"/>
                    <a:ext cx="27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57" name="Rectangle 379"/>
                  <p:cNvSpPr>
                    <a:spLocks noChangeArrowheads="1"/>
                  </p:cNvSpPr>
                  <p:nvPr/>
                </p:nvSpPr>
                <p:spPr bwMode="auto">
                  <a:xfrm>
                    <a:off x="4576" y="797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58" name="Rectangle 380"/>
                  <p:cNvSpPr>
                    <a:spLocks noChangeArrowheads="1"/>
                  </p:cNvSpPr>
                  <p:nvPr/>
                </p:nvSpPr>
                <p:spPr bwMode="auto">
                  <a:xfrm>
                    <a:off x="3913" y="796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59" name="Rectangle 381"/>
                  <p:cNvSpPr>
                    <a:spLocks noChangeArrowheads="1"/>
                  </p:cNvSpPr>
                  <p:nvPr/>
                </p:nvSpPr>
                <p:spPr bwMode="auto">
                  <a:xfrm>
                    <a:off x="3942" y="796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60" name="Rectangle 382"/>
                  <p:cNvSpPr>
                    <a:spLocks noChangeArrowheads="1"/>
                  </p:cNvSpPr>
                  <p:nvPr/>
                </p:nvSpPr>
                <p:spPr bwMode="auto">
                  <a:xfrm>
                    <a:off x="3971" y="796"/>
                    <a:ext cx="25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61" name="Rectangle 383"/>
                  <p:cNvSpPr>
                    <a:spLocks noChangeArrowheads="1"/>
                  </p:cNvSpPr>
                  <p:nvPr/>
                </p:nvSpPr>
                <p:spPr bwMode="auto">
                  <a:xfrm>
                    <a:off x="3999" y="796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62" name="Rectangle 384"/>
                  <p:cNvSpPr>
                    <a:spLocks noChangeArrowheads="1"/>
                  </p:cNvSpPr>
                  <p:nvPr/>
                </p:nvSpPr>
                <p:spPr bwMode="auto">
                  <a:xfrm>
                    <a:off x="4028" y="796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63" name="Rectangle 385"/>
                  <p:cNvSpPr>
                    <a:spLocks noChangeArrowheads="1"/>
                  </p:cNvSpPr>
                  <p:nvPr/>
                </p:nvSpPr>
                <p:spPr bwMode="auto">
                  <a:xfrm>
                    <a:off x="4057" y="796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64" name="Rectangle 386"/>
                  <p:cNvSpPr>
                    <a:spLocks noChangeArrowheads="1"/>
                  </p:cNvSpPr>
                  <p:nvPr/>
                </p:nvSpPr>
                <p:spPr bwMode="auto">
                  <a:xfrm>
                    <a:off x="4086" y="796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65" name="Rectangle 387"/>
                  <p:cNvSpPr>
                    <a:spLocks noChangeArrowheads="1"/>
                  </p:cNvSpPr>
                  <p:nvPr/>
                </p:nvSpPr>
                <p:spPr bwMode="auto">
                  <a:xfrm>
                    <a:off x="4115" y="796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66" name="Rectangle 388"/>
                  <p:cNvSpPr>
                    <a:spLocks noChangeArrowheads="1"/>
                  </p:cNvSpPr>
                  <p:nvPr/>
                </p:nvSpPr>
                <p:spPr bwMode="auto">
                  <a:xfrm>
                    <a:off x="4144" y="796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67" name="Rectangle 389"/>
                  <p:cNvSpPr>
                    <a:spLocks noChangeArrowheads="1"/>
                  </p:cNvSpPr>
                  <p:nvPr/>
                </p:nvSpPr>
                <p:spPr bwMode="auto">
                  <a:xfrm>
                    <a:off x="4172" y="796"/>
                    <a:ext cx="27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68" name="Rectangle 390"/>
                  <p:cNvSpPr>
                    <a:spLocks noChangeArrowheads="1"/>
                  </p:cNvSpPr>
                  <p:nvPr/>
                </p:nvSpPr>
                <p:spPr bwMode="auto">
                  <a:xfrm>
                    <a:off x="4201" y="796"/>
                    <a:ext cx="27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69" name="Rectangle 391"/>
                  <p:cNvSpPr>
                    <a:spLocks noChangeArrowheads="1"/>
                  </p:cNvSpPr>
                  <p:nvPr/>
                </p:nvSpPr>
                <p:spPr bwMode="auto">
                  <a:xfrm>
                    <a:off x="4230" y="796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70" name="Rectangle 392"/>
                  <p:cNvSpPr>
                    <a:spLocks noChangeArrowheads="1"/>
                  </p:cNvSpPr>
                  <p:nvPr/>
                </p:nvSpPr>
                <p:spPr bwMode="auto">
                  <a:xfrm>
                    <a:off x="4259" y="796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71" name="Rectangle 393"/>
                  <p:cNvSpPr>
                    <a:spLocks noChangeArrowheads="1"/>
                  </p:cNvSpPr>
                  <p:nvPr/>
                </p:nvSpPr>
                <p:spPr bwMode="auto">
                  <a:xfrm>
                    <a:off x="4288" y="796"/>
                    <a:ext cx="27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72" name="Rectangle 394"/>
                  <p:cNvSpPr>
                    <a:spLocks noChangeArrowheads="1"/>
                  </p:cNvSpPr>
                  <p:nvPr/>
                </p:nvSpPr>
                <p:spPr bwMode="auto">
                  <a:xfrm>
                    <a:off x="4317" y="796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73" name="Rectangle 395"/>
                  <p:cNvSpPr>
                    <a:spLocks noChangeArrowheads="1"/>
                  </p:cNvSpPr>
                  <p:nvPr/>
                </p:nvSpPr>
                <p:spPr bwMode="auto">
                  <a:xfrm>
                    <a:off x="4345" y="796"/>
                    <a:ext cx="27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74" name="Rectangle 396"/>
                  <p:cNvSpPr>
                    <a:spLocks noChangeArrowheads="1"/>
                  </p:cNvSpPr>
                  <p:nvPr/>
                </p:nvSpPr>
                <p:spPr bwMode="auto">
                  <a:xfrm>
                    <a:off x="4374" y="796"/>
                    <a:ext cx="27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0334" name="Group 397"/>
                <p:cNvGrpSpPr>
                  <a:grpSpLocks/>
                </p:cNvGrpSpPr>
                <p:nvPr/>
              </p:nvGrpSpPr>
              <p:grpSpPr bwMode="auto">
                <a:xfrm>
                  <a:off x="3914" y="823"/>
                  <a:ext cx="723" cy="344"/>
                  <a:chOff x="3251" y="1098"/>
                  <a:chExt cx="1496" cy="740"/>
                </a:xfrm>
              </p:grpSpPr>
              <p:sp>
                <p:nvSpPr>
                  <p:cNvPr id="10336" name="Line 398"/>
                  <p:cNvSpPr>
                    <a:spLocks noChangeShapeType="1"/>
                  </p:cNvSpPr>
                  <p:nvPr/>
                </p:nvSpPr>
                <p:spPr bwMode="auto">
                  <a:xfrm>
                    <a:off x="3251" y="1098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37" name="Line 399"/>
                  <p:cNvSpPr>
                    <a:spLocks noChangeShapeType="1"/>
                  </p:cNvSpPr>
                  <p:nvPr/>
                </p:nvSpPr>
                <p:spPr bwMode="auto">
                  <a:xfrm>
                    <a:off x="3253" y="1150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38" name="Line 400"/>
                  <p:cNvSpPr>
                    <a:spLocks noChangeShapeType="1"/>
                  </p:cNvSpPr>
                  <p:nvPr/>
                </p:nvSpPr>
                <p:spPr bwMode="auto">
                  <a:xfrm>
                    <a:off x="3253" y="1203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39" name="Line 401"/>
                  <p:cNvSpPr>
                    <a:spLocks noChangeShapeType="1"/>
                  </p:cNvSpPr>
                  <p:nvPr/>
                </p:nvSpPr>
                <p:spPr bwMode="auto">
                  <a:xfrm>
                    <a:off x="3251" y="1256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40" name="Line 402"/>
                  <p:cNvSpPr>
                    <a:spLocks noChangeShapeType="1"/>
                  </p:cNvSpPr>
                  <p:nvPr/>
                </p:nvSpPr>
                <p:spPr bwMode="auto">
                  <a:xfrm>
                    <a:off x="3253" y="1309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41" name="Line 403"/>
                  <p:cNvSpPr>
                    <a:spLocks noChangeShapeType="1"/>
                  </p:cNvSpPr>
                  <p:nvPr/>
                </p:nvSpPr>
                <p:spPr bwMode="auto">
                  <a:xfrm>
                    <a:off x="3253" y="1362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42" name="Line 404"/>
                  <p:cNvSpPr>
                    <a:spLocks noChangeShapeType="1"/>
                  </p:cNvSpPr>
                  <p:nvPr/>
                </p:nvSpPr>
                <p:spPr bwMode="auto">
                  <a:xfrm>
                    <a:off x="3251" y="1415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43" name="Line 405"/>
                  <p:cNvSpPr>
                    <a:spLocks noChangeShapeType="1"/>
                  </p:cNvSpPr>
                  <p:nvPr/>
                </p:nvSpPr>
                <p:spPr bwMode="auto">
                  <a:xfrm>
                    <a:off x="3253" y="1468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44" name="Line 406"/>
                  <p:cNvSpPr>
                    <a:spLocks noChangeShapeType="1"/>
                  </p:cNvSpPr>
                  <p:nvPr/>
                </p:nvSpPr>
                <p:spPr bwMode="auto">
                  <a:xfrm>
                    <a:off x="3253" y="1520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45" name="Line 407"/>
                  <p:cNvSpPr>
                    <a:spLocks noChangeShapeType="1"/>
                  </p:cNvSpPr>
                  <p:nvPr/>
                </p:nvSpPr>
                <p:spPr bwMode="auto">
                  <a:xfrm>
                    <a:off x="3251" y="1573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46" name="Line 408"/>
                  <p:cNvSpPr>
                    <a:spLocks noChangeShapeType="1"/>
                  </p:cNvSpPr>
                  <p:nvPr/>
                </p:nvSpPr>
                <p:spPr bwMode="auto">
                  <a:xfrm>
                    <a:off x="3253" y="1626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47" name="Line 409"/>
                  <p:cNvSpPr>
                    <a:spLocks noChangeShapeType="1"/>
                  </p:cNvSpPr>
                  <p:nvPr/>
                </p:nvSpPr>
                <p:spPr bwMode="auto">
                  <a:xfrm>
                    <a:off x="3253" y="1679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48" name="Line 410"/>
                  <p:cNvSpPr>
                    <a:spLocks noChangeShapeType="1"/>
                  </p:cNvSpPr>
                  <p:nvPr/>
                </p:nvSpPr>
                <p:spPr bwMode="auto">
                  <a:xfrm>
                    <a:off x="3251" y="1732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49" name="Line 411"/>
                  <p:cNvSpPr>
                    <a:spLocks noChangeShapeType="1"/>
                  </p:cNvSpPr>
                  <p:nvPr/>
                </p:nvSpPr>
                <p:spPr bwMode="auto">
                  <a:xfrm>
                    <a:off x="3253" y="1785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50" name="Line 412"/>
                  <p:cNvSpPr>
                    <a:spLocks noChangeShapeType="1"/>
                  </p:cNvSpPr>
                  <p:nvPr/>
                </p:nvSpPr>
                <p:spPr bwMode="auto">
                  <a:xfrm>
                    <a:off x="3253" y="1838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0335" name="Rectangle 413"/>
                <p:cNvSpPr>
                  <a:spLocks noChangeArrowheads="1"/>
                </p:cNvSpPr>
                <p:nvPr/>
              </p:nvSpPr>
              <p:spPr bwMode="auto">
                <a:xfrm>
                  <a:off x="3914" y="1095"/>
                  <a:ext cx="696" cy="99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</p:grpSp>
          <p:grpSp>
            <p:nvGrpSpPr>
              <p:cNvPr id="10287" name="Group 415"/>
              <p:cNvGrpSpPr>
                <a:grpSpLocks/>
              </p:cNvGrpSpPr>
              <p:nvPr/>
            </p:nvGrpSpPr>
            <p:grpSpPr bwMode="auto">
              <a:xfrm rot="-5400000">
                <a:off x="4854" y="1001"/>
                <a:ext cx="1020" cy="579"/>
                <a:chOff x="3913" y="796"/>
                <a:chExt cx="724" cy="398"/>
              </a:xfrm>
            </p:grpSpPr>
            <p:grpSp>
              <p:nvGrpSpPr>
                <p:cNvPr id="10291" name="Group 416"/>
                <p:cNvGrpSpPr>
                  <a:grpSpLocks/>
                </p:cNvGrpSpPr>
                <p:nvPr/>
              </p:nvGrpSpPr>
              <p:grpSpPr bwMode="auto">
                <a:xfrm>
                  <a:off x="3913" y="796"/>
                  <a:ext cx="689" cy="397"/>
                  <a:chOff x="3913" y="796"/>
                  <a:chExt cx="689" cy="397"/>
                </a:xfrm>
              </p:grpSpPr>
              <p:sp>
                <p:nvSpPr>
                  <p:cNvPr id="10309" name="Rectangle 417"/>
                  <p:cNvSpPr>
                    <a:spLocks noChangeArrowheads="1"/>
                  </p:cNvSpPr>
                  <p:nvPr/>
                </p:nvSpPr>
                <p:spPr bwMode="auto">
                  <a:xfrm>
                    <a:off x="4403" y="797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10" name="Rectangle 418"/>
                  <p:cNvSpPr>
                    <a:spLocks noChangeArrowheads="1"/>
                  </p:cNvSpPr>
                  <p:nvPr/>
                </p:nvSpPr>
                <p:spPr bwMode="auto">
                  <a:xfrm>
                    <a:off x="4432" y="797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11" name="Rectangle 419"/>
                  <p:cNvSpPr>
                    <a:spLocks noChangeArrowheads="1"/>
                  </p:cNvSpPr>
                  <p:nvPr/>
                </p:nvSpPr>
                <p:spPr bwMode="auto">
                  <a:xfrm>
                    <a:off x="4461" y="797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12" name="Rectangle 420"/>
                  <p:cNvSpPr>
                    <a:spLocks noChangeArrowheads="1"/>
                  </p:cNvSpPr>
                  <p:nvPr/>
                </p:nvSpPr>
                <p:spPr bwMode="auto">
                  <a:xfrm>
                    <a:off x="4490" y="797"/>
                    <a:ext cx="25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13" name="Rectangle 421"/>
                  <p:cNvSpPr>
                    <a:spLocks noChangeArrowheads="1"/>
                  </p:cNvSpPr>
                  <p:nvPr/>
                </p:nvSpPr>
                <p:spPr bwMode="auto">
                  <a:xfrm>
                    <a:off x="4518" y="797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14" name="Rectangle 422"/>
                  <p:cNvSpPr>
                    <a:spLocks noChangeArrowheads="1"/>
                  </p:cNvSpPr>
                  <p:nvPr/>
                </p:nvSpPr>
                <p:spPr bwMode="auto">
                  <a:xfrm>
                    <a:off x="4547" y="797"/>
                    <a:ext cx="27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15" name="Rectangle 423"/>
                  <p:cNvSpPr>
                    <a:spLocks noChangeArrowheads="1"/>
                  </p:cNvSpPr>
                  <p:nvPr/>
                </p:nvSpPr>
                <p:spPr bwMode="auto">
                  <a:xfrm>
                    <a:off x="4576" y="797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16" name="Rectangle 424"/>
                  <p:cNvSpPr>
                    <a:spLocks noChangeArrowheads="1"/>
                  </p:cNvSpPr>
                  <p:nvPr/>
                </p:nvSpPr>
                <p:spPr bwMode="auto">
                  <a:xfrm>
                    <a:off x="3913" y="796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17" name="Rectangle 425"/>
                  <p:cNvSpPr>
                    <a:spLocks noChangeArrowheads="1"/>
                  </p:cNvSpPr>
                  <p:nvPr/>
                </p:nvSpPr>
                <p:spPr bwMode="auto">
                  <a:xfrm>
                    <a:off x="3942" y="796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18" name="Rectangle 426"/>
                  <p:cNvSpPr>
                    <a:spLocks noChangeArrowheads="1"/>
                  </p:cNvSpPr>
                  <p:nvPr/>
                </p:nvSpPr>
                <p:spPr bwMode="auto">
                  <a:xfrm>
                    <a:off x="3971" y="796"/>
                    <a:ext cx="25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19" name="Rectangle 427"/>
                  <p:cNvSpPr>
                    <a:spLocks noChangeArrowheads="1"/>
                  </p:cNvSpPr>
                  <p:nvPr/>
                </p:nvSpPr>
                <p:spPr bwMode="auto">
                  <a:xfrm>
                    <a:off x="3999" y="796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20" name="Rectangle 428"/>
                  <p:cNvSpPr>
                    <a:spLocks noChangeArrowheads="1"/>
                  </p:cNvSpPr>
                  <p:nvPr/>
                </p:nvSpPr>
                <p:spPr bwMode="auto">
                  <a:xfrm>
                    <a:off x="4028" y="796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21" name="Rectangle 429"/>
                  <p:cNvSpPr>
                    <a:spLocks noChangeArrowheads="1"/>
                  </p:cNvSpPr>
                  <p:nvPr/>
                </p:nvSpPr>
                <p:spPr bwMode="auto">
                  <a:xfrm>
                    <a:off x="4057" y="796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22" name="Rectangle 430"/>
                  <p:cNvSpPr>
                    <a:spLocks noChangeArrowheads="1"/>
                  </p:cNvSpPr>
                  <p:nvPr/>
                </p:nvSpPr>
                <p:spPr bwMode="auto">
                  <a:xfrm>
                    <a:off x="4086" y="796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23" name="Rectangle 431"/>
                  <p:cNvSpPr>
                    <a:spLocks noChangeArrowheads="1"/>
                  </p:cNvSpPr>
                  <p:nvPr/>
                </p:nvSpPr>
                <p:spPr bwMode="auto">
                  <a:xfrm>
                    <a:off x="4115" y="796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24" name="Rectangle 432"/>
                  <p:cNvSpPr>
                    <a:spLocks noChangeArrowheads="1"/>
                  </p:cNvSpPr>
                  <p:nvPr/>
                </p:nvSpPr>
                <p:spPr bwMode="auto">
                  <a:xfrm>
                    <a:off x="4144" y="796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25" name="Rectangle 433"/>
                  <p:cNvSpPr>
                    <a:spLocks noChangeArrowheads="1"/>
                  </p:cNvSpPr>
                  <p:nvPr/>
                </p:nvSpPr>
                <p:spPr bwMode="auto">
                  <a:xfrm>
                    <a:off x="4172" y="796"/>
                    <a:ext cx="27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26" name="Rectangle 434"/>
                  <p:cNvSpPr>
                    <a:spLocks noChangeArrowheads="1"/>
                  </p:cNvSpPr>
                  <p:nvPr/>
                </p:nvSpPr>
                <p:spPr bwMode="auto">
                  <a:xfrm>
                    <a:off x="4201" y="796"/>
                    <a:ext cx="27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27" name="Rectangle 435"/>
                  <p:cNvSpPr>
                    <a:spLocks noChangeArrowheads="1"/>
                  </p:cNvSpPr>
                  <p:nvPr/>
                </p:nvSpPr>
                <p:spPr bwMode="auto">
                  <a:xfrm>
                    <a:off x="4230" y="796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28" name="Rectangle 436"/>
                  <p:cNvSpPr>
                    <a:spLocks noChangeArrowheads="1"/>
                  </p:cNvSpPr>
                  <p:nvPr/>
                </p:nvSpPr>
                <p:spPr bwMode="auto">
                  <a:xfrm>
                    <a:off x="4259" y="796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29" name="Rectangle 437"/>
                  <p:cNvSpPr>
                    <a:spLocks noChangeArrowheads="1"/>
                  </p:cNvSpPr>
                  <p:nvPr/>
                </p:nvSpPr>
                <p:spPr bwMode="auto">
                  <a:xfrm>
                    <a:off x="4288" y="796"/>
                    <a:ext cx="27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30" name="Rectangle 438"/>
                  <p:cNvSpPr>
                    <a:spLocks noChangeArrowheads="1"/>
                  </p:cNvSpPr>
                  <p:nvPr/>
                </p:nvSpPr>
                <p:spPr bwMode="auto">
                  <a:xfrm>
                    <a:off x="4317" y="796"/>
                    <a:ext cx="26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31" name="Rectangle 439"/>
                  <p:cNvSpPr>
                    <a:spLocks noChangeArrowheads="1"/>
                  </p:cNvSpPr>
                  <p:nvPr/>
                </p:nvSpPr>
                <p:spPr bwMode="auto">
                  <a:xfrm>
                    <a:off x="4345" y="796"/>
                    <a:ext cx="27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32" name="Rectangle 440"/>
                  <p:cNvSpPr>
                    <a:spLocks noChangeArrowheads="1"/>
                  </p:cNvSpPr>
                  <p:nvPr/>
                </p:nvSpPr>
                <p:spPr bwMode="auto">
                  <a:xfrm>
                    <a:off x="4374" y="796"/>
                    <a:ext cx="27" cy="396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0292" name="Group 441"/>
                <p:cNvGrpSpPr>
                  <a:grpSpLocks/>
                </p:cNvGrpSpPr>
                <p:nvPr/>
              </p:nvGrpSpPr>
              <p:grpSpPr bwMode="auto">
                <a:xfrm>
                  <a:off x="3914" y="823"/>
                  <a:ext cx="723" cy="344"/>
                  <a:chOff x="3251" y="1098"/>
                  <a:chExt cx="1496" cy="740"/>
                </a:xfrm>
              </p:grpSpPr>
              <p:sp>
                <p:nvSpPr>
                  <p:cNvPr id="10294" name="Line 442"/>
                  <p:cNvSpPr>
                    <a:spLocks noChangeShapeType="1"/>
                  </p:cNvSpPr>
                  <p:nvPr/>
                </p:nvSpPr>
                <p:spPr bwMode="auto">
                  <a:xfrm>
                    <a:off x="3251" y="1098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295" name="Line 443"/>
                  <p:cNvSpPr>
                    <a:spLocks noChangeShapeType="1"/>
                  </p:cNvSpPr>
                  <p:nvPr/>
                </p:nvSpPr>
                <p:spPr bwMode="auto">
                  <a:xfrm>
                    <a:off x="3253" y="1150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296" name="Line 444"/>
                  <p:cNvSpPr>
                    <a:spLocks noChangeShapeType="1"/>
                  </p:cNvSpPr>
                  <p:nvPr/>
                </p:nvSpPr>
                <p:spPr bwMode="auto">
                  <a:xfrm>
                    <a:off x="3253" y="1203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297" name="Line 445"/>
                  <p:cNvSpPr>
                    <a:spLocks noChangeShapeType="1"/>
                  </p:cNvSpPr>
                  <p:nvPr/>
                </p:nvSpPr>
                <p:spPr bwMode="auto">
                  <a:xfrm>
                    <a:off x="3251" y="1256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298" name="Line 446"/>
                  <p:cNvSpPr>
                    <a:spLocks noChangeShapeType="1"/>
                  </p:cNvSpPr>
                  <p:nvPr/>
                </p:nvSpPr>
                <p:spPr bwMode="auto">
                  <a:xfrm>
                    <a:off x="3253" y="1309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299" name="Line 447"/>
                  <p:cNvSpPr>
                    <a:spLocks noChangeShapeType="1"/>
                  </p:cNvSpPr>
                  <p:nvPr/>
                </p:nvSpPr>
                <p:spPr bwMode="auto">
                  <a:xfrm>
                    <a:off x="3253" y="1362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00" name="Line 448"/>
                  <p:cNvSpPr>
                    <a:spLocks noChangeShapeType="1"/>
                  </p:cNvSpPr>
                  <p:nvPr/>
                </p:nvSpPr>
                <p:spPr bwMode="auto">
                  <a:xfrm>
                    <a:off x="3251" y="1415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01" name="Line 449"/>
                  <p:cNvSpPr>
                    <a:spLocks noChangeShapeType="1"/>
                  </p:cNvSpPr>
                  <p:nvPr/>
                </p:nvSpPr>
                <p:spPr bwMode="auto">
                  <a:xfrm>
                    <a:off x="3253" y="1468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02" name="Line 450"/>
                  <p:cNvSpPr>
                    <a:spLocks noChangeShapeType="1"/>
                  </p:cNvSpPr>
                  <p:nvPr/>
                </p:nvSpPr>
                <p:spPr bwMode="auto">
                  <a:xfrm>
                    <a:off x="3253" y="1520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03" name="Line 451"/>
                  <p:cNvSpPr>
                    <a:spLocks noChangeShapeType="1"/>
                  </p:cNvSpPr>
                  <p:nvPr/>
                </p:nvSpPr>
                <p:spPr bwMode="auto">
                  <a:xfrm>
                    <a:off x="3251" y="1573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04" name="Line 452"/>
                  <p:cNvSpPr>
                    <a:spLocks noChangeShapeType="1"/>
                  </p:cNvSpPr>
                  <p:nvPr/>
                </p:nvSpPr>
                <p:spPr bwMode="auto">
                  <a:xfrm>
                    <a:off x="3253" y="1626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05" name="Line 453"/>
                  <p:cNvSpPr>
                    <a:spLocks noChangeShapeType="1"/>
                  </p:cNvSpPr>
                  <p:nvPr/>
                </p:nvSpPr>
                <p:spPr bwMode="auto">
                  <a:xfrm>
                    <a:off x="3253" y="1679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06" name="Line 454"/>
                  <p:cNvSpPr>
                    <a:spLocks noChangeShapeType="1"/>
                  </p:cNvSpPr>
                  <p:nvPr/>
                </p:nvSpPr>
                <p:spPr bwMode="auto">
                  <a:xfrm>
                    <a:off x="3251" y="1732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07" name="Line 455"/>
                  <p:cNvSpPr>
                    <a:spLocks noChangeShapeType="1"/>
                  </p:cNvSpPr>
                  <p:nvPr/>
                </p:nvSpPr>
                <p:spPr bwMode="auto">
                  <a:xfrm>
                    <a:off x="3253" y="1785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  <p:sp>
                <p:nvSpPr>
                  <p:cNvPr id="10308" name="Line 456"/>
                  <p:cNvSpPr>
                    <a:spLocks noChangeShapeType="1"/>
                  </p:cNvSpPr>
                  <p:nvPr/>
                </p:nvSpPr>
                <p:spPr bwMode="auto">
                  <a:xfrm>
                    <a:off x="3253" y="1838"/>
                    <a:ext cx="149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 b="0">
                      <a:latin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0293" name="Rectangle 457"/>
                <p:cNvSpPr>
                  <a:spLocks noChangeArrowheads="1"/>
                </p:cNvSpPr>
                <p:nvPr/>
              </p:nvSpPr>
              <p:spPr bwMode="auto">
                <a:xfrm>
                  <a:off x="3914" y="1095"/>
                  <a:ext cx="696" cy="99"/>
                </a:xfrm>
                <a:prstGeom prst="rect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b="0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10288" name="AutoShape 414"/>
              <p:cNvSpPr>
                <a:spLocks noChangeArrowheads="1"/>
              </p:cNvSpPr>
              <p:nvPr/>
            </p:nvSpPr>
            <p:spPr bwMode="auto">
              <a:xfrm>
                <a:off x="4622" y="808"/>
                <a:ext cx="910" cy="1006"/>
              </a:xfrm>
              <a:prstGeom prst="bracketPair">
                <a:avLst>
                  <a:gd name="adj" fmla="val 3880"/>
                </a:avLst>
              </a:prstGeom>
              <a:noFill/>
              <a:ln w="127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0">
                  <a:latin typeface="Calibri" panose="020F0502020204030204" pitchFamily="34" charset="0"/>
                </a:endParaRPr>
              </a:p>
            </p:txBody>
          </p:sp>
          <p:sp>
            <p:nvSpPr>
              <p:cNvPr id="10289" name="Text Box 458"/>
              <p:cNvSpPr txBox="1">
                <a:spLocks noChangeArrowheads="1"/>
              </p:cNvSpPr>
              <p:nvPr/>
            </p:nvSpPr>
            <p:spPr bwMode="auto">
              <a:xfrm>
                <a:off x="4361" y="887"/>
                <a:ext cx="373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=</a:t>
                </a:r>
              </a:p>
            </p:txBody>
          </p:sp>
        </p:grpSp>
        <p:sp>
          <p:nvSpPr>
            <p:cNvPr id="10255" name="Rectangle 465"/>
            <p:cNvSpPr>
              <a:spLocks noChangeArrowheads="1"/>
            </p:cNvSpPr>
            <p:nvPr/>
          </p:nvSpPr>
          <p:spPr bwMode="auto">
            <a:xfrm>
              <a:off x="4693" y="830"/>
              <a:ext cx="38" cy="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0256" name="Rectangle 466"/>
            <p:cNvSpPr>
              <a:spLocks noChangeArrowheads="1"/>
            </p:cNvSpPr>
            <p:nvPr/>
          </p:nvSpPr>
          <p:spPr bwMode="auto">
            <a:xfrm>
              <a:off x="4732" y="869"/>
              <a:ext cx="38" cy="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0257" name="Rectangle 467"/>
            <p:cNvSpPr>
              <a:spLocks noChangeArrowheads="1"/>
            </p:cNvSpPr>
            <p:nvPr/>
          </p:nvSpPr>
          <p:spPr bwMode="auto">
            <a:xfrm>
              <a:off x="4768" y="911"/>
              <a:ext cx="38" cy="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0258" name="Rectangle 468"/>
            <p:cNvSpPr>
              <a:spLocks noChangeArrowheads="1"/>
            </p:cNvSpPr>
            <p:nvPr/>
          </p:nvSpPr>
          <p:spPr bwMode="auto">
            <a:xfrm>
              <a:off x="4805" y="953"/>
              <a:ext cx="38" cy="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0259" name="Rectangle 469"/>
            <p:cNvSpPr>
              <a:spLocks noChangeArrowheads="1"/>
            </p:cNvSpPr>
            <p:nvPr/>
          </p:nvSpPr>
          <p:spPr bwMode="auto">
            <a:xfrm>
              <a:off x="4846" y="991"/>
              <a:ext cx="38" cy="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0260" name="Rectangle 470"/>
            <p:cNvSpPr>
              <a:spLocks noChangeArrowheads="1"/>
            </p:cNvSpPr>
            <p:nvPr/>
          </p:nvSpPr>
          <p:spPr bwMode="auto">
            <a:xfrm>
              <a:off x="4884" y="1032"/>
              <a:ext cx="38" cy="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0261" name="Rectangle 471"/>
            <p:cNvSpPr>
              <a:spLocks noChangeArrowheads="1"/>
            </p:cNvSpPr>
            <p:nvPr/>
          </p:nvSpPr>
          <p:spPr bwMode="auto">
            <a:xfrm>
              <a:off x="4881" y="1033"/>
              <a:ext cx="38" cy="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0262" name="Rectangle 472"/>
            <p:cNvSpPr>
              <a:spLocks noChangeArrowheads="1"/>
            </p:cNvSpPr>
            <p:nvPr/>
          </p:nvSpPr>
          <p:spPr bwMode="auto">
            <a:xfrm>
              <a:off x="4920" y="1072"/>
              <a:ext cx="38" cy="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0263" name="Rectangle 473"/>
            <p:cNvSpPr>
              <a:spLocks noChangeArrowheads="1"/>
            </p:cNvSpPr>
            <p:nvPr/>
          </p:nvSpPr>
          <p:spPr bwMode="auto">
            <a:xfrm>
              <a:off x="4956" y="1114"/>
              <a:ext cx="38" cy="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0264" name="Rectangle 474"/>
            <p:cNvSpPr>
              <a:spLocks noChangeArrowheads="1"/>
            </p:cNvSpPr>
            <p:nvPr/>
          </p:nvSpPr>
          <p:spPr bwMode="auto">
            <a:xfrm>
              <a:off x="4993" y="1156"/>
              <a:ext cx="38" cy="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0265" name="Rectangle 475"/>
            <p:cNvSpPr>
              <a:spLocks noChangeArrowheads="1"/>
            </p:cNvSpPr>
            <p:nvPr/>
          </p:nvSpPr>
          <p:spPr bwMode="auto">
            <a:xfrm>
              <a:off x="5034" y="1194"/>
              <a:ext cx="38" cy="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0266" name="Rectangle 476"/>
            <p:cNvSpPr>
              <a:spLocks noChangeArrowheads="1"/>
            </p:cNvSpPr>
            <p:nvPr/>
          </p:nvSpPr>
          <p:spPr bwMode="auto">
            <a:xfrm>
              <a:off x="5072" y="1235"/>
              <a:ext cx="38" cy="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0267" name="Rectangle 477"/>
            <p:cNvSpPr>
              <a:spLocks noChangeArrowheads="1"/>
            </p:cNvSpPr>
            <p:nvPr/>
          </p:nvSpPr>
          <p:spPr bwMode="auto">
            <a:xfrm>
              <a:off x="5109" y="1278"/>
              <a:ext cx="38" cy="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0268" name="Rectangle 478"/>
            <p:cNvSpPr>
              <a:spLocks noChangeArrowheads="1"/>
            </p:cNvSpPr>
            <p:nvPr/>
          </p:nvSpPr>
          <p:spPr bwMode="auto">
            <a:xfrm>
              <a:off x="5148" y="1317"/>
              <a:ext cx="38" cy="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0269" name="Rectangle 479"/>
            <p:cNvSpPr>
              <a:spLocks noChangeArrowheads="1"/>
            </p:cNvSpPr>
            <p:nvPr/>
          </p:nvSpPr>
          <p:spPr bwMode="auto">
            <a:xfrm>
              <a:off x="5184" y="1359"/>
              <a:ext cx="38" cy="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0270" name="Rectangle 480"/>
            <p:cNvSpPr>
              <a:spLocks noChangeArrowheads="1"/>
            </p:cNvSpPr>
            <p:nvPr/>
          </p:nvSpPr>
          <p:spPr bwMode="auto">
            <a:xfrm>
              <a:off x="5221" y="1401"/>
              <a:ext cx="38" cy="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0271" name="Rectangle 481"/>
            <p:cNvSpPr>
              <a:spLocks noChangeArrowheads="1"/>
            </p:cNvSpPr>
            <p:nvPr/>
          </p:nvSpPr>
          <p:spPr bwMode="auto">
            <a:xfrm>
              <a:off x="5262" y="1439"/>
              <a:ext cx="38" cy="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0272" name="Rectangle 482"/>
            <p:cNvSpPr>
              <a:spLocks noChangeArrowheads="1"/>
            </p:cNvSpPr>
            <p:nvPr/>
          </p:nvSpPr>
          <p:spPr bwMode="auto">
            <a:xfrm>
              <a:off x="5300" y="1480"/>
              <a:ext cx="38" cy="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0273" name="Rectangle 483"/>
            <p:cNvSpPr>
              <a:spLocks noChangeArrowheads="1"/>
            </p:cNvSpPr>
            <p:nvPr/>
          </p:nvSpPr>
          <p:spPr bwMode="auto">
            <a:xfrm>
              <a:off x="5297" y="1481"/>
              <a:ext cx="38" cy="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0274" name="Rectangle 484"/>
            <p:cNvSpPr>
              <a:spLocks noChangeArrowheads="1"/>
            </p:cNvSpPr>
            <p:nvPr/>
          </p:nvSpPr>
          <p:spPr bwMode="auto">
            <a:xfrm>
              <a:off x="5336" y="1520"/>
              <a:ext cx="38" cy="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0275" name="Rectangle 485"/>
            <p:cNvSpPr>
              <a:spLocks noChangeArrowheads="1"/>
            </p:cNvSpPr>
            <p:nvPr/>
          </p:nvSpPr>
          <p:spPr bwMode="auto">
            <a:xfrm>
              <a:off x="5372" y="1562"/>
              <a:ext cx="38" cy="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0276" name="Rectangle 486"/>
            <p:cNvSpPr>
              <a:spLocks noChangeArrowheads="1"/>
            </p:cNvSpPr>
            <p:nvPr/>
          </p:nvSpPr>
          <p:spPr bwMode="auto">
            <a:xfrm>
              <a:off x="5409" y="1604"/>
              <a:ext cx="38" cy="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0277" name="Rectangle 487"/>
            <p:cNvSpPr>
              <a:spLocks noChangeArrowheads="1"/>
            </p:cNvSpPr>
            <p:nvPr/>
          </p:nvSpPr>
          <p:spPr bwMode="auto">
            <a:xfrm>
              <a:off x="5450" y="1642"/>
              <a:ext cx="38" cy="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0278" name="Rectangle 488"/>
            <p:cNvSpPr>
              <a:spLocks noChangeArrowheads="1"/>
            </p:cNvSpPr>
            <p:nvPr/>
          </p:nvSpPr>
          <p:spPr bwMode="auto">
            <a:xfrm>
              <a:off x="5488" y="1683"/>
              <a:ext cx="38" cy="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0279" name="Rectangle 489"/>
            <p:cNvSpPr>
              <a:spLocks noChangeArrowheads="1"/>
            </p:cNvSpPr>
            <p:nvPr/>
          </p:nvSpPr>
          <p:spPr bwMode="auto">
            <a:xfrm>
              <a:off x="5527" y="1721"/>
              <a:ext cx="38" cy="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  <p:sp>
          <p:nvSpPr>
            <p:cNvPr id="10280" name="Rectangle 490"/>
            <p:cNvSpPr>
              <a:spLocks noChangeArrowheads="1"/>
            </p:cNvSpPr>
            <p:nvPr/>
          </p:nvSpPr>
          <p:spPr bwMode="auto">
            <a:xfrm>
              <a:off x="5563" y="1761"/>
              <a:ext cx="38" cy="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Calibri" panose="020F0502020204030204" pitchFamily="34" charset="0"/>
              </a:endParaRPr>
            </a:p>
          </p:txBody>
        </p:sp>
      </p:grpSp>
      <p:sp>
        <p:nvSpPr>
          <p:cNvPr id="10248" name="Text Box 494"/>
          <p:cNvSpPr txBox="1">
            <a:spLocks noChangeArrowheads="1"/>
          </p:cNvSpPr>
          <p:nvPr/>
        </p:nvSpPr>
        <p:spPr bwMode="auto">
          <a:xfrm>
            <a:off x="474664" y="1263650"/>
            <a:ext cx="184302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8775" indent="-358775" algn="l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Compute</a:t>
            </a:r>
            <a:endParaRPr lang="en-US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250" name="Text Box 498"/>
          <p:cNvSpPr txBox="1">
            <a:spLocks noChangeArrowheads="1"/>
          </p:cNvSpPr>
          <p:nvPr/>
        </p:nvSpPr>
        <p:spPr bwMode="auto">
          <a:xfrm>
            <a:off x="3449638" y="1951038"/>
            <a:ext cx="156686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0">
                <a:solidFill>
                  <a:schemeClr val="bg1"/>
                </a:solidFill>
                <a:latin typeface="Calibri" panose="020F0502020204030204" pitchFamily="34" charset="0"/>
                <a:cs typeface="Tahoma" pitchFamily="34" charset="0"/>
              </a:rPr>
              <a:t>Assume normalized columns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974264" y="1312297"/>
                <a:ext cx="59343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𝐃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4264" y="1312297"/>
                <a:ext cx="593431" cy="58477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7" name="Rectangle 216"/>
              <p:cNvSpPr/>
              <p:nvPr/>
            </p:nvSpPr>
            <p:spPr>
              <a:xfrm>
                <a:off x="2585111" y="1814621"/>
                <a:ext cx="804451" cy="5936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3200" b="1" i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𝐃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T</m:t>
                          </m:r>
                        </m:sup>
                      </m:sSup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217" name="Rectangle 2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5111" y="1814621"/>
                <a:ext cx="804451" cy="59362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8" name="Rectangle 217"/>
              <p:cNvSpPr/>
              <p:nvPr/>
            </p:nvSpPr>
            <p:spPr>
              <a:xfrm>
                <a:off x="5366911" y="2245702"/>
                <a:ext cx="1099404" cy="5936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3200" b="1" i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𝐃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T</m:t>
                          </m:r>
                        </m:sup>
                      </m:sSup>
                      <m:r>
                        <a:rPr lang="en-US" sz="320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𝐃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218" name="Rectangle 2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6911" y="2245702"/>
                <a:ext cx="1099404" cy="59362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9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88963" y="6175375"/>
            <a:ext cx="4108450" cy="6826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Vardan Papyan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Computer-Science Department	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The Technion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364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3041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4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6CC92F67-BF5C-485F-B406-668CB90DB4D8}" type="slidenum">
              <a:rPr lang="he-IL" smtClean="0">
                <a:latin typeface="Calibri" panose="020F0502020204030204" pitchFamily="34" charset="0"/>
              </a:rPr>
              <a:pPr/>
              <a:t>21</a:t>
            </a:fld>
            <a:endParaRPr lang="en-US" dirty="0" smtClean="0">
              <a:latin typeface="Calibri" panose="020F0502020204030204" pitchFamily="34" charset="0"/>
            </a:endParaRPr>
          </a:p>
        </p:txBody>
      </p:sp>
      <p:sp>
        <p:nvSpPr>
          <p:cNvPr id="17415" name="Rectangle 2"/>
          <p:cNvSpPr>
            <a:spLocks noChangeArrowheads="1"/>
          </p:cNvSpPr>
          <p:nvPr/>
        </p:nvSpPr>
        <p:spPr bwMode="auto">
          <a:xfrm>
            <a:off x="0" y="152400"/>
            <a:ext cx="84582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US" sz="4000" b="0" dirty="0">
                <a:solidFill>
                  <a:schemeClr val="bg1"/>
                </a:solidFill>
                <a:latin typeface="Calibri" panose="020F0502020204030204" pitchFamily="34" charset="0"/>
              </a:rPr>
              <a:t>   </a:t>
            </a:r>
            <a:r>
              <a:rPr lang="en-US" sz="40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Basis-Pursuit Success </a:t>
            </a:r>
            <a:endParaRPr lang="en-US" sz="4000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7416" name="Line 3"/>
          <p:cNvSpPr>
            <a:spLocks noChangeShapeType="1"/>
          </p:cNvSpPr>
          <p:nvPr/>
        </p:nvSpPr>
        <p:spPr bwMode="auto">
          <a:xfrm>
            <a:off x="0" y="1082675"/>
            <a:ext cx="9144000" cy="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 b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6884" name="Text Box 4"/>
              <p:cNvSpPr txBox="1">
                <a:spLocks noChangeArrowheads="1"/>
              </p:cNvSpPr>
              <p:nvPr/>
            </p:nvSpPr>
            <p:spPr bwMode="auto">
              <a:xfrm>
                <a:off x="6390426" y="3803927"/>
                <a:ext cx="2766274" cy="22375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l">
                  <a:lnSpc>
                    <a:spcPct val="85000"/>
                  </a:lnSpc>
                  <a:spcBef>
                    <a:spcPts val="0"/>
                  </a:spcBef>
                </a:pPr>
                <a:r>
                  <a:rPr lang="en-US" b="0" dirty="0" smtClean="0">
                    <a:solidFill>
                      <a:schemeClr val="bg1"/>
                    </a:solidFill>
                    <a:latin typeface="Calibri" panose="020F0502020204030204" pitchFamily="34" charset="0"/>
                    <a:sym typeface="Symbol" pitchFamily="18" charset="2"/>
                  </a:rPr>
                  <a:t>Comments: </a:t>
                </a:r>
              </a:p>
              <a:p>
                <a:pPr marL="342900" indent="-342900" algn="l">
                  <a:lnSpc>
                    <a:spcPct val="85000"/>
                  </a:lnSpc>
                  <a:spcBef>
                    <a:spcPts val="0"/>
                  </a:spcBef>
                  <a:buFont typeface="Courier New" panose="02070309020205020404" pitchFamily="49" charset="0"/>
                  <a:buChar char="o"/>
                </a:pPr>
                <a:r>
                  <a:rPr lang="en-US" sz="2000" b="0" dirty="0" smtClean="0">
                    <a:solidFill>
                      <a:schemeClr val="bg1"/>
                    </a:solidFill>
                    <a:latin typeface="Calibri" panose="020F0502020204030204" pitchFamily="34" charset="0"/>
                    <a:sym typeface="Symbol"/>
                  </a:rPr>
                  <a:t>If </a:t>
                </a:r>
                <a:r>
                  <a:rPr lang="en-US" sz="2000" b="0" dirty="0" smtClean="0">
                    <a:solidFill>
                      <a:schemeClr val="bg1"/>
                    </a:solidFill>
                    <a:latin typeface="Calibri" panose="020F0502020204030204" pitchFamily="34" charset="0"/>
                    <a:sym typeface="Symbol" pitchFamily="18" charset="2"/>
                  </a:rPr>
                  <a:t>=0 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he-IL" sz="20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sz="2000" b="0">
                            <a:solidFill>
                              <a:srgbClr val="FFC000"/>
                            </a:solidFill>
                            <a:latin typeface="Cambria Math"/>
                            <a:ea typeface="Cambria Math"/>
                          </a:rPr>
                          <m:t>α</m:t>
                        </m:r>
                      </m:e>
                    </m:acc>
                    <m:r>
                      <a:rPr lang="en-US" sz="2000" b="0" i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l-GR" sz="2000" b="0">
                        <a:solidFill>
                          <a:srgbClr val="FFC000"/>
                        </a:solidFill>
                        <a:latin typeface="Cambria Math"/>
                        <a:ea typeface="Cambria Math"/>
                      </a:rPr>
                      <m:t>α</m:t>
                    </m:r>
                  </m:oMath>
                </a14:m>
                <a:endParaRPr lang="en-US" sz="2000" b="0" dirty="0" smtClean="0">
                  <a:solidFill>
                    <a:schemeClr val="bg1"/>
                  </a:solidFill>
                  <a:latin typeface="Calibri" panose="020F0502020204030204" pitchFamily="34" charset="0"/>
                  <a:sym typeface="Symbol" pitchFamily="18" charset="2"/>
                </a:endParaRPr>
              </a:p>
              <a:p>
                <a:pPr marL="342900" indent="-342900" algn="l">
                  <a:lnSpc>
                    <a:spcPct val="85000"/>
                  </a:lnSpc>
                  <a:spcBef>
                    <a:spcPts val="0"/>
                  </a:spcBef>
                  <a:buFont typeface="Courier New" panose="02070309020205020404" pitchFamily="49" charset="0"/>
                  <a:buChar char="o"/>
                </a:pPr>
                <a:r>
                  <a:rPr lang="en-US" sz="2000" b="0" dirty="0" smtClean="0">
                    <a:solidFill>
                      <a:schemeClr val="bg1"/>
                    </a:solidFill>
                    <a:latin typeface="Calibri" panose="020F0502020204030204" pitchFamily="34" charset="0"/>
                    <a:sym typeface="Symbol" pitchFamily="18" charset="2"/>
                  </a:rPr>
                  <a:t>This is a worst-case analysis – better bounds exist </a:t>
                </a:r>
              </a:p>
              <a:p>
                <a:pPr marL="342900" indent="-342900" algn="l">
                  <a:lnSpc>
                    <a:spcPct val="85000"/>
                  </a:lnSpc>
                  <a:spcBef>
                    <a:spcPts val="0"/>
                  </a:spcBef>
                  <a:buFont typeface="Courier New" panose="02070309020205020404" pitchFamily="49" charset="0"/>
                  <a:buChar char="o"/>
                </a:pPr>
                <a:r>
                  <a:rPr lang="en-US" sz="2000" b="0" dirty="0" smtClean="0">
                    <a:solidFill>
                      <a:schemeClr val="bg1"/>
                    </a:solidFill>
                    <a:latin typeface="Calibri" panose="020F0502020204030204" pitchFamily="34" charset="0"/>
                    <a:sym typeface="Symbol" pitchFamily="18" charset="2"/>
                  </a:rPr>
                  <a:t>Similar theorems exist for many other pursuit algorithms</a:t>
                </a:r>
                <a:endParaRPr lang="en-US" sz="2000" b="0" dirty="0">
                  <a:solidFill>
                    <a:schemeClr val="bg1"/>
                  </a:solidFill>
                  <a:latin typeface="Calibri" panose="020F0502020204030204" pitchFamily="34" charset="0"/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506884" name="Text 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90426" y="3803927"/>
                <a:ext cx="2766274" cy="2237536"/>
              </a:xfrm>
              <a:prstGeom prst="rect">
                <a:avLst/>
              </a:prstGeom>
              <a:blipFill rotWithShape="1">
                <a:blip r:embed="rId3"/>
                <a:stretch>
                  <a:fillRect l="-3304" t="-4632" b="-408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ounded Rectangle 18"/>
              <p:cNvSpPr/>
              <p:nvPr/>
            </p:nvSpPr>
            <p:spPr>
              <a:xfrm>
                <a:off x="1372698" y="959165"/>
                <a:ext cx="7645890" cy="2666857"/>
              </a:xfrm>
              <a:prstGeom prst="roundRect">
                <a:avLst>
                  <a:gd name="adj" fmla="val 9079"/>
                </a:avLst>
              </a:prstGeom>
              <a:solidFill>
                <a:srgbClr val="000066"/>
              </a:solidFill>
              <a:ln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>
                  <a:spcBef>
                    <a:spcPts val="0"/>
                  </a:spcBef>
                </a:pPr>
                <a:r>
                  <a:rPr lang="en-US" dirty="0" smtClean="0">
                    <a:solidFill>
                      <a:prstClr val="white"/>
                    </a:solidFill>
                    <a:latin typeface="Calibri" panose="020F0502020204030204" pitchFamily="34" charset="0"/>
                  </a:rPr>
                  <a:t>Theorem:</a:t>
                </a:r>
                <a:r>
                  <a:rPr lang="en-US" b="0" dirty="0">
                    <a:solidFill>
                      <a:prstClr val="white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dirty="0" smtClean="0">
                    <a:solidFill>
                      <a:srgbClr val="FFC000"/>
                    </a:solidFill>
                    <a:latin typeface="Calibri" panose="020F0502020204030204" pitchFamily="34" charset="0"/>
                  </a:rPr>
                  <a:t>Given</a:t>
                </a:r>
                <a:r>
                  <a:rPr lang="en-US" b="0" dirty="0" smtClean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 a noisy signal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</a:rPr>
                      <m:t>y</m:t>
                    </m:r>
                    <m:r>
                      <a:rPr lang="en-US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</a:rPr>
                      <m:t>=</m:t>
                    </m:r>
                    <m:r>
                      <a:rPr lang="en-US" b="1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</a:rPr>
                      <m:t>𝐃</m:t>
                    </m:r>
                    <m:r>
                      <m:rPr>
                        <m:sty m:val="p"/>
                      </m:rPr>
                      <a:rPr lang="el-GR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  <a:ea typeface="Cambria Math"/>
                      </a:rPr>
                      <m:t>α</m:t>
                    </m:r>
                    <m:r>
                      <a:rPr lang="en-US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  <a:ea typeface="Cambria Math"/>
                      </a:rPr>
                      <m:t>+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  <a:ea typeface="Cambria Math"/>
                      </a:rPr>
                      <m:t>v</m:t>
                    </m:r>
                  </m:oMath>
                </a14:m>
                <a:r>
                  <a:rPr lang="en-US" b="0" dirty="0" smtClean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b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  <m:t>v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  <a:ea typeface="Cambria Math"/>
                      </a:rPr>
                      <m:t>≤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  <a:ea typeface="Cambria Math"/>
                      </a:rPr>
                      <m:t>ε</m:t>
                    </m:r>
                  </m:oMath>
                </a14:m>
                <a:r>
                  <a:rPr lang="en-US" b="0" dirty="0" smtClean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  <a:ea typeface="Cambria Math"/>
                      </a:rPr>
                      <m:t>α</m:t>
                    </m:r>
                  </m:oMath>
                </a14:m>
                <a:r>
                  <a:rPr lang="en-US" b="0" dirty="0" smtClean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 is sufficiently sparse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  <a:ea typeface="Cambria Math"/>
                      </a:rPr>
                      <m:t>, </m:t>
                    </m:r>
                  </m:oMath>
                </a14:m>
                <a:r>
                  <a:rPr lang="en-US" b="0" dirty="0" smtClean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 </a:t>
                </a:r>
              </a:p>
              <a:p>
                <a:pPr algn="l">
                  <a:spcBef>
                    <a:spcPts val="0"/>
                  </a:spcBef>
                </a:pPr>
                <a:endParaRPr lang="en-US" sz="3600" b="0" dirty="0" smtClean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dirty="0" smtClean="0">
                    <a:solidFill>
                      <a:srgbClr val="FFC000"/>
                    </a:solidFill>
                    <a:latin typeface="Calibri" panose="020F0502020204030204" pitchFamily="34" charset="0"/>
                  </a:rPr>
                  <a:t>then Basis-Pursuit</a:t>
                </a:r>
                <a:r>
                  <a:rPr lang="en-US" b="0" dirty="0" smtClean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: </a:t>
                </a:r>
                <a:r>
                  <a:rPr lang="he-IL" b="0" dirty="0" smtClean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e-IL" b="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he-IL" b="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min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he-IL" b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  <m:t>α</m:t>
                            </m:r>
                          </m:sub>
                        </m:sSub>
                        <m:r>
                          <a:rPr lang="he-IL" b="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en-US" b="0" i="0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 </m:t>
                        </m:r>
                        <m:d>
                          <m:dPr>
                            <m:begChr m:val="‖"/>
                            <m:endChr m:val="‖"/>
                            <m:ctrlPr>
                              <a:rPr lang="he-IL" b="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he-IL" b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  <m:t>α</m:t>
                            </m:r>
                          </m:e>
                        </m:d>
                      </m:e>
                      <m:sub>
                        <m:r>
                          <a:rPr lang="he-IL" b="0" i="0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</a:rPr>
                      <m:t> </m:t>
                    </m:r>
                    <m:r>
                      <a:rPr lang="en-US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</a:rPr>
                      <m:t>s</m:t>
                    </m:r>
                    <m:r>
                      <a:rPr lang="en-US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</a:rPr>
                      <m:t>.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</a:rPr>
                      <m:t>t</m:t>
                    </m:r>
                    <m:r>
                      <a:rPr lang="en-US" b="0" i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</a:rPr>
                      <m:t>.</m:t>
                    </m:r>
                    <m:r>
                      <a:rPr lang="en-US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</a:rPr>
                      <m:t> </m:t>
                    </m:r>
                    <m:r>
                      <a:rPr lang="en-US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he-IL" b="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  <m:t>𝐃</m:t>
                            </m:r>
                            <m:r>
                              <m:rPr>
                                <m:sty m:val="p"/>
                              </m:rPr>
                              <a:rPr lang="el-GR" b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  <m:t>α</m:t>
                            </m:r>
                            <m:r>
                              <a:rPr lang="en-US" b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b="0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  <m:t>y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  <a:ea typeface="Cambria Math"/>
                      </a:rPr>
                      <m:t>≤</m:t>
                    </m:r>
                  </m:oMath>
                </a14:m>
                <a:r>
                  <a:rPr lang="en-US" b="0" dirty="0">
                    <a:solidFill>
                      <a:schemeClr val="bg1">
                        <a:lumMod val="50000"/>
                      </a:schemeClr>
                    </a:solidFill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/>
                        <a:ea typeface="Cambria Math"/>
                      </a:rPr>
                      <m:t>ε</m:t>
                    </m:r>
                  </m:oMath>
                </a14:m>
                <a:endParaRPr lang="he-IL" b="0" dirty="0">
                  <a:solidFill>
                    <a:schemeClr val="bg1">
                      <a:lumMod val="50000"/>
                    </a:schemeClr>
                  </a:solidFill>
                </a:endParaRPr>
              </a:p>
              <a:p>
                <a:pPr algn="l">
                  <a:spcBef>
                    <a:spcPts val="0"/>
                  </a:spcBef>
                </a:pPr>
                <a:r>
                  <a:rPr lang="en-US" dirty="0" smtClean="0">
                    <a:solidFill>
                      <a:srgbClr val="FFC000"/>
                    </a:solidFill>
                    <a:latin typeface="Calibri" panose="020F0502020204030204" pitchFamily="34" charset="0"/>
                  </a:rPr>
                  <a:t>leads to a stable resul</a:t>
                </a:r>
                <a:r>
                  <a:rPr lang="en-US" b="0" dirty="0" smtClean="0">
                    <a:solidFill>
                      <a:srgbClr val="FFC000"/>
                    </a:solidFill>
                    <a:latin typeface="Calibri" panose="020F0502020204030204" pitchFamily="34" charset="0"/>
                  </a:rPr>
                  <a:t>t: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he-IL" b="0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̂"/>
                                <m:ctrlPr>
                                  <a:rPr lang="he-IL" b="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l-GR" b="0">
                                    <a:solidFill>
                                      <a:srgbClr val="FFC000"/>
                                    </a:solidFill>
                                    <a:latin typeface="Cambria Math"/>
                                    <a:ea typeface="Cambria Math"/>
                                  </a:rPr>
                                  <m:t>α</m:t>
                                </m:r>
                              </m:e>
                            </m:acc>
                            <m:r>
                              <a:rPr lang="en-US" b="0">
                                <a:solidFill>
                                  <a:srgbClr val="FFC000"/>
                                </a:solidFill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l-GR" b="0">
                                <a:solidFill>
                                  <a:srgbClr val="FFC000"/>
                                </a:solidFill>
                                <a:latin typeface="Cambria Math"/>
                                <a:ea typeface="Cambria Math"/>
                              </a:rPr>
                              <m:t>α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rgbClr val="FFC00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solidFill>
                              <a:srgbClr val="FFC00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solidFill>
                          <a:srgbClr val="FFC000"/>
                        </a:solidFill>
                        <a:latin typeface="Cambria Math"/>
                        <a:ea typeface="Cambria Math"/>
                      </a:rPr>
                      <m:t>≤</m:t>
                    </m:r>
                    <m:f>
                      <m:fPr>
                        <m:ctrlPr>
                          <a:rPr lang="en-US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FFC000"/>
                            </a:solidFill>
                            <a:latin typeface="Cambria Math"/>
                            <a:ea typeface="Cambria Math"/>
                          </a:rPr>
                          <m:t>4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solidFill>
                                  <a:srgbClr val="FFC000"/>
                                </a:solidFill>
                                <a:latin typeface="Cambria Math"/>
                                <a:ea typeface="Cambria Math"/>
                              </a:rPr>
                              <m:t>𝜀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FFC000"/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solidFill>
                              <a:srgbClr val="FFC000"/>
                            </a:solidFill>
                            <a:latin typeface="Cambria Math"/>
                            <a:ea typeface="Cambria Math"/>
                          </a:rPr>
                          <m:t>1</m:t>
                        </m:r>
                        <m:r>
                          <a:rPr lang="en-US" b="0" i="1" smtClean="0">
                            <a:solidFill>
                              <a:srgbClr val="FFC000"/>
                            </a:solidFill>
                            <a:latin typeface="Cambria Math"/>
                            <a:ea typeface="Cambria Math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rgbClr val="FFC000"/>
                            </a:solidFill>
                            <a:latin typeface="Cambria Math"/>
                            <a:ea typeface="Cambria Math"/>
                          </a:rPr>
                          <m:t>μ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rgbClr val="FFC000"/>
                                </a:solidFill>
                                <a:latin typeface="Cambria Math"/>
                                <a:ea typeface="Cambria Math"/>
                              </a:rPr>
                              <m:t>4</m:t>
                            </m:r>
                            <m:sSub>
                              <m:sSubPr>
                                <m:ctrlPr>
                                  <a:rPr lang="en-US" b="0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he-IL" b="0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b="0">
                                        <a:solidFill>
                                          <a:srgbClr val="FFC000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α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b="0" i="1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a:rPr lang="en-US" b="0" i="1" smtClean="0">
                                <a:solidFill>
                                  <a:srgbClr val="FFC000"/>
                                </a:solidFill>
                                <a:latin typeface="Cambria Math"/>
                              </a:rPr>
                              <m:t>1</m:t>
                            </m:r>
                          </m:e>
                        </m:d>
                      </m:den>
                    </m:f>
                  </m:oMath>
                </a14:m>
                <a:endParaRPr lang="en-US" b="0" dirty="0">
                  <a:solidFill>
                    <a:srgbClr val="FFC000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Rounded 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2698" y="959165"/>
                <a:ext cx="7645890" cy="2666857"/>
              </a:xfrm>
              <a:prstGeom prst="roundRect">
                <a:avLst>
                  <a:gd name="adj" fmla="val 9079"/>
                </a:avLst>
              </a:prstGeom>
              <a:blipFill rotWithShape="1">
                <a:blip r:embed="rId4"/>
                <a:stretch>
                  <a:fillRect l="-319"/>
                </a:stretch>
              </a:blipFill>
              <a:ln>
                <a:noFill/>
                <a:miter lim="800000"/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Freeform 28"/>
          <p:cNvSpPr>
            <a:spLocks/>
          </p:cNvSpPr>
          <p:nvPr/>
        </p:nvSpPr>
        <p:spPr bwMode="auto">
          <a:xfrm flipH="1">
            <a:off x="416369" y="1900200"/>
            <a:ext cx="922062" cy="768548"/>
          </a:xfrm>
          <a:custGeom>
            <a:avLst/>
            <a:gdLst>
              <a:gd name="T0" fmla="*/ 2147483647 w 567"/>
              <a:gd name="T1" fmla="*/ 2147483647 h 446"/>
              <a:gd name="T2" fmla="*/ 2147483647 w 567"/>
              <a:gd name="T3" fmla="*/ 2147483647 h 446"/>
              <a:gd name="T4" fmla="*/ 2147483647 w 567"/>
              <a:gd name="T5" fmla="*/ 0 h 446"/>
              <a:gd name="T6" fmla="*/ 2147483647 w 567"/>
              <a:gd name="T7" fmla="*/ 2147483647 h 446"/>
              <a:gd name="T8" fmla="*/ 2147483647 w 567"/>
              <a:gd name="T9" fmla="*/ 2147483647 h 446"/>
              <a:gd name="T10" fmla="*/ 2147483647 w 567"/>
              <a:gd name="T11" fmla="*/ 2147483647 h 446"/>
              <a:gd name="T12" fmla="*/ 2147483647 w 567"/>
              <a:gd name="T13" fmla="*/ 2147483647 h 446"/>
              <a:gd name="T14" fmla="*/ 2147483647 w 567"/>
              <a:gd name="T15" fmla="*/ 2147483647 h 446"/>
              <a:gd name="T16" fmla="*/ 2147483647 w 567"/>
              <a:gd name="T17" fmla="*/ 2147483647 h 4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7"/>
              <a:gd name="T28" fmla="*/ 0 h 446"/>
              <a:gd name="T29" fmla="*/ 567 w 567"/>
              <a:gd name="T30" fmla="*/ 446 h 4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7" h="446">
                <a:moveTo>
                  <a:pt x="532" y="30"/>
                </a:moveTo>
                <a:cubicBezTo>
                  <a:pt x="497" y="25"/>
                  <a:pt x="300" y="175"/>
                  <a:pt x="261" y="170"/>
                </a:cubicBezTo>
                <a:cubicBezTo>
                  <a:pt x="222" y="165"/>
                  <a:pt x="338" y="0"/>
                  <a:pt x="296" y="0"/>
                </a:cubicBezTo>
                <a:cubicBezTo>
                  <a:pt x="254" y="0"/>
                  <a:pt x="0" y="98"/>
                  <a:pt x="11" y="170"/>
                </a:cubicBezTo>
                <a:cubicBezTo>
                  <a:pt x="22" y="242"/>
                  <a:pt x="318" y="416"/>
                  <a:pt x="361" y="431"/>
                </a:cubicBezTo>
                <a:cubicBezTo>
                  <a:pt x="404" y="446"/>
                  <a:pt x="244" y="276"/>
                  <a:pt x="271" y="260"/>
                </a:cubicBezTo>
                <a:cubicBezTo>
                  <a:pt x="298" y="244"/>
                  <a:pt x="494" y="346"/>
                  <a:pt x="527" y="336"/>
                </a:cubicBezTo>
                <a:cubicBezTo>
                  <a:pt x="560" y="326"/>
                  <a:pt x="467" y="253"/>
                  <a:pt x="471" y="200"/>
                </a:cubicBezTo>
                <a:cubicBezTo>
                  <a:pt x="475" y="147"/>
                  <a:pt x="567" y="35"/>
                  <a:pt x="532" y="30"/>
                </a:cubicBezTo>
                <a:close/>
              </a:path>
            </a:pathLst>
          </a:custGeom>
          <a:solidFill>
            <a:srgbClr val="FFC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b="0" kern="0" smtClean="0">
              <a:solidFill>
                <a:srgbClr val="000000"/>
              </a:solidFill>
            </a:endParaRP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88963" y="6175375"/>
            <a:ext cx="4108450" cy="6826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Vardan Papyan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Computer-Science Department	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The Technion</a:t>
            </a: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auto">
          <a:xfrm>
            <a:off x="1609473" y="3577009"/>
            <a:ext cx="462339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10000"/>
              </a:spcBef>
            </a:pPr>
            <a:r>
              <a:rPr lang="en-US" sz="1600" b="0" dirty="0" smtClean="0">
                <a:solidFill>
                  <a:srgbClr val="00CCFF"/>
                </a:solidFill>
                <a:latin typeface="Calibri" panose="020F0502020204030204" pitchFamily="34" charset="0"/>
                <a:cs typeface="Tahoma" pitchFamily="34" charset="0"/>
              </a:rPr>
              <a:t>Donoho, Elad &amp; </a:t>
            </a:r>
            <a:r>
              <a:rPr lang="en-US" sz="1600" b="0" dirty="0" err="1" smtClean="0">
                <a:solidFill>
                  <a:srgbClr val="00CCFF"/>
                </a:solidFill>
                <a:latin typeface="Calibri" panose="020F0502020204030204" pitchFamily="34" charset="0"/>
                <a:cs typeface="Tahoma" pitchFamily="34" charset="0"/>
              </a:rPr>
              <a:t>Temlyakov</a:t>
            </a:r>
            <a:r>
              <a:rPr lang="en-US" sz="1600" b="0" dirty="0" smtClean="0">
                <a:solidFill>
                  <a:srgbClr val="00CCFF"/>
                </a:solidFill>
                <a:latin typeface="Calibri" panose="020F0502020204030204" pitchFamily="34" charset="0"/>
                <a:cs typeface="Tahoma" pitchFamily="34" charset="0"/>
              </a:rPr>
              <a:t> (‘06)</a:t>
            </a:r>
            <a:endParaRPr lang="en-US" sz="1600" b="0" dirty="0">
              <a:solidFill>
                <a:srgbClr val="00CCFF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948303" y="4291160"/>
                <a:ext cx="4459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he-IL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l-GR" b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α</m:t>
                          </m:r>
                        </m:e>
                      </m:acc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8303" y="4291160"/>
                <a:ext cx="445955" cy="461665"/>
              </a:xfrm>
              <a:prstGeom prst="rect">
                <a:avLst/>
              </a:prstGeom>
              <a:blipFill rotWithShape="1">
                <a:blip r:embed="rId5"/>
                <a:stretch>
                  <a:fillRect l="-5479" t="-1316" r="-411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962562" y="1473863"/>
                <a:ext cx="2671436" cy="9221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he-IL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solidFill>
                                    <a:srgbClr val="FFC000"/>
                                  </a:solidFill>
                                  <a:latin typeface="Cambria Math"/>
                                  <a:ea typeface="Cambria Math"/>
                                </a:rPr>
                                <m:t>𝛂</m:t>
                              </m:r>
                            </m:e>
                          </m:d>
                        </m:e>
                        <m:sub>
                          <m:r>
                            <a:rPr lang="en-US" b="1" i="1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𝟎</m:t>
                          </m:r>
                        </m:sub>
                      </m:sSub>
                      <m:r>
                        <a:rPr lang="en-US" b="1">
                          <a:solidFill>
                            <a:srgbClr val="FFC000"/>
                          </a:solidFill>
                          <a:latin typeface="Cambria Math"/>
                        </a:rPr>
                        <m:t>&lt;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b="1" i="1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𝟒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rgbClr val="FFC000"/>
                              </a:solidFill>
                              <a:latin typeface="Cambria Math"/>
                              <a:ea typeface="Cambria Math"/>
                            </a:rPr>
                            <m:t>𝟏</m:t>
                          </m:r>
                          <m:r>
                            <a:rPr lang="en-US" b="1" i="1">
                              <a:solidFill>
                                <a:srgbClr val="FFC000"/>
                              </a:solidFill>
                              <a:latin typeface="Cambria Math"/>
                              <a:ea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>
                                  <a:solidFill>
                                    <a:srgbClr val="FFC000"/>
                                  </a:solidFill>
                                  <a:latin typeface="Cambria Math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b="1" i="1">
                                  <a:solidFill>
                                    <a:srgbClr val="FFC000"/>
                                  </a:solidFill>
                                  <a:latin typeface="Cambria Math"/>
                                  <a:ea typeface="Cambria Math"/>
                                </a:rPr>
                                <m:t>𝛍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he-IL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2562" y="1473863"/>
                <a:ext cx="2671436" cy="922176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110000" y="4280667"/>
            <a:ext cx="1477139" cy="1404371"/>
          </a:xfrm>
          <a:prstGeom prst="rect">
            <a:avLst/>
          </a:prstGeom>
          <a:solidFill>
            <a:srgbClr val="5F5F5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654050" prstMaterial="legacyMatte">
            <a:bevelT w="13500" h="13500" prst="angle"/>
            <a:bevelB w="13500" h="13500" prst="angle"/>
            <a:extrusionClr>
              <a:srgbClr val="5F5F5F"/>
            </a:extrusionClr>
          </a:sp3d>
        </p:spPr>
        <p:txBody>
          <a:bodyPr wrap="none" anchor="ctr">
            <a:flatTx/>
          </a:bodyPr>
          <a:lstStyle/>
          <a:p>
            <a:endParaRPr lang="en-US" sz="1100" b="0">
              <a:latin typeface="Calibri" panose="020F0502020204030204" pitchFamily="34" charset="0"/>
            </a:endParaRPr>
          </a:p>
        </p:txBody>
      </p:sp>
      <p:sp>
        <p:nvSpPr>
          <p:cNvPr id="49" name="Text Box 5"/>
          <p:cNvSpPr txBox="1">
            <a:spLocks noChangeArrowheads="1"/>
          </p:cNvSpPr>
          <p:nvPr/>
        </p:nvSpPr>
        <p:spPr bwMode="auto">
          <a:xfrm>
            <a:off x="28499" y="5081410"/>
            <a:ext cx="67916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0" dirty="0" smtClean="0">
                <a:solidFill>
                  <a:srgbClr val="FFC000"/>
                </a:solidFill>
                <a:latin typeface="Monotype Corsiva" panose="03010101010201010101" pitchFamily="66" charset="0"/>
                <a:cs typeface="FrankRuehl" pitchFamily="2" charset="-79"/>
                <a:sym typeface="Symbol" pitchFamily="18" charset="2"/>
              </a:rPr>
              <a:t>M</a:t>
            </a:r>
            <a:endParaRPr lang="en-US" sz="4400" b="0" dirty="0">
              <a:solidFill>
                <a:srgbClr val="FFC000"/>
              </a:solidFill>
              <a:latin typeface="Calibri" panose="020F0502020204030204" pitchFamily="34" charset="0"/>
              <a:cs typeface="FrankRuehl" pitchFamily="2" charset="-79"/>
              <a:sym typeface="Symbol" pitchFamily="18" charset="2"/>
            </a:endParaRPr>
          </a:p>
        </p:txBody>
      </p:sp>
      <p:sp>
        <p:nvSpPr>
          <p:cNvPr id="50" name="Line 6"/>
          <p:cNvSpPr>
            <a:spLocks noChangeShapeType="1"/>
          </p:cNvSpPr>
          <p:nvPr/>
        </p:nvSpPr>
        <p:spPr bwMode="auto">
          <a:xfrm>
            <a:off x="922188" y="4177375"/>
            <a:ext cx="10149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/>
            <a:lightRig rig="legacyFlat3" dir="b"/>
          </a:scene3d>
          <a:sp3d extrusionH="163500" prstMaterial="legacyMatte">
            <a:bevelT w="13500" h="13500" prst="angle"/>
            <a:bevelB w="13500" h="13500" prst="angle"/>
            <a:extrusionClr>
              <a:schemeClr val="tx1"/>
            </a:extrusionClr>
          </a:sp3d>
        </p:spPr>
        <p:txBody>
          <a:bodyPr>
            <a:flatTx/>
          </a:bodyPr>
          <a:lstStyle/>
          <a:p>
            <a:endParaRPr lang="en-US" sz="1100" b="0">
              <a:latin typeface="Calibri" panose="020F0502020204030204" pitchFamily="34" charset="0"/>
            </a:endParaRPr>
          </a:p>
        </p:txBody>
      </p:sp>
      <p:sp>
        <p:nvSpPr>
          <p:cNvPr id="51" name="Rectangle 7"/>
          <p:cNvSpPr>
            <a:spLocks noChangeArrowheads="1"/>
          </p:cNvSpPr>
          <p:nvPr/>
        </p:nvSpPr>
        <p:spPr bwMode="auto">
          <a:xfrm>
            <a:off x="945791" y="4125613"/>
            <a:ext cx="66087" cy="43253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endParaRPr lang="en-US" sz="1100" b="0">
              <a:latin typeface="Calibri" panose="020F0502020204030204" pitchFamily="34" charset="0"/>
            </a:endParaRPr>
          </a:p>
        </p:txBody>
      </p:sp>
      <p:sp>
        <p:nvSpPr>
          <p:cNvPr id="115" name="Text Box 60"/>
          <p:cNvSpPr txBox="1">
            <a:spLocks noChangeArrowheads="1"/>
          </p:cNvSpPr>
          <p:nvPr/>
        </p:nvSpPr>
        <p:spPr bwMode="auto">
          <a:xfrm>
            <a:off x="274461" y="5082886"/>
            <a:ext cx="901621" cy="261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100" b="0" dirty="0">
              <a:solidFill>
                <a:schemeClr val="bg1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grpSp>
        <p:nvGrpSpPr>
          <p:cNvPr id="78" name="Group 67"/>
          <p:cNvGrpSpPr>
            <a:grpSpLocks/>
          </p:cNvGrpSpPr>
          <p:nvPr/>
        </p:nvGrpSpPr>
        <p:grpSpPr bwMode="auto">
          <a:xfrm>
            <a:off x="1374514" y="4352833"/>
            <a:ext cx="101491" cy="1043442"/>
            <a:chOff x="2046" y="1611"/>
            <a:chExt cx="172" cy="1435"/>
          </a:xfrm>
        </p:grpSpPr>
        <p:sp>
          <p:nvSpPr>
            <p:cNvPr id="79" name="AutoShape 68"/>
            <p:cNvSpPr>
              <a:spLocks noChangeArrowheads="1"/>
            </p:cNvSpPr>
            <p:nvPr/>
          </p:nvSpPr>
          <p:spPr bwMode="auto">
            <a:xfrm>
              <a:off x="2046" y="1615"/>
              <a:ext cx="172" cy="1428"/>
            </a:xfrm>
            <a:prstGeom prst="bracketPair">
              <a:avLst>
                <a:gd name="adj" fmla="val 16778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100" b="0">
                <a:latin typeface="Calibri" panose="020F0502020204030204" pitchFamily="34" charset="0"/>
              </a:endParaRPr>
            </a:p>
          </p:txBody>
        </p:sp>
        <p:grpSp>
          <p:nvGrpSpPr>
            <p:cNvPr id="80" name="Group 69"/>
            <p:cNvGrpSpPr>
              <a:grpSpLocks/>
            </p:cNvGrpSpPr>
            <p:nvPr/>
          </p:nvGrpSpPr>
          <p:grpSpPr bwMode="auto">
            <a:xfrm>
              <a:off x="2107" y="1611"/>
              <a:ext cx="56" cy="1435"/>
              <a:chOff x="2382" y="1541"/>
              <a:chExt cx="56" cy="1435"/>
            </a:xfrm>
          </p:grpSpPr>
          <p:sp>
            <p:nvSpPr>
              <p:cNvPr id="81" name="Rectangle 70"/>
              <p:cNvSpPr>
                <a:spLocks noChangeArrowheads="1"/>
              </p:cNvSpPr>
              <p:nvPr/>
            </p:nvSpPr>
            <p:spPr bwMode="auto">
              <a:xfrm>
                <a:off x="2382" y="1541"/>
                <a:ext cx="55" cy="852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82" name="Group 71"/>
              <p:cNvGrpSpPr>
                <a:grpSpLocks/>
              </p:cNvGrpSpPr>
              <p:nvPr/>
            </p:nvGrpSpPr>
            <p:grpSpPr bwMode="auto">
              <a:xfrm>
                <a:off x="2383" y="1597"/>
                <a:ext cx="52" cy="740"/>
                <a:chOff x="3572" y="2543"/>
                <a:chExt cx="1496" cy="740"/>
              </a:xfrm>
            </p:grpSpPr>
            <p:sp>
              <p:nvSpPr>
                <p:cNvPr id="98" name="Line 72"/>
                <p:cNvSpPr>
                  <a:spLocks noChangeShapeType="1"/>
                </p:cNvSpPr>
                <p:nvPr/>
              </p:nvSpPr>
              <p:spPr bwMode="auto">
                <a:xfrm>
                  <a:off x="3572" y="2543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9" name="Line 73"/>
                <p:cNvSpPr>
                  <a:spLocks noChangeShapeType="1"/>
                </p:cNvSpPr>
                <p:nvPr/>
              </p:nvSpPr>
              <p:spPr bwMode="auto">
                <a:xfrm>
                  <a:off x="3574" y="2595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0" name="Line 74"/>
                <p:cNvSpPr>
                  <a:spLocks noChangeShapeType="1"/>
                </p:cNvSpPr>
                <p:nvPr/>
              </p:nvSpPr>
              <p:spPr bwMode="auto">
                <a:xfrm>
                  <a:off x="3574" y="2648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1" name="Line 75"/>
                <p:cNvSpPr>
                  <a:spLocks noChangeShapeType="1"/>
                </p:cNvSpPr>
                <p:nvPr/>
              </p:nvSpPr>
              <p:spPr bwMode="auto">
                <a:xfrm>
                  <a:off x="3572" y="2701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2" name="Line 76"/>
                <p:cNvSpPr>
                  <a:spLocks noChangeShapeType="1"/>
                </p:cNvSpPr>
                <p:nvPr/>
              </p:nvSpPr>
              <p:spPr bwMode="auto">
                <a:xfrm>
                  <a:off x="3574" y="2754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3" name="Line 77"/>
                <p:cNvSpPr>
                  <a:spLocks noChangeShapeType="1"/>
                </p:cNvSpPr>
                <p:nvPr/>
              </p:nvSpPr>
              <p:spPr bwMode="auto">
                <a:xfrm>
                  <a:off x="3574" y="2807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4" name="Line 78"/>
                <p:cNvSpPr>
                  <a:spLocks noChangeShapeType="1"/>
                </p:cNvSpPr>
                <p:nvPr/>
              </p:nvSpPr>
              <p:spPr bwMode="auto">
                <a:xfrm>
                  <a:off x="3572" y="2860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5" name="Line 79"/>
                <p:cNvSpPr>
                  <a:spLocks noChangeShapeType="1"/>
                </p:cNvSpPr>
                <p:nvPr/>
              </p:nvSpPr>
              <p:spPr bwMode="auto">
                <a:xfrm>
                  <a:off x="3574" y="2913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6" name="Line 80"/>
                <p:cNvSpPr>
                  <a:spLocks noChangeShapeType="1"/>
                </p:cNvSpPr>
                <p:nvPr/>
              </p:nvSpPr>
              <p:spPr bwMode="auto">
                <a:xfrm>
                  <a:off x="3574" y="2965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7" name="Line 81"/>
                <p:cNvSpPr>
                  <a:spLocks noChangeShapeType="1"/>
                </p:cNvSpPr>
                <p:nvPr/>
              </p:nvSpPr>
              <p:spPr bwMode="auto">
                <a:xfrm>
                  <a:off x="3572" y="3018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8" name="Line 82"/>
                <p:cNvSpPr>
                  <a:spLocks noChangeShapeType="1"/>
                </p:cNvSpPr>
                <p:nvPr/>
              </p:nvSpPr>
              <p:spPr bwMode="auto">
                <a:xfrm>
                  <a:off x="3574" y="3071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09" name="Line 83"/>
                <p:cNvSpPr>
                  <a:spLocks noChangeShapeType="1"/>
                </p:cNvSpPr>
                <p:nvPr/>
              </p:nvSpPr>
              <p:spPr bwMode="auto">
                <a:xfrm>
                  <a:off x="3574" y="3124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10" name="Line 84"/>
                <p:cNvSpPr>
                  <a:spLocks noChangeShapeType="1"/>
                </p:cNvSpPr>
                <p:nvPr/>
              </p:nvSpPr>
              <p:spPr bwMode="auto">
                <a:xfrm>
                  <a:off x="3572" y="3177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11" name="Line 85"/>
                <p:cNvSpPr>
                  <a:spLocks noChangeShapeType="1"/>
                </p:cNvSpPr>
                <p:nvPr/>
              </p:nvSpPr>
              <p:spPr bwMode="auto">
                <a:xfrm>
                  <a:off x="3574" y="3230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112" name="Line 86"/>
                <p:cNvSpPr>
                  <a:spLocks noChangeShapeType="1"/>
                </p:cNvSpPr>
                <p:nvPr/>
              </p:nvSpPr>
              <p:spPr bwMode="auto">
                <a:xfrm>
                  <a:off x="3574" y="3283"/>
                  <a:ext cx="149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 b="0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83" name="Rectangle 87"/>
              <p:cNvSpPr>
                <a:spLocks noChangeArrowheads="1"/>
              </p:cNvSpPr>
              <p:nvPr/>
            </p:nvSpPr>
            <p:spPr bwMode="auto">
              <a:xfrm>
                <a:off x="2383" y="2392"/>
                <a:ext cx="55" cy="584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grpSp>
            <p:nvGrpSpPr>
              <p:cNvPr id="84" name="Group 88"/>
              <p:cNvGrpSpPr>
                <a:grpSpLocks/>
              </p:cNvGrpSpPr>
              <p:nvPr/>
            </p:nvGrpSpPr>
            <p:grpSpPr bwMode="auto">
              <a:xfrm>
                <a:off x="2386" y="2448"/>
                <a:ext cx="46" cy="475"/>
                <a:chOff x="2353" y="2448"/>
                <a:chExt cx="79" cy="475"/>
              </a:xfrm>
            </p:grpSpPr>
            <p:sp>
              <p:nvSpPr>
                <p:cNvPr id="88" name="Line 89"/>
                <p:cNvSpPr>
                  <a:spLocks noChangeShapeType="1"/>
                </p:cNvSpPr>
                <p:nvPr/>
              </p:nvSpPr>
              <p:spPr bwMode="auto">
                <a:xfrm>
                  <a:off x="2353" y="2448"/>
                  <a:ext cx="7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9" name="Line 90"/>
                <p:cNvSpPr>
                  <a:spLocks noChangeShapeType="1"/>
                </p:cNvSpPr>
                <p:nvPr/>
              </p:nvSpPr>
              <p:spPr bwMode="auto">
                <a:xfrm>
                  <a:off x="2353" y="2500"/>
                  <a:ext cx="7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0" name="Line 91"/>
                <p:cNvSpPr>
                  <a:spLocks noChangeShapeType="1"/>
                </p:cNvSpPr>
                <p:nvPr/>
              </p:nvSpPr>
              <p:spPr bwMode="auto">
                <a:xfrm>
                  <a:off x="2353" y="2553"/>
                  <a:ext cx="7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1" name="Line 92"/>
                <p:cNvSpPr>
                  <a:spLocks noChangeShapeType="1"/>
                </p:cNvSpPr>
                <p:nvPr/>
              </p:nvSpPr>
              <p:spPr bwMode="auto">
                <a:xfrm>
                  <a:off x="2353" y="2606"/>
                  <a:ext cx="7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2" name="Line 93"/>
                <p:cNvSpPr>
                  <a:spLocks noChangeShapeType="1"/>
                </p:cNvSpPr>
                <p:nvPr/>
              </p:nvSpPr>
              <p:spPr bwMode="auto">
                <a:xfrm>
                  <a:off x="2353" y="2659"/>
                  <a:ext cx="7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3" name="Line 94"/>
                <p:cNvSpPr>
                  <a:spLocks noChangeShapeType="1"/>
                </p:cNvSpPr>
                <p:nvPr/>
              </p:nvSpPr>
              <p:spPr bwMode="auto">
                <a:xfrm>
                  <a:off x="2353" y="2712"/>
                  <a:ext cx="7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4" name="Line 95"/>
                <p:cNvSpPr>
                  <a:spLocks noChangeShapeType="1"/>
                </p:cNvSpPr>
                <p:nvPr/>
              </p:nvSpPr>
              <p:spPr bwMode="auto">
                <a:xfrm>
                  <a:off x="2353" y="2765"/>
                  <a:ext cx="7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5" name="Line 96"/>
                <p:cNvSpPr>
                  <a:spLocks noChangeShapeType="1"/>
                </p:cNvSpPr>
                <p:nvPr/>
              </p:nvSpPr>
              <p:spPr bwMode="auto">
                <a:xfrm>
                  <a:off x="2353" y="2818"/>
                  <a:ext cx="7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6" name="Line 97"/>
                <p:cNvSpPr>
                  <a:spLocks noChangeShapeType="1"/>
                </p:cNvSpPr>
                <p:nvPr/>
              </p:nvSpPr>
              <p:spPr bwMode="auto">
                <a:xfrm>
                  <a:off x="2353" y="2870"/>
                  <a:ext cx="7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 b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7" name="Line 98"/>
                <p:cNvSpPr>
                  <a:spLocks noChangeShapeType="1"/>
                </p:cNvSpPr>
                <p:nvPr/>
              </p:nvSpPr>
              <p:spPr bwMode="auto">
                <a:xfrm>
                  <a:off x="2353" y="2923"/>
                  <a:ext cx="7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100" b="0">
                    <a:latin typeface="Calibri" panose="020F0502020204030204" pitchFamily="34" charset="0"/>
                  </a:endParaRPr>
                </a:p>
              </p:txBody>
            </p:sp>
          </p:grpSp>
          <p:sp>
            <p:nvSpPr>
              <p:cNvPr id="85" name="Rectangle 99"/>
              <p:cNvSpPr>
                <a:spLocks noChangeArrowheads="1"/>
              </p:cNvSpPr>
              <p:nvPr/>
            </p:nvSpPr>
            <p:spPr bwMode="auto">
              <a:xfrm>
                <a:off x="2388" y="1602"/>
                <a:ext cx="44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86" name="Rectangle 100"/>
              <p:cNvSpPr>
                <a:spLocks noChangeArrowheads="1"/>
              </p:cNvSpPr>
              <p:nvPr/>
            </p:nvSpPr>
            <p:spPr bwMode="auto">
              <a:xfrm>
                <a:off x="2388" y="2183"/>
                <a:ext cx="44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87" name="Rectangle 101"/>
              <p:cNvSpPr>
                <a:spLocks noChangeArrowheads="1"/>
              </p:cNvSpPr>
              <p:nvPr/>
            </p:nvSpPr>
            <p:spPr bwMode="auto">
              <a:xfrm>
                <a:off x="2389" y="2505"/>
                <a:ext cx="44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54" name="Rectangle 103"/>
          <p:cNvSpPr>
            <a:spLocks noChangeArrowheads="1"/>
          </p:cNvSpPr>
          <p:nvPr/>
        </p:nvSpPr>
        <p:spPr bwMode="auto">
          <a:xfrm>
            <a:off x="945201" y="4049034"/>
            <a:ext cx="66087" cy="121959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endParaRPr lang="en-US" sz="1100" b="0">
              <a:latin typeface="Calibri" panose="020F0502020204030204" pitchFamily="34" charset="0"/>
            </a:endParaRPr>
          </a:p>
        </p:txBody>
      </p:sp>
      <p:sp>
        <p:nvSpPr>
          <p:cNvPr id="55" name="AutoShape 106"/>
          <p:cNvSpPr>
            <a:spLocks noChangeArrowheads="1"/>
          </p:cNvSpPr>
          <p:nvPr/>
        </p:nvSpPr>
        <p:spPr bwMode="auto">
          <a:xfrm>
            <a:off x="1890741" y="4077555"/>
            <a:ext cx="101491" cy="597032"/>
          </a:xfrm>
          <a:prstGeom prst="bracketPair">
            <a:avLst>
              <a:gd name="adj" fmla="val 16778"/>
            </a:avLst>
          </a:prstGeom>
          <a:noFill/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100" b="0">
              <a:latin typeface="Calibri" panose="020F0502020204030204" pitchFamily="34" charset="0"/>
            </a:endParaRPr>
          </a:p>
        </p:txBody>
      </p:sp>
      <p:sp>
        <p:nvSpPr>
          <p:cNvPr id="56" name="Rectangle 107"/>
          <p:cNvSpPr>
            <a:spLocks noChangeArrowheads="1"/>
          </p:cNvSpPr>
          <p:nvPr/>
        </p:nvSpPr>
        <p:spPr bwMode="auto">
          <a:xfrm>
            <a:off x="1926735" y="4074719"/>
            <a:ext cx="32454" cy="60412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100" b="0">
              <a:latin typeface="Calibri" panose="020F0502020204030204" pitchFamily="34" charset="0"/>
            </a:endParaRPr>
          </a:p>
        </p:txBody>
      </p:sp>
      <p:grpSp>
        <p:nvGrpSpPr>
          <p:cNvPr id="57" name="Group 108"/>
          <p:cNvGrpSpPr>
            <a:grpSpLocks/>
          </p:cNvGrpSpPr>
          <p:nvPr/>
        </p:nvGrpSpPr>
        <p:grpSpPr bwMode="auto">
          <a:xfrm>
            <a:off x="1911393" y="4114427"/>
            <a:ext cx="46615" cy="524708"/>
            <a:chOff x="3572" y="2543"/>
            <a:chExt cx="1496" cy="740"/>
          </a:xfrm>
        </p:grpSpPr>
        <p:sp>
          <p:nvSpPr>
            <p:cNvPr id="62" name="Line 109"/>
            <p:cNvSpPr>
              <a:spLocks noChangeShapeType="1"/>
            </p:cNvSpPr>
            <p:nvPr/>
          </p:nvSpPr>
          <p:spPr bwMode="auto">
            <a:xfrm>
              <a:off x="3572" y="2543"/>
              <a:ext cx="149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100" b="0">
                <a:latin typeface="Calibri" panose="020F0502020204030204" pitchFamily="34" charset="0"/>
              </a:endParaRPr>
            </a:p>
          </p:txBody>
        </p:sp>
        <p:sp>
          <p:nvSpPr>
            <p:cNvPr id="63" name="Line 110"/>
            <p:cNvSpPr>
              <a:spLocks noChangeShapeType="1"/>
            </p:cNvSpPr>
            <p:nvPr/>
          </p:nvSpPr>
          <p:spPr bwMode="auto">
            <a:xfrm>
              <a:off x="3574" y="2595"/>
              <a:ext cx="149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100" b="0">
                <a:latin typeface="Calibri" panose="020F0502020204030204" pitchFamily="34" charset="0"/>
              </a:endParaRPr>
            </a:p>
          </p:txBody>
        </p:sp>
        <p:sp>
          <p:nvSpPr>
            <p:cNvPr id="64" name="Line 111"/>
            <p:cNvSpPr>
              <a:spLocks noChangeShapeType="1"/>
            </p:cNvSpPr>
            <p:nvPr/>
          </p:nvSpPr>
          <p:spPr bwMode="auto">
            <a:xfrm>
              <a:off x="3574" y="2648"/>
              <a:ext cx="149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100" b="0">
                <a:latin typeface="Calibri" panose="020F0502020204030204" pitchFamily="34" charset="0"/>
              </a:endParaRPr>
            </a:p>
          </p:txBody>
        </p:sp>
        <p:sp>
          <p:nvSpPr>
            <p:cNvPr id="65" name="Line 112"/>
            <p:cNvSpPr>
              <a:spLocks noChangeShapeType="1"/>
            </p:cNvSpPr>
            <p:nvPr/>
          </p:nvSpPr>
          <p:spPr bwMode="auto">
            <a:xfrm>
              <a:off x="3572" y="2701"/>
              <a:ext cx="149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100" b="0">
                <a:latin typeface="Calibri" panose="020F0502020204030204" pitchFamily="34" charset="0"/>
              </a:endParaRPr>
            </a:p>
          </p:txBody>
        </p:sp>
        <p:sp>
          <p:nvSpPr>
            <p:cNvPr id="66" name="Line 113"/>
            <p:cNvSpPr>
              <a:spLocks noChangeShapeType="1"/>
            </p:cNvSpPr>
            <p:nvPr/>
          </p:nvSpPr>
          <p:spPr bwMode="auto">
            <a:xfrm>
              <a:off x="3574" y="2754"/>
              <a:ext cx="149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100" b="0">
                <a:latin typeface="Calibri" panose="020F0502020204030204" pitchFamily="34" charset="0"/>
              </a:endParaRPr>
            </a:p>
          </p:txBody>
        </p:sp>
        <p:sp>
          <p:nvSpPr>
            <p:cNvPr id="67" name="Line 114"/>
            <p:cNvSpPr>
              <a:spLocks noChangeShapeType="1"/>
            </p:cNvSpPr>
            <p:nvPr/>
          </p:nvSpPr>
          <p:spPr bwMode="auto">
            <a:xfrm>
              <a:off x="3574" y="2807"/>
              <a:ext cx="149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100" b="0">
                <a:latin typeface="Calibri" panose="020F0502020204030204" pitchFamily="34" charset="0"/>
              </a:endParaRPr>
            </a:p>
          </p:txBody>
        </p:sp>
        <p:sp>
          <p:nvSpPr>
            <p:cNvPr id="68" name="Line 115"/>
            <p:cNvSpPr>
              <a:spLocks noChangeShapeType="1"/>
            </p:cNvSpPr>
            <p:nvPr/>
          </p:nvSpPr>
          <p:spPr bwMode="auto">
            <a:xfrm>
              <a:off x="3572" y="2860"/>
              <a:ext cx="149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100" b="0">
                <a:latin typeface="Calibri" panose="020F0502020204030204" pitchFamily="34" charset="0"/>
              </a:endParaRPr>
            </a:p>
          </p:txBody>
        </p:sp>
        <p:sp>
          <p:nvSpPr>
            <p:cNvPr id="69" name="Line 116"/>
            <p:cNvSpPr>
              <a:spLocks noChangeShapeType="1"/>
            </p:cNvSpPr>
            <p:nvPr/>
          </p:nvSpPr>
          <p:spPr bwMode="auto">
            <a:xfrm>
              <a:off x="3574" y="2913"/>
              <a:ext cx="149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100" b="0">
                <a:latin typeface="Calibri" panose="020F0502020204030204" pitchFamily="34" charset="0"/>
              </a:endParaRPr>
            </a:p>
          </p:txBody>
        </p:sp>
        <p:sp>
          <p:nvSpPr>
            <p:cNvPr id="70" name="Line 117"/>
            <p:cNvSpPr>
              <a:spLocks noChangeShapeType="1"/>
            </p:cNvSpPr>
            <p:nvPr/>
          </p:nvSpPr>
          <p:spPr bwMode="auto">
            <a:xfrm>
              <a:off x="3574" y="2965"/>
              <a:ext cx="149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100" b="0">
                <a:latin typeface="Calibri" panose="020F0502020204030204" pitchFamily="34" charset="0"/>
              </a:endParaRPr>
            </a:p>
          </p:txBody>
        </p:sp>
        <p:sp>
          <p:nvSpPr>
            <p:cNvPr id="71" name="Line 118"/>
            <p:cNvSpPr>
              <a:spLocks noChangeShapeType="1"/>
            </p:cNvSpPr>
            <p:nvPr/>
          </p:nvSpPr>
          <p:spPr bwMode="auto">
            <a:xfrm>
              <a:off x="3572" y="3018"/>
              <a:ext cx="149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100" b="0">
                <a:latin typeface="Calibri" panose="020F0502020204030204" pitchFamily="34" charset="0"/>
              </a:endParaRPr>
            </a:p>
          </p:txBody>
        </p:sp>
        <p:sp>
          <p:nvSpPr>
            <p:cNvPr id="72" name="Line 119"/>
            <p:cNvSpPr>
              <a:spLocks noChangeShapeType="1"/>
            </p:cNvSpPr>
            <p:nvPr/>
          </p:nvSpPr>
          <p:spPr bwMode="auto">
            <a:xfrm>
              <a:off x="3574" y="3071"/>
              <a:ext cx="149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100" b="0">
                <a:latin typeface="Calibri" panose="020F0502020204030204" pitchFamily="34" charset="0"/>
              </a:endParaRPr>
            </a:p>
          </p:txBody>
        </p:sp>
        <p:sp>
          <p:nvSpPr>
            <p:cNvPr id="73" name="Line 120"/>
            <p:cNvSpPr>
              <a:spLocks noChangeShapeType="1"/>
            </p:cNvSpPr>
            <p:nvPr/>
          </p:nvSpPr>
          <p:spPr bwMode="auto">
            <a:xfrm>
              <a:off x="3574" y="3124"/>
              <a:ext cx="149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100" b="0">
                <a:latin typeface="Calibri" panose="020F0502020204030204" pitchFamily="34" charset="0"/>
              </a:endParaRPr>
            </a:p>
          </p:txBody>
        </p:sp>
        <p:sp>
          <p:nvSpPr>
            <p:cNvPr id="74" name="Line 121"/>
            <p:cNvSpPr>
              <a:spLocks noChangeShapeType="1"/>
            </p:cNvSpPr>
            <p:nvPr/>
          </p:nvSpPr>
          <p:spPr bwMode="auto">
            <a:xfrm>
              <a:off x="3572" y="3177"/>
              <a:ext cx="149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100" b="0">
                <a:latin typeface="Calibri" panose="020F0502020204030204" pitchFamily="34" charset="0"/>
              </a:endParaRPr>
            </a:p>
          </p:txBody>
        </p:sp>
        <p:sp>
          <p:nvSpPr>
            <p:cNvPr id="75" name="Line 122"/>
            <p:cNvSpPr>
              <a:spLocks noChangeShapeType="1"/>
            </p:cNvSpPr>
            <p:nvPr/>
          </p:nvSpPr>
          <p:spPr bwMode="auto">
            <a:xfrm>
              <a:off x="3574" y="3230"/>
              <a:ext cx="149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100" b="0">
                <a:latin typeface="Calibri" panose="020F0502020204030204" pitchFamily="34" charset="0"/>
              </a:endParaRPr>
            </a:p>
          </p:txBody>
        </p:sp>
        <p:sp>
          <p:nvSpPr>
            <p:cNvPr id="76" name="Line 123"/>
            <p:cNvSpPr>
              <a:spLocks noChangeShapeType="1"/>
            </p:cNvSpPr>
            <p:nvPr/>
          </p:nvSpPr>
          <p:spPr bwMode="auto">
            <a:xfrm>
              <a:off x="3574" y="3283"/>
              <a:ext cx="149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100" b="0">
                <a:latin typeface="Calibri" panose="020F0502020204030204" pitchFamily="34" charset="0"/>
              </a:endParaRPr>
            </a:p>
          </p:txBody>
        </p:sp>
      </p:grpSp>
      <p:sp>
        <p:nvSpPr>
          <p:cNvPr id="58" name="AutoShape 124"/>
          <p:cNvSpPr>
            <a:spLocks noChangeArrowheads="1"/>
          </p:cNvSpPr>
          <p:nvPr/>
        </p:nvSpPr>
        <p:spPr bwMode="auto">
          <a:xfrm>
            <a:off x="1646456" y="4786257"/>
            <a:ext cx="713281" cy="282917"/>
          </a:xfrm>
          <a:prstGeom prst="rightArrow">
            <a:avLst>
              <a:gd name="adj1" fmla="val 53944"/>
              <a:gd name="adj2" fmla="val 49124"/>
            </a:avLst>
          </a:prstGeom>
          <a:solidFill>
            <a:srgbClr val="DDDDDD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215900" prstMaterial="legacyMatte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wrap="none" anchor="ctr">
            <a:flatTx/>
          </a:bodyPr>
          <a:lstStyle/>
          <a:p>
            <a:endParaRPr lang="en-US" sz="1100" b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1960722" y="4036499"/>
                <a:ext cx="418704" cy="461665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bg1"/>
                          </a:solidFill>
                          <a:latin typeface="Cambria Math"/>
                        </a:rPr>
                        <m:t>x</m:t>
                      </m:r>
                    </m:oMath>
                  </m:oMathPara>
                </a14:m>
                <a:endParaRPr lang="he-IL" sz="2800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722" y="4036499"/>
                <a:ext cx="418704" cy="46166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1274588" y="5296940"/>
                <a:ext cx="403184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he-IL" i="0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α</m:t>
                      </m:r>
                    </m:oMath>
                  </m:oMathPara>
                </a14:m>
                <a:endParaRPr lang="he-IL" sz="1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4588" y="5296940"/>
                <a:ext cx="403184" cy="46166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208228" y="4355278"/>
            <a:ext cx="1127520" cy="683851"/>
            <a:chOff x="267542" y="4591216"/>
            <a:chExt cx="944534" cy="615265"/>
          </a:xfrm>
        </p:grpSpPr>
        <p:sp>
          <p:nvSpPr>
            <p:cNvPr id="113" name="AutoShape 15"/>
            <p:cNvSpPr>
              <a:spLocks noChangeArrowheads="1"/>
            </p:cNvSpPr>
            <p:nvPr/>
          </p:nvSpPr>
          <p:spPr bwMode="auto">
            <a:xfrm>
              <a:off x="267542" y="4591216"/>
              <a:ext cx="944534" cy="615265"/>
            </a:xfrm>
            <a:prstGeom prst="bracketPair">
              <a:avLst>
                <a:gd name="adj" fmla="val 4463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100" b="0">
                <a:latin typeface="Calibri" panose="020F0502020204030204" pitchFamily="34" charset="0"/>
              </a:endParaRPr>
            </a:p>
          </p:txBody>
        </p:sp>
        <p:grpSp>
          <p:nvGrpSpPr>
            <p:cNvPr id="114" name="Group 17"/>
            <p:cNvGrpSpPr>
              <a:grpSpLocks/>
            </p:cNvGrpSpPr>
            <p:nvPr/>
          </p:nvGrpSpPr>
          <p:grpSpPr bwMode="auto">
            <a:xfrm>
              <a:off x="292753" y="4600041"/>
              <a:ext cx="885689" cy="601996"/>
              <a:chOff x="895" y="1132"/>
              <a:chExt cx="1501" cy="849"/>
            </a:xfrm>
          </p:grpSpPr>
          <p:sp>
            <p:nvSpPr>
              <p:cNvPr id="116" name="Rectangle 18"/>
              <p:cNvSpPr>
                <a:spLocks noChangeArrowheads="1"/>
              </p:cNvSpPr>
              <p:nvPr/>
            </p:nvSpPr>
            <p:spPr bwMode="auto">
              <a:xfrm>
                <a:off x="895" y="1132"/>
                <a:ext cx="56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17" name="Rectangle 19"/>
              <p:cNvSpPr>
                <a:spLocks noChangeArrowheads="1"/>
              </p:cNvSpPr>
              <p:nvPr/>
            </p:nvSpPr>
            <p:spPr bwMode="auto">
              <a:xfrm>
                <a:off x="951" y="1132"/>
                <a:ext cx="55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18" name="Rectangle 20"/>
              <p:cNvSpPr>
                <a:spLocks noChangeArrowheads="1"/>
              </p:cNvSpPr>
              <p:nvPr/>
            </p:nvSpPr>
            <p:spPr bwMode="auto">
              <a:xfrm>
                <a:off x="1006" y="1132"/>
                <a:ext cx="55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19" name="Rectangle 21"/>
              <p:cNvSpPr>
                <a:spLocks noChangeArrowheads="1"/>
              </p:cNvSpPr>
              <p:nvPr/>
            </p:nvSpPr>
            <p:spPr bwMode="auto">
              <a:xfrm>
                <a:off x="1061" y="1132"/>
                <a:ext cx="56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20" name="Rectangle 22"/>
              <p:cNvSpPr>
                <a:spLocks noChangeArrowheads="1"/>
              </p:cNvSpPr>
              <p:nvPr/>
            </p:nvSpPr>
            <p:spPr bwMode="auto">
              <a:xfrm>
                <a:off x="1117" y="1132"/>
                <a:ext cx="56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21" name="Rectangle 23"/>
              <p:cNvSpPr>
                <a:spLocks noChangeArrowheads="1"/>
              </p:cNvSpPr>
              <p:nvPr/>
            </p:nvSpPr>
            <p:spPr bwMode="auto">
              <a:xfrm>
                <a:off x="1173" y="1132"/>
                <a:ext cx="55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22" name="Rectangle 24"/>
              <p:cNvSpPr>
                <a:spLocks noChangeArrowheads="1"/>
              </p:cNvSpPr>
              <p:nvPr/>
            </p:nvSpPr>
            <p:spPr bwMode="auto">
              <a:xfrm>
                <a:off x="1228" y="1132"/>
                <a:ext cx="56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23" name="Rectangle 25"/>
              <p:cNvSpPr>
                <a:spLocks noChangeArrowheads="1"/>
              </p:cNvSpPr>
              <p:nvPr/>
            </p:nvSpPr>
            <p:spPr bwMode="auto">
              <a:xfrm>
                <a:off x="1284" y="1132"/>
                <a:ext cx="56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24" name="Rectangle 26"/>
              <p:cNvSpPr>
                <a:spLocks noChangeArrowheads="1"/>
              </p:cNvSpPr>
              <p:nvPr/>
            </p:nvSpPr>
            <p:spPr bwMode="auto">
              <a:xfrm>
                <a:off x="1340" y="1132"/>
                <a:ext cx="55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25" name="Rectangle 27"/>
              <p:cNvSpPr>
                <a:spLocks noChangeArrowheads="1"/>
              </p:cNvSpPr>
              <p:nvPr/>
            </p:nvSpPr>
            <p:spPr bwMode="auto">
              <a:xfrm>
                <a:off x="1395" y="1132"/>
                <a:ext cx="56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26" name="Rectangle 28"/>
              <p:cNvSpPr>
                <a:spLocks noChangeArrowheads="1"/>
              </p:cNvSpPr>
              <p:nvPr/>
            </p:nvSpPr>
            <p:spPr bwMode="auto">
              <a:xfrm>
                <a:off x="1451" y="1132"/>
                <a:ext cx="56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27" name="Rectangle 29"/>
              <p:cNvSpPr>
                <a:spLocks noChangeArrowheads="1"/>
              </p:cNvSpPr>
              <p:nvPr/>
            </p:nvSpPr>
            <p:spPr bwMode="auto">
              <a:xfrm>
                <a:off x="1507" y="1132"/>
                <a:ext cx="55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28" name="Rectangle 30"/>
              <p:cNvSpPr>
                <a:spLocks noChangeArrowheads="1"/>
              </p:cNvSpPr>
              <p:nvPr/>
            </p:nvSpPr>
            <p:spPr bwMode="auto">
              <a:xfrm>
                <a:off x="1562" y="1132"/>
                <a:ext cx="56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29" name="Rectangle 31"/>
              <p:cNvSpPr>
                <a:spLocks noChangeArrowheads="1"/>
              </p:cNvSpPr>
              <p:nvPr/>
            </p:nvSpPr>
            <p:spPr bwMode="auto">
              <a:xfrm>
                <a:off x="1618" y="1132"/>
                <a:ext cx="56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30" name="Rectangle 32"/>
              <p:cNvSpPr>
                <a:spLocks noChangeArrowheads="1"/>
              </p:cNvSpPr>
              <p:nvPr/>
            </p:nvSpPr>
            <p:spPr bwMode="auto">
              <a:xfrm>
                <a:off x="1674" y="1132"/>
                <a:ext cx="55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31" name="Rectangle 33"/>
              <p:cNvSpPr>
                <a:spLocks noChangeArrowheads="1"/>
              </p:cNvSpPr>
              <p:nvPr/>
            </p:nvSpPr>
            <p:spPr bwMode="auto">
              <a:xfrm>
                <a:off x="1729" y="1132"/>
                <a:ext cx="56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32" name="Rectangle 34"/>
              <p:cNvSpPr>
                <a:spLocks noChangeArrowheads="1"/>
              </p:cNvSpPr>
              <p:nvPr/>
            </p:nvSpPr>
            <p:spPr bwMode="auto">
              <a:xfrm>
                <a:off x="1785" y="1132"/>
                <a:ext cx="55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33" name="Rectangle 35"/>
              <p:cNvSpPr>
                <a:spLocks noChangeArrowheads="1"/>
              </p:cNvSpPr>
              <p:nvPr/>
            </p:nvSpPr>
            <p:spPr bwMode="auto">
              <a:xfrm>
                <a:off x="1840" y="1132"/>
                <a:ext cx="56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34" name="Rectangle 36"/>
              <p:cNvSpPr>
                <a:spLocks noChangeArrowheads="1"/>
              </p:cNvSpPr>
              <p:nvPr/>
            </p:nvSpPr>
            <p:spPr bwMode="auto">
              <a:xfrm>
                <a:off x="1896" y="1132"/>
                <a:ext cx="55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35" name="Rectangle 37"/>
              <p:cNvSpPr>
                <a:spLocks noChangeArrowheads="1"/>
              </p:cNvSpPr>
              <p:nvPr/>
            </p:nvSpPr>
            <p:spPr bwMode="auto">
              <a:xfrm>
                <a:off x="1951" y="1132"/>
                <a:ext cx="56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36" name="Rectangle 38"/>
              <p:cNvSpPr>
                <a:spLocks noChangeArrowheads="1"/>
              </p:cNvSpPr>
              <p:nvPr/>
            </p:nvSpPr>
            <p:spPr bwMode="auto">
              <a:xfrm>
                <a:off x="2007" y="1132"/>
                <a:ext cx="55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37" name="Rectangle 39"/>
              <p:cNvSpPr>
                <a:spLocks noChangeArrowheads="1"/>
              </p:cNvSpPr>
              <p:nvPr/>
            </p:nvSpPr>
            <p:spPr bwMode="auto">
              <a:xfrm>
                <a:off x="2062" y="1132"/>
                <a:ext cx="56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38" name="Rectangle 40"/>
              <p:cNvSpPr>
                <a:spLocks noChangeArrowheads="1"/>
              </p:cNvSpPr>
              <p:nvPr/>
            </p:nvSpPr>
            <p:spPr bwMode="auto">
              <a:xfrm>
                <a:off x="2118" y="1132"/>
                <a:ext cx="56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39" name="Rectangle 41"/>
              <p:cNvSpPr>
                <a:spLocks noChangeArrowheads="1"/>
              </p:cNvSpPr>
              <p:nvPr/>
            </p:nvSpPr>
            <p:spPr bwMode="auto">
              <a:xfrm>
                <a:off x="2174" y="1132"/>
                <a:ext cx="55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40" name="Rectangle 42"/>
              <p:cNvSpPr>
                <a:spLocks noChangeArrowheads="1"/>
              </p:cNvSpPr>
              <p:nvPr/>
            </p:nvSpPr>
            <p:spPr bwMode="auto">
              <a:xfrm>
                <a:off x="2229" y="1132"/>
                <a:ext cx="56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41" name="Rectangle 43"/>
              <p:cNvSpPr>
                <a:spLocks noChangeArrowheads="1"/>
              </p:cNvSpPr>
              <p:nvPr/>
            </p:nvSpPr>
            <p:spPr bwMode="auto">
              <a:xfrm>
                <a:off x="2285" y="1132"/>
                <a:ext cx="56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42" name="Rectangle 44"/>
              <p:cNvSpPr>
                <a:spLocks noChangeArrowheads="1"/>
              </p:cNvSpPr>
              <p:nvPr/>
            </p:nvSpPr>
            <p:spPr bwMode="auto">
              <a:xfrm>
                <a:off x="2341" y="1132"/>
                <a:ext cx="55" cy="84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43" name="Line 45"/>
              <p:cNvSpPr>
                <a:spLocks noChangeShapeType="1"/>
              </p:cNvSpPr>
              <p:nvPr/>
            </p:nvSpPr>
            <p:spPr bwMode="auto">
              <a:xfrm>
                <a:off x="898" y="1188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44" name="Line 46"/>
              <p:cNvSpPr>
                <a:spLocks noChangeShapeType="1"/>
              </p:cNvSpPr>
              <p:nvPr/>
            </p:nvSpPr>
            <p:spPr bwMode="auto">
              <a:xfrm>
                <a:off x="900" y="1240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45" name="Line 47"/>
              <p:cNvSpPr>
                <a:spLocks noChangeShapeType="1"/>
              </p:cNvSpPr>
              <p:nvPr/>
            </p:nvSpPr>
            <p:spPr bwMode="auto">
              <a:xfrm>
                <a:off x="900" y="1293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46" name="Line 48"/>
              <p:cNvSpPr>
                <a:spLocks noChangeShapeType="1"/>
              </p:cNvSpPr>
              <p:nvPr/>
            </p:nvSpPr>
            <p:spPr bwMode="auto">
              <a:xfrm>
                <a:off x="898" y="1346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47" name="Line 49"/>
              <p:cNvSpPr>
                <a:spLocks noChangeShapeType="1"/>
              </p:cNvSpPr>
              <p:nvPr/>
            </p:nvSpPr>
            <p:spPr bwMode="auto">
              <a:xfrm>
                <a:off x="900" y="1399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48" name="Line 50"/>
              <p:cNvSpPr>
                <a:spLocks noChangeShapeType="1"/>
              </p:cNvSpPr>
              <p:nvPr/>
            </p:nvSpPr>
            <p:spPr bwMode="auto">
              <a:xfrm>
                <a:off x="900" y="1452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49" name="Line 51"/>
              <p:cNvSpPr>
                <a:spLocks noChangeShapeType="1"/>
              </p:cNvSpPr>
              <p:nvPr/>
            </p:nvSpPr>
            <p:spPr bwMode="auto">
              <a:xfrm>
                <a:off x="898" y="1505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50" name="Line 52"/>
              <p:cNvSpPr>
                <a:spLocks noChangeShapeType="1"/>
              </p:cNvSpPr>
              <p:nvPr/>
            </p:nvSpPr>
            <p:spPr bwMode="auto">
              <a:xfrm>
                <a:off x="900" y="1558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51" name="Line 53"/>
              <p:cNvSpPr>
                <a:spLocks noChangeShapeType="1"/>
              </p:cNvSpPr>
              <p:nvPr/>
            </p:nvSpPr>
            <p:spPr bwMode="auto">
              <a:xfrm>
                <a:off x="900" y="1610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52" name="Line 54"/>
              <p:cNvSpPr>
                <a:spLocks noChangeShapeType="1"/>
              </p:cNvSpPr>
              <p:nvPr/>
            </p:nvSpPr>
            <p:spPr bwMode="auto">
              <a:xfrm>
                <a:off x="898" y="1663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53" name="Line 55"/>
              <p:cNvSpPr>
                <a:spLocks noChangeShapeType="1"/>
              </p:cNvSpPr>
              <p:nvPr/>
            </p:nvSpPr>
            <p:spPr bwMode="auto">
              <a:xfrm>
                <a:off x="900" y="1716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54" name="Line 56"/>
              <p:cNvSpPr>
                <a:spLocks noChangeShapeType="1"/>
              </p:cNvSpPr>
              <p:nvPr/>
            </p:nvSpPr>
            <p:spPr bwMode="auto">
              <a:xfrm>
                <a:off x="900" y="1769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55" name="Line 57"/>
              <p:cNvSpPr>
                <a:spLocks noChangeShapeType="1"/>
              </p:cNvSpPr>
              <p:nvPr/>
            </p:nvSpPr>
            <p:spPr bwMode="auto">
              <a:xfrm>
                <a:off x="898" y="1822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56" name="Line 58"/>
              <p:cNvSpPr>
                <a:spLocks noChangeShapeType="1"/>
              </p:cNvSpPr>
              <p:nvPr/>
            </p:nvSpPr>
            <p:spPr bwMode="auto">
              <a:xfrm>
                <a:off x="900" y="1875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57" name="Line 59"/>
              <p:cNvSpPr>
                <a:spLocks noChangeShapeType="1"/>
              </p:cNvSpPr>
              <p:nvPr/>
            </p:nvSpPr>
            <p:spPr bwMode="auto">
              <a:xfrm>
                <a:off x="900" y="1928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/>
                <p:cNvSpPr txBox="1"/>
                <p:nvPr/>
              </p:nvSpPr>
              <p:spPr>
                <a:xfrm>
                  <a:off x="480725" y="4637384"/>
                  <a:ext cx="542135" cy="523220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0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𝐃</m:t>
                        </m:r>
                      </m:oMath>
                    </m:oMathPara>
                  </a14:m>
                  <a:endParaRPr lang="he-IL" sz="1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TextBox 6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725" y="4637384"/>
                  <a:ext cx="542135" cy="52322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2295299" y="4095338"/>
            <a:ext cx="1448783" cy="1955382"/>
            <a:chOff x="2295299" y="4095338"/>
            <a:chExt cx="1448783" cy="1955382"/>
          </a:xfrm>
        </p:grpSpPr>
        <p:sp>
          <p:nvSpPr>
            <p:cNvPr id="158" name="AutoShape 124"/>
            <p:cNvSpPr>
              <a:spLocks noChangeArrowheads="1"/>
            </p:cNvSpPr>
            <p:nvPr/>
          </p:nvSpPr>
          <p:spPr bwMode="auto">
            <a:xfrm rot="16200000">
              <a:off x="2308866" y="5216610"/>
              <a:ext cx="509653" cy="282917"/>
            </a:xfrm>
            <a:prstGeom prst="rightArrow">
              <a:avLst>
                <a:gd name="adj1" fmla="val 53944"/>
                <a:gd name="adj2" fmla="val 49124"/>
              </a:avLst>
            </a:prstGeom>
            <a:solidFill>
              <a:srgbClr val="DDDDDD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215900" prstMaterial="legacyMatte">
              <a:bevelT w="13500" h="13500" prst="angle"/>
              <a:bevelB w="13500" h="13500" prst="angle"/>
              <a:extrusionClr>
                <a:srgbClr val="DDDDDD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 sz="1100" b="0">
                <a:latin typeface="Calibri" panose="020F0502020204030204" pitchFamily="34" charset="0"/>
              </a:endParaRPr>
            </a:p>
          </p:txBody>
        </p:sp>
        <p:sp>
          <p:nvSpPr>
            <p:cNvPr id="2" name="Oval 1"/>
            <p:cNvSpPr/>
            <p:nvPr/>
          </p:nvSpPr>
          <p:spPr bwMode="auto">
            <a:xfrm>
              <a:off x="2364278" y="4724711"/>
              <a:ext cx="442301" cy="396656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215900" prstMaterial="legacyMatte">
              <a:bevelT w="13500" h="13500" prst="angle"/>
              <a:bevelB w="13500" h="13500" prst="angle"/>
              <a:extrusionClr>
                <a:srgbClr val="DDDDDD"/>
              </a:extrusionClr>
            </a:sp3d>
          </p:spPr>
          <p:txBody>
            <a:bodyPr wrap="none" anchor="ctr">
              <a:flatTx/>
            </a:bodyPr>
            <a:lstStyle/>
            <a:p>
              <a:endParaRPr lang="he-IL" sz="1100" b="0">
                <a:latin typeface="Calibri" panose="020F0502020204030204" pitchFamily="34" charset="0"/>
              </a:endParaRPr>
            </a:p>
          </p:txBody>
        </p:sp>
        <p:sp>
          <p:nvSpPr>
            <p:cNvPr id="159" name="AutoShape 106"/>
            <p:cNvSpPr>
              <a:spLocks noChangeArrowheads="1"/>
            </p:cNvSpPr>
            <p:nvPr/>
          </p:nvSpPr>
          <p:spPr bwMode="auto">
            <a:xfrm>
              <a:off x="2295299" y="5122638"/>
              <a:ext cx="101491" cy="597032"/>
            </a:xfrm>
            <a:prstGeom prst="bracketPair">
              <a:avLst>
                <a:gd name="adj" fmla="val 16778"/>
              </a:avLst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100" b="0">
                <a:latin typeface="Calibri" panose="020F0502020204030204" pitchFamily="34" charset="0"/>
              </a:endParaRPr>
            </a:p>
          </p:txBody>
        </p:sp>
        <p:sp>
          <p:nvSpPr>
            <p:cNvPr id="160" name="Rectangle 107"/>
            <p:cNvSpPr>
              <a:spLocks noChangeArrowheads="1"/>
            </p:cNvSpPr>
            <p:nvPr/>
          </p:nvSpPr>
          <p:spPr bwMode="auto">
            <a:xfrm>
              <a:off x="2331293" y="5119802"/>
              <a:ext cx="32454" cy="60412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100" b="0">
                <a:latin typeface="Calibri" panose="020F0502020204030204" pitchFamily="34" charset="0"/>
              </a:endParaRPr>
            </a:p>
          </p:txBody>
        </p:sp>
        <p:grpSp>
          <p:nvGrpSpPr>
            <p:cNvPr id="161" name="Group 108"/>
            <p:cNvGrpSpPr>
              <a:grpSpLocks/>
            </p:cNvGrpSpPr>
            <p:nvPr/>
          </p:nvGrpSpPr>
          <p:grpSpPr bwMode="auto">
            <a:xfrm>
              <a:off x="2315951" y="5159510"/>
              <a:ext cx="46615" cy="524708"/>
              <a:chOff x="3572" y="2543"/>
              <a:chExt cx="1496" cy="740"/>
            </a:xfrm>
          </p:grpSpPr>
          <p:sp>
            <p:nvSpPr>
              <p:cNvPr id="162" name="Line 109"/>
              <p:cNvSpPr>
                <a:spLocks noChangeShapeType="1"/>
              </p:cNvSpPr>
              <p:nvPr/>
            </p:nvSpPr>
            <p:spPr bwMode="auto">
              <a:xfrm>
                <a:off x="3572" y="2543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63" name="Line 110"/>
              <p:cNvSpPr>
                <a:spLocks noChangeShapeType="1"/>
              </p:cNvSpPr>
              <p:nvPr/>
            </p:nvSpPr>
            <p:spPr bwMode="auto">
              <a:xfrm>
                <a:off x="3574" y="2595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64" name="Line 111"/>
              <p:cNvSpPr>
                <a:spLocks noChangeShapeType="1"/>
              </p:cNvSpPr>
              <p:nvPr/>
            </p:nvSpPr>
            <p:spPr bwMode="auto">
              <a:xfrm>
                <a:off x="3574" y="2648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65" name="Line 112"/>
              <p:cNvSpPr>
                <a:spLocks noChangeShapeType="1"/>
              </p:cNvSpPr>
              <p:nvPr/>
            </p:nvSpPr>
            <p:spPr bwMode="auto">
              <a:xfrm>
                <a:off x="3572" y="2701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66" name="Line 113"/>
              <p:cNvSpPr>
                <a:spLocks noChangeShapeType="1"/>
              </p:cNvSpPr>
              <p:nvPr/>
            </p:nvSpPr>
            <p:spPr bwMode="auto">
              <a:xfrm>
                <a:off x="3574" y="2754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67" name="Line 114"/>
              <p:cNvSpPr>
                <a:spLocks noChangeShapeType="1"/>
              </p:cNvSpPr>
              <p:nvPr/>
            </p:nvSpPr>
            <p:spPr bwMode="auto">
              <a:xfrm>
                <a:off x="3574" y="2807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68" name="Line 115"/>
              <p:cNvSpPr>
                <a:spLocks noChangeShapeType="1"/>
              </p:cNvSpPr>
              <p:nvPr/>
            </p:nvSpPr>
            <p:spPr bwMode="auto">
              <a:xfrm>
                <a:off x="3572" y="2860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69" name="Line 116"/>
              <p:cNvSpPr>
                <a:spLocks noChangeShapeType="1"/>
              </p:cNvSpPr>
              <p:nvPr/>
            </p:nvSpPr>
            <p:spPr bwMode="auto">
              <a:xfrm>
                <a:off x="3574" y="2913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70" name="Line 117"/>
              <p:cNvSpPr>
                <a:spLocks noChangeShapeType="1"/>
              </p:cNvSpPr>
              <p:nvPr/>
            </p:nvSpPr>
            <p:spPr bwMode="auto">
              <a:xfrm>
                <a:off x="3574" y="2965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71" name="Line 118"/>
              <p:cNvSpPr>
                <a:spLocks noChangeShapeType="1"/>
              </p:cNvSpPr>
              <p:nvPr/>
            </p:nvSpPr>
            <p:spPr bwMode="auto">
              <a:xfrm>
                <a:off x="3572" y="3018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72" name="Line 119"/>
              <p:cNvSpPr>
                <a:spLocks noChangeShapeType="1"/>
              </p:cNvSpPr>
              <p:nvPr/>
            </p:nvSpPr>
            <p:spPr bwMode="auto">
              <a:xfrm>
                <a:off x="3574" y="3071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73" name="Line 120"/>
              <p:cNvSpPr>
                <a:spLocks noChangeShapeType="1"/>
              </p:cNvSpPr>
              <p:nvPr/>
            </p:nvSpPr>
            <p:spPr bwMode="auto">
              <a:xfrm>
                <a:off x="3574" y="3124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74" name="Line 121"/>
              <p:cNvSpPr>
                <a:spLocks noChangeShapeType="1"/>
              </p:cNvSpPr>
              <p:nvPr/>
            </p:nvSpPr>
            <p:spPr bwMode="auto">
              <a:xfrm>
                <a:off x="3572" y="3177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75" name="Line 122"/>
              <p:cNvSpPr>
                <a:spLocks noChangeShapeType="1"/>
              </p:cNvSpPr>
              <p:nvPr/>
            </p:nvSpPr>
            <p:spPr bwMode="auto">
              <a:xfrm>
                <a:off x="3574" y="3230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176" name="Line 123"/>
              <p:cNvSpPr>
                <a:spLocks noChangeShapeType="1"/>
              </p:cNvSpPr>
              <p:nvPr/>
            </p:nvSpPr>
            <p:spPr bwMode="auto">
              <a:xfrm>
                <a:off x="3574" y="3283"/>
                <a:ext cx="14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3" name="TextBox 2"/>
            <p:cNvSpPr txBox="1"/>
            <p:nvPr/>
          </p:nvSpPr>
          <p:spPr>
            <a:xfrm>
              <a:off x="2388000" y="4683619"/>
              <a:ext cx="359394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+</a:t>
              </a:r>
              <a:endParaRPr lang="he-IL" dirty="0">
                <a:solidFill>
                  <a:schemeClr val="bg1"/>
                </a:solidFill>
              </a:endParaRPr>
            </a:p>
          </p:txBody>
        </p:sp>
        <p:sp>
          <p:nvSpPr>
            <p:cNvPr id="178" name="AutoShape 124"/>
            <p:cNvSpPr>
              <a:spLocks noChangeArrowheads="1"/>
            </p:cNvSpPr>
            <p:nvPr/>
          </p:nvSpPr>
          <p:spPr bwMode="auto">
            <a:xfrm>
              <a:off x="2805359" y="4786257"/>
              <a:ext cx="713281" cy="282917"/>
            </a:xfrm>
            <a:prstGeom prst="rightArrow">
              <a:avLst>
                <a:gd name="adj1" fmla="val 53944"/>
                <a:gd name="adj2" fmla="val 49124"/>
              </a:avLst>
            </a:prstGeom>
            <a:solidFill>
              <a:srgbClr val="DDDDDD"/>
            </a:solidFill>
            <a:ln w="9525">
              <a:miter lim="800000"/>
              <a:headEnd/>
              <a:tailEnd/>
            </a:ln>
            <a:scene3d>
              <a:camera prst="legacyObliqueTopRight"/>
              <a:lightRig rig="legacyFlat3" dir="b"/>
            </a:scene3d>
            <a:sp3d extrusionH="215900" prstMaterial="legacyMatte">
              <a:bevelT w="13500" h="13500" prst="angle"/>
              <a:bevelB w="13500" h="13500" prst="angle"/>
              <a:extrusionClr>
                <a:srgbClr val="DDDDDD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 sz="1100" b="0">
                <a:latin typeface="Calibri" panose="020F050202020403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7" name="TextBox 196"/>
                <p:cNvSpPr txBox="1"/>
                <p:nvPr/>
              </p:nvSpPr>
              <p:spPr>
                <a:xfrm>
                  <a:off x="2843608" y="4240869"/>
                  <a:ext cx="425116" cy="461665"/>
                </a:xfrm>
                <a:prstGeom prst="rect">
                  <a:avLst/>
                </a:prstGeom>
                <a:noFill/>
              </p:spPr>
              <p:txBody>
                <a:bodyPr wrap="none" rtlCol="1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y</m:t>
                        </m:r>
                      </m:oMath>
                    </m:oMathPara>
                  </a14:m>
                  <a:endParaRPr lang="he-IL" sz="2800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97" name="TextBox 19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3608" y="4240869"/>
                  <a:ext cx="425116" cy="461665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l="-2857" b="-13333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" name="Group 7"/>
            <p:cNvGrpSpPr/>
            <p:nvPr/>
          </p:nvGrpSpPr>
          <p:grpSpPr>
            <a:xfrm>
              <a:off x="3227368" y="4095338"/>
              <a:ext cx="101491" cy="603700"/>
              <a:chOff x="3227368" y="4230088"/>
              <a:chExt cx="101491" cy="603700"/>
            </a:xfrm>
          </p:grpSpPr>
          <p:sp>
            <p:nvSpPr>
              <p:cNvPr id="179" name="AutoShape 106"/>
              <p:cNvSpPr>
                <a:spLocks noChangeArrowheads="1"/>
              </p:cNvSpPr>
              <p:nvPr/>
            </p:nvSpPr>
            <p:spPr bwMode="auto">
              <a:xfrm>
                <a:off x="3227368" y="4230150"/>
                <a:ext cx="101491" cy="597032"/>
              </a:xfrm>
              <a:prstGeom prst="bracketPair">
                <a:avLst>
                  <a:gd name="adj" fmla="val 16778"/>
                </a:avLst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100" b="0">
                  <a:latin typeface="Calibri" panose="020F0502020204030204" pitchFamily="34" charset="0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 bwMode="auto">
              <a:xfrm>
                <a:off x="3264426" y="4380788"/>
                <a:ext cx="32400" cy="38570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e-IL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00" name="Rectangle 199"/>
              <p:cNvSpPr/>
              <p:nvPr/>
            </p:nvSpPr>
            <p:spPr bwMode="auto">
              <a:xfrm>
                <a:off x="3264426" y="4418463"/>
                <a:ext cx="32400" cy="38570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e-IL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01" name="Rectangle 200"/>
              <p:cNvSpPr/>
              <p:nvPr/>
            </p:nvSpPr>
            <p:spPr bwMode="auto">
              <a:xfrm>
                <a:off x="3264426" y="4456138"/>
                <a:ext cx="32400" cy="38570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e-IL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02" name="Rectangle 201"/>
              <p:cNvSpPr/>
              <p:nvPr/>
            </p:nvSpPr>
            <p:spPr bwMode="auto">
              <a:xfrm>
                <a:off x="3264426" y="4493813"/>
                <a:ext cx="32400" cy="3857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e-IL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03" name="Rectangle 202"/>
              <p:cNvSpPr/>
              <p:nvPr/>
            </p:nvSpPr>
            <p:spPr bwMode="auto">
              <a:xfrm>
                <a:off x="3264426" y="4531488"/>
                <a:ext cx="32400" cy="38570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e-IL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04" name="Rectangle 203"/>
              <p:cNvSpPr/>
              <p:nvPr/>
            </p:nvSpPr>
            <p:spPr bwMode="auto">
              <a:xfrm>
                <a:off x="3264426" y="4569163"/>
                <a:ext cx="32400" cy="38570"/>
              </a:xfrm>
              <a:prstGeom prst="rect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e-IL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05" name="Rectangle 204"/>
              <p:cNvSpPr/>
              <p:nvPr/>
            </p:nvSpPr>
            <p:spPr bwMode="auto">
              <a:xfrm>
                <a:off x="3264426" y="4606838"/>
                <a:ext cx="32400" cy="38570"/>
              </a:xfrm>
              <a:prstGeom prst="rect">
                <a:avLst/>
              </a:prstGeom>
              <a:solidFill>
                <a:srgbClr val="92D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e-IL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06" name="Rectangle 205"/>
              <p:cNvSpPr/>
              <p:nvPr/>
            </p:nvSpPr>
            <p:spPr bwMode="auto">
              <a:xfrm>
                <a:off x="3264426" y="4644513"/>
                <a:ext cx="32400" cy="38570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e-IL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07" name="Rectangle 206"/>
              <p:cNvSpPr/>
              <p:nvPr/>
            </p:nvSpPr>
            <p:spPr bwMode="auto">
              <a:xfrm>
                <a:off x="3264426" y="4682188"/>
                <a:ext cx="32400" cy="3857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e-IL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08" name="Rectangle 207"/>
              <p:cNvSpPr/>
              <p:nvPr/>
            </p:nvSpPr>
            <p:spPr bwMode="auto">
              <a:xfrm>
                <a:off x="3264426" y="4719863"/>
                <a:ext cx="32400" cy="38570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e-IL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09" name="Rectangle 208"/>
              <p:cNvSpPr/>
              <p:nvPr/>
            </p:nvSpPr>
            <p:spPr bwMode="auto">
              <a:xfrm>
                <a:off x="3264426" y="4757538"/>
                <a:ext cx="32400" cy="38570"/>
              </a:xfrm>
              <a:prstGeom prst="rect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e-IL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10" name="Rectangle 209"/>
              <p:cNvSpPr/>
              <p:nvPr/>
            </p:nvSpPr>
            <p:spPr bwMode="auto">
              <a:xfrm>
                <a:off x="3264426" y="4795218"/>
                <a:ext cx="32400" cy="38570"/>
              </a:xfrm>
              <a:prstGeom prst="rect">
                <a:avLst/>
              </a:prstGeom>
              <a:solidFill>
                <a:srgbClr val="92D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e-IL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11" name="Rectangle 210"/>
              <p:cNvSpPr/>
              <p:nvPr/>
            </p:nvSpPr>
            <p:spPr bwMode="auto">
              <a:xfrm>
                <a:off x="3264426" y="4230088"/>
                <a:ext cx="32400" cy="3857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e-IL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12" name="Rectangle 211"/>
              <p:cNvSpPr/>
              <p:nvPr/>
            </p:nvSpPr>
            <p:spPr bwMode="auto">
              <a:xfrm>
                <a:off x="3264426" y="4267763"/>
                <a:ext cx="32400" cy="38570"/>
              </a:xfrm>
              <a:prstGeom prst="rect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e-IL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13" name="Rectangle 212"/>
              <p:cNvSpPr/>
              <p:nvPr/>
            </p:nvSpPr>
            <p:spPr bwMode="auto">
              <a:xfrm>
                <a:off x="3264426" y="4305438"/>
                <a:ext cx="32400" cy="38570"/>
              </a:xfrm>
              <a:prstGeom prst="rect">
                <a:avLst/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e-IL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214" name="Rectangle 213"/>
              <p:cNvSpPr/>
              <p:nvPr/>
            </p:nvSpPr>
            <p:spPr bwMode="auto">
              <a:xfrm>
                <a:off x="3264426" y="4343113"/>
                <a:ext cx="32400" cy="38570"/>
              </a:xfrm>
              <a:prstGeom prst="rect">
                <a:avLst/>
              </a:prstGeom>
              <a:solidFill>
                <a:srgbClr val="92D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he-IL" sz="2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2312857" y="5589055"/>
                  <a:ext cx="143122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he-IL" b="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v</m:t>
                                </m:r>
                              </m:e>
                            </m:d>
                          </m:e>
                          <m:sub>
                            <m:r>
                              <a:rPr lang="en-US" b="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≤</m:t>
                        </m:r>
                        <m:r>
                          <m:rPr>
                            <m:sty m:val="p"/>
                          </m:rPr>
                          <a:rPr lang="en-US" b="0">
                            <a:solidFill>
                              <a:schemeClr val="bg1"/>
                            </a:solidFill>
                            <a:latin typeface="Cambria Math"/>
                            <a:ea typeface="Cambria Math"/>
                          </a:rPr>
                          <m:t>ε</m:t>
                        </m:r>
                      </m:oMath>
                    </m:oMathPara>
                  </a14:m>
                  <a:endParaRPr lang="he-IL" b="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2857" y="5589055"/>
                  <a:ext cx="1431225" cy="461665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8" name="Rectangle 4"/>
              <p:cNvSpPr>
                <a:spLocks noChangeArrowheads="1"/>
              </p:cNvSpPr>
              <p:nvPr/>
            </p:nvSpPr>
            <p:spPr bwMode="auto">
              <a:xfrm>
                <a:off x="3511055" y="4321388"/>
                <a:ext cx="1910250" cy="1404371"/>
              </a:xfrm>
              <a:prstGeom prst="rect">
                <a:avLst/>
              </a:prstGeom>
              <a:solidFill>
                <a:srgbClr val="5F5F5F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654050" prstMaterial="legacyMatte">
                <a:bevelT w="13500" h="13500" prst="angle"/>
                <a:bevelB w="13500" h="13500" prst="angle"/>
                <a:extrusionClr>
                  <a:srgbClr val="5F5F5F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he-IL" sz="20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b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min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he-IL" sz="2000" b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α</m:t>
                              </m:r>
                            </m:sub>
                          </m:sSub>
                          <m:r>
                            <a:rPr lang="he-IL" sz="2000" b="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sz="2000" b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he-IL" sz="20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he-IL" sz="2000" b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α</m:t>
                              </m:r>
                            </m:e>
                          </m:d>
                        </m:e>
                        <m:sub>
                          <m:r>
                            <a:rPr lang="he-IL" sz="2000" b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000" b="0" i="1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2000" b="0" i="1" dirty="0" smtClean="0">
                  <a:solidFill>
                    <a:schemeClr val="bg1"/>
                  </a:solidFill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>
                          <a:solidFill>
                            <a:schemeClr val="bg1"/>
                          </a:solidFill>
                          <a:latin typeface="Cambria Math"/>
                        </a:rPr>
                        <m:t>s</m:t>
                      </m:r>
                      <m:r>
                        <a:rPr lang="en-US" sz="2000" b="0">
                          <a:solidFill>
                            <a:schemeClr val="bg1"/>
                          </a:solidFill>
                          <a:latin typeface="Cambria Math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2000" b="0">
                          <a:solidFill>
                            <a:schemeClr val="bg1"/>
                          </a:solidFill>
                          <a:latin typeface="Cambria Math"/>
                        </a:rPr>
                        <m:t>t</m:t>
                      </m:r>
                      <m:r>
                        <a:rPr lang="en-US" sz="2000" b="0">
                          <a:solidFill>
                            <a:schemeClr val="bg1"/>
                          </a:solidFill>
                          <a:latin typeface="Cambria Math"/>
                        </a:rPr>
                        <m:t>. </m:t>
                      </m:r>
                    </m:oMath>
                  </m:oMathPara>
                </a14:m>
                <a:endParaRPr lang="en-US" sz="2000" b="0" dirty="0" smtClean="0">
                  <a:solidFill>
                    <a:schemeClr val="bg1"/>
                  </a:solidFill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he-IL" sz="20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𝐃</m:t>
                              </m:r>
                              <m:r>
                                <m:rPr>
                                  <m:sty m:val="p"/>
                                </m:rPr>
                                <a:rPr lang="el-GR" sz="2000" b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α</m:t>
                              </m:r>
                              <m:r>
                                <a:rPr lang="en-US" sz="2000" b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y</m:t>
                              </m:r>
                            </m:e>
                          </m:d>
                        </m:e>
                        <m:sub>
                          <m:r>
                            <a:rPr lang="en-US" sz="20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  <m:r>
                        <m:rPr>
                          <m:nor/>
                        </m:rPr>
                        <a:rPr lang="en-US" sz="2000" b="0" dirty="0">
                          <a:solidFill>
                            <a:schemeClr val="bg1"/>
                          </a:solidFill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ε</m:t>
                      </m:r>
                    </m:oMath>
                  </m:oMathPara>
                </a14:m>
                <a:endParaRPr lang="he-IL" sz="2000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8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11055" y="4321388"/>
                <a:ext cx="1910250" cy="1404371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 w="9525"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7" name="Rectangle 4"/>
              <p:cNvSpPr>
                <a:spLocks noChangeArrowheads="1"/>
              </p:cNvSpPr>
              <p:nvPr/>
            </p:nvSpPr>
            <p:spPr bwMode="auto">
              <a:xfrm>
                <a:off x="3511055" y="4321388"/>
                <a:ext cx="1910250" cy="1404371"/>
              </a:xfrm>
              <a:prstGeom prst="rect">
                <a:avLst/>
              </a:prstGeom>
              <a:solidFill>
                <a:srgbClr val="5F5F5F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654050" prstMaterial="legacyMatte">
                <a:bevelT w="13500" h="13500" prst="angle"/>
                <a:bevelB w="13500" h="13500" prst="angle"/>
                <a:extrusionClr>
                  <a:srgbClr val="5F5F5F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e-IL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he-IL" sz="20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b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min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he-IL" sz="2000" b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α</m:t>
                              </m:r>
                            </m:sub>
                          </m:sSub>
                          <m:r>
                            <a:rPr lang="he-IL" sz="2000" b="0" i="1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sz="2000" b="0">
                              <a:solidFill>
                                <a:schemeClr val="bg1"/>
                              </a:solidFill>
                              <a:latin typeface="Cambria Math"/>
                              <a:ea typeface="Cambria Math"/>
                            </a:rPr>
                            <m:t> 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he-IL" sz="20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he-IL" sz="2000" b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α</m:t>
                              </m:r>
                            </m:e>
                          </m:d>
                        </m:e>
                        <m:sub>
                          <m:r>
                            <a:rPr lang="he-IL" sz="2000" b="0" i="0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sz="2000" b="0" i="1">
                          <a:solidFill>
                            <a:schemeClr val="bg1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sz="2000" b="0" i="1" dirty="0" smtClean="0">
                  <a:solidFill>
                    <a:schemeClr val="bg1"/>
                  </a:solidFill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>
                          <a:solidFill>
                            <a:schemeClr val="bg1"/>
                          </a:solidFill>
                          <a:latin typeface="Cambria Math"/>
                        </a:rPr>
                        <m:t>s</m:t>
                      </m:r>
                      <m:r>
                        <a:rPr lang="en-US" sz="2000" b="0">
                          <a:solidFill>
                            <a:schemeClr val="bg1"/>
                          </a:solidFill>
                          <a:latin typeface="Cambria Math"/>
                        </a:rPr>
                        <m:t>.</m:t>
                      </m:r>
                      <m:r>
                        <m:rPr>
                          <m:sty m:val="p"/>
                        </m:rPr>
                        <a:rPr lang="en-US" sz="2000" b="0">
                          <a:solidFill>
                            <a:schemeClr val="bg1"/>
                          </a:solidFill>
                          <a:latin typeface="Cambria Math"/>
                        </a:rPr>
                        <m:t>t</m:t>
                      </m:r>
                      <m:r>
                        <a:rPr lang="en-US" sz="2000" b="0">
                          <a:solidFill>
                            <a:schemeClr val="bg1"/>
                          </a:solidFill>
                          <a:latin typeface="Cambria Math"/>
                        </a:rPr>
                        <m:t>. </m:t>
                      </m:r>
                    </m:oMath>
                  </m:oMathPara>
                </a14:m>
                <a:endParaRPr lang="en-US" sz="2000" b="0" dirty="0" smtClean="0">
                  <a:solidFill>
                    <a:schemeClr val="bg1"/>
                  </a:solidFill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he-IL" sz="2000" b="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𝐃</m:t>
                              </m:r>
                              <m:r>
                                <m:rPr>
                                  <m:sty m:val="p"/>
                                </m:rPr>
                                <a:rPr lang="el-GR" sz="2000" b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α</m:t>
                              </m:r>
                              <m:r>
                                <a:rPr lang="en-US" sz="2000" b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2000" b="0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y</m:t>
                              </m:r>
                            </m:e>
                          </m:d>
                        </m:e>
                        <m:sub>
                          <m:r>
                            <a:rPr lang="en-US" sz="2000" b="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  <m:r>
                        <m:rPr>
                          <m:nor/>
                        </m:rPr>
                        <a:rPr lang="en-US" sz="2000" b="0" dirty="0">
                          <a:solidFill>
                            <a:schemeClr val="bg1"/>
                          </a:solidFill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ε</m:t>
                      </m:r>
                    </m:oMath>
                  </m:oMathPara>
                </a14:m>
                <a:endParaRPr lang="he-IL" sz="2000" b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7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11055" y="4321388"/>
                <a:ext cx="1910250" cy="1404371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  <a:ln w="9525"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9" name="AutoShape 124"/>
          <p:cNvSpPr>
            <a:spLocks noChangeArrowheads="1"/>
          </p:cNvSpPr>
          <p:nvPr/>
        </p:nvSpPr>
        <p:spPr bwMode="auto">
          <a:xfrm>
            <a:off x="5462408" y="4793035"/>
            <a:ext cx="713281" cy="282917"/>
          </a:xfrm>
          <a:prstGeom prst="rightArrow">
            <a:avLst>
              <a:gd name="adj1" fmla="val 53944"/>
              <a:gd name="adj2" fmla="val 49124"/>
            </a:avLst>
          </a:prstGeom>
          <a:solidFill>
            <a:srgbClr val="DDDDDD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215900" prstMaterial="legacyMatte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wrap="none" anchor="ctr">
            <a:flatTx/>
          </a:bodyPr>
          <a:lstStyle/>
          <a:p>
            <a:endParaRPr lang="en-US" sz="11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29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88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6884" grpId="0" uiExpand="1" build="p"/>
      <p:bldP spid="19" grpId="0" animBg="1"/>
      <p:bldP spid="20" grpId="0" animBg="1"/>
      <p:bldP spid="13" grpId="0"/>
      <p:bldP spid="4" grpId="0"/>
      <p:bldP spid="9" grpId="0"/>
      <p:bldP spid="198" grpId="0" animBg="1"/>
      <p:bldP spid="177" grpId="0" animBg="1"/>
      <p:bldP spid="177" grpId="1" animBg="1"/>
      <p:bldP spid="19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4244EFD-DF40-4831-A75A-69DA98699F4C}" type="slidenum">
              <a:rPr lang="he-IL" smtClean="0">
                <a:latin typeface="Calibri" panose="020F0502020204030204" pitchFamily="34" charset="0"/>
              </a:rPr>
              <a:pPr/>
              <a:t>22</a:t>
            </a:fld>
            <a:endParaRPr lang="en-US" smtClean="0">
              <a:latin typeface="Calibri" panose="020F0502020204030204" pitchFamily="34" charset="0"/>
            </a:endParaRPr>
          </a:p>
        </p:txBody>
      </p:sp>
      <p:sp>
        <p:nvSpPr>
          <p:cNvPr id="13316" name="Line 2"/>
          <p:cNvSpPr>
            <a:spLocks noChangeShapeType="1"/>
          </p:cNvSpPr>
          <p:nvPr/>
        </p:nvSpPr>
        <p:spPr bwMode="auto">
          <a:xfrm>
            <a:off x="0" y="1082675"/>
            <a:ext cx="9144000" cy="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13317" name="Rectangle 3"/>
          <p:cNvSpPr>
            <a:spLocks noChangeArrowheads="1"/>
          </p:cNvSpPr>
          <p:nvPr/>
        </p:nvSpPr>
        <p:spPr bwMode="auto">
          <a:xfrm>
            <a:off x="0" y="152400"/>
            <a:ext cx="9024938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US" sz="3600" b="0" dirty="0">
                <a:solidFill>
                  <a:schemeClr val="bg1"/>
                </a:solidFill>
                <a:latin typeface="Calibri" panose="020F0502020204030204" pitchFamily="34" charset="0"/>
              </a:rPr>
              <a:t>   </a:t>
            </a:r>
            <a:r>
              <a:rPr lang="en-US" sz="4000" b="0" dirty="0">
                <a:solidFill>
                  <a:schemeClr val="bg1"/>
                </a:solidFill>
                <a:latin typeface="Calibri" panose="020F0502020204030204" pitchFamily="34" charset="0"/>
              </a:rPr>
              <a:t>Difficulties </a:t>
            </a:r>
            <a:r>
              <a:rPr lang="en-US" sz="40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with </a:t>
            </a:r>
            <a:r>
              <a:rPr lang="en-US" sz="4800" b="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Sparseland</a:t>
            </a:r>
            <a:endParaRPr lang="en-US" sz="3600" b="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 cstate="print">
            <a:lum bright="-18000" contrast="-24000"/>
          </a:blip>
          <a:srcRect/>
          <a:stretch>
            <a:fillRect/>
          </a:stretch>
        </p:blipFill>
        <p:spPr bwMode="auto">
          <a:xfrm>
            <a:off x="5929313" y="3052763"/>
            <a:ext cx="2749550" cy="27019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167438" y="1587500"/>
            <a:ext cx="2352675" cy="4014788"/>
            <a:chOff x="3885" y="1000"/>
            <a:chExt cx="1482" cy="2529"/>
          </a:xfrm>
        </p:grpSpPr>
        <p:cxnSp>
          <p:nvCxnSpPr>
            <p:cNvPr id="13322" name="AutoShape 8"/>
            <p:cNvCxnSpPr>
              <a:cxnSpLocks noChangeShapeType="1"/>
            </p:cNvCxnSpPr>
            <p:nvPr/>
          </p:nvCxnSpPr>
          <p:spPr bwMode="auto">
            <a:xfrm rot="-5400000">
              <a:off x="4410" y="1294"/>
              <a:ext cx="346" cy="176"/>
            </a:xfrm>
            <a:prstGeom prst="bentConnector2">
              <a:avLst/>
            </a:prstGeom>
            <a:noFill/>
            <a:ln w="28575">
              <a:solidFill>
                <a:srgbClr val="00FF00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3323" name="AutoShape 9"/>
            <p:cNvCxnSpPr>
              <a:cxnSpLocks noChangeShapeType="1"/>
              <a:stCxn id="13332" idx="0"/>
            </p:cNvCxnSpPr>
            <p:nvPr/>
          </p:nvCxnSpPr>
          <p:spPr bwMode="auto">
            <a:xfrm rot="5400000" flipH="1">
              <a:off x="4700" y="1323"/>
              <a:ext cx="203" cy="124"/>
            </a:xfrm>
            <a:prstGeom prst="bentConnector3">
              <a:avLst>
                <a:gd name="adj1" fmla="val 49755"/>
              </a:avLst>
            </a:prstGeom>
            <a:noFill/>
            <a:ln w="28575">
              <a:solidFill>
                <a:srgbClr val="FFFF00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3324" name="AutoShape 10"/>
            <p:cNvSpPr>
              <a:spLocks noChangeArrowheads="1"/>
            </p:cNvSpPr>
            <p:nvPr/>
          </p:nvSpPr>
          <p:spPr bwMode="auto">
            <a:xfrm>
              <a:off x="4009" y="1475"/>
              <a:ext cx="267" cy="242"/>
            </a:xfrm>
            <a:prstGeom prst="triangle">
              <a:avLst>
                <a:gd name="adj" fmla="val 50000"/>
              </a:avLst>
            </a:prstGeom>
            <a:solidFill>
              <a:srgbClr val="3333CC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cxnSp>
          <p:nvCxnSpPr>
            <p:cNvPr id="13325" name="AutoShape 11"/>
            <p:cNvCxnSpPr>
              <a:cxnSpLocks noChangeShapeType="1"/>
              <a:endCxn id="13324" idx="3"/>
            </p:cNvCxnSpPr>
            <p:nvPr/>
          </p:nvCxnSpPr>
          <p:spPr bwMode="auto">
            <a:xfrm rot="-5400000">
              <a:off x="3859" y="1852"/>
              <a:ext cx="419" cy="149"/>
            </a:xfrm>
            <a:prstGeom prst="bentConnector3">
              <a:avLst>
                <a:gd name="adj1" fmla="val 49880"/>
              </a:avLst>
            </a:prstGeom>
            <a:noFill/>
            <a:ln w="57150">
              <a:solidFill>
                <a:schemeClr val="accent2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3326" name="AutoShape 12"/>
            <p:cNvSpPr>
              <a:spLocks noChangeArrowheads="1"/>
            </p:cNvSpPr>
            <p:nvPr/>
          </p:nvSpPr>
          <p:spPr bwMode="auto">
            <a:xfrm>
              <a:off x="4730" y="1475"/>
              <a:ext cx="267" cy="242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cxnSp>
          <p:nvCxnSpPr>
            <p:cNvPr id="13327" name="AutoShape 13"/>
            <p:cNvCxnSpPr>
              <a:cxnSpLocks noChangeShapeType="1"/>
              <a:stCxn id="13336" idx="0"/>
              <a:endCxn id="13332" idx="2"/>
            </p:cNvCxnSpPr>
            <p:nvPr/>
          </p:nvCxnSpPr>
          <p:spPr bwMode="auto">
            <a:xfrm rot="5400000" flipH="1">
              <a:off x="4395" y="2167"/>
              <a:ext cx="1387" cy="449"/>
            </a:xfrm>
            <a:prstGeom prst="bentConnector3">
              <a:avLst>
                <a:gd name="adj1" fmla="val 49532"/>
              </a:avLst>
            </a:prstGeom>
            <a:noFill/>
            <a:ln w="57150">
              <a:solidFill>
                <a:srgbClr val="FFFF00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3328" name="AutoShape 14"/>
            <p:cNvSpPr>
              <a:spLocks noChangeArrowheads="1"/>
            </p:cNvSpPr>
            <p:nvPr/>
          </p:nvSpPr>
          <p:spPr bwMode="auto">
            <a:xfrm>
              <a:off x="4360" y="1475"/>
              <a:ext cx="267" cy="242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cxnSp>
          <p:nvCxnSpPr>
            <p:cNvPr id="13329" name="AutoShape 15"/>
            <p:cNvCxnSpPr>
              <a:cxnSpLocks noChangeShapeType="1"/>
              <a:endCxn id="13328" idx="3"/>
            </p:cNvCxnSpPr>
            <p:nvPr/>
          </p:nvCxnSpPr>
          <p:spPr bwMode="auto">
            <a:xfrm rot="-5400000">
              <a:off x="3443" y="2379"/>
              <a:ext cx="1714" cy="389"/>
            </a:xfrm>
            <a:prstGeom prst="bentConnector3">
              <a:avLst>
                <a:gd name="adj1" fmla="val 50000"/>
              </a:avLst>
            </a:prstGeom>
            <a:noFill/>
            <a:ln w="57150">
              <a:solidFill>
                <a:srgbClr val="00FF00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3330" name="Text Box 16"/>
            <p:cNvSpPr txBox="1">
              <a:spLocks noChangeArrowheads="1"/>
            </p:cNvSpPr>
            <p:nvPr/>
          </p:nvSpPr>
          <p:spPr bwMode="auto">
            <a:xfrm>
              <a:off x="3885" y="1482"/>
              <a:ext cx="51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1600" b="0">
                  <a:solidFill>
                    <a:srgbClr val="FFFFFF"/>
                  </a:solidFill>
                  <a:latin typeface="Calibri" panose="020F0502020204030204" pitchFamily="34" charset="0"/>
                  <a:cs typeface="Times New Roman" pitchFamily="18" charset="0"/>
                </a:rPr>
                <a:t>α</a:t>
              </a:r>
              <a:r>
                <a:rPr lang="en-US" sz="1600" b="0" baseline="-25000">
                  <a:solidFill>
                    <a:srgbClr val="FFFFFF"/>
                  </a:solidFill>
                  <a:latin typeface="Calibri" panose="020F0502020204030204" pitchFamily="34" charset="0"/>
                  <a:cs typeface="Times New Roman" pitchFamily="18" charset="0"/>
                </a:rPr>
                <a:t>1</a:t>
              </a:r>
              <a:endParaRPr lang="el-GR" sz="1600" b="0" baseline="-25000">
                <a:solidFill>
                  <a:srgbClr val="FFFFFF"/>
                </a:solidFill>
                <a:latin typeface="Calibri" panose="020F0502020204030204" pitchFamily="34" charset="0"/>
                <a:cs typeface="Times New Roman" pitchFamily="18" charset="0"/>
              </a:endParaRPr>
            </a:p>
          </p:txBody>
        </p:sp>
        <p:sp>
          <p:nvSpPr>
            <p:cNvPr id="13331" name="Text Box 17"/>
            <p:cNvSpPr txBox="1">
              <a:spLocks noChangeArrowheads="1"/>
            </p:cNvSpPr>
            <p:nvPr/>
          </p:nvSpPr>
          <p:spPr bwMode="auto">
            <a:xfrm>
              <a:off x="4253" y="1490"/>
              <a:ext cx="51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1600" b="0">
                  <a:solidFill>
                    <a:srgbClr val="FFFFFF"/>
                  </a:solidFill>
                  <a:latin typeface="Calibri" panose="020F0502020204030204" pitchFamily="34" charset="0"/>
                  <a:cs typeface="Times New Roman" pitchFamily="18" charset="0"/>
                </a:rPr>
                <a:t>α</a:t>
              </a:r>
              <a:r>
                <a:rPr lang="en-US" sz="1600" b="0" baseline="-25000">
                  <a:solidFill>
                    <a:srgbClr val="FFFFFF"/>
                  </a:solidFill>
                  <a:latin typeface="Calibri" panose="020F0502020204030204" pitchFamily="34" charset="0"/>
                  <a:cs typeface="Times New Roman" pitchFamily="18" charset="0"/>
                </a:rPr>
                <a:t>2</a:t>
              </a:r>
              <a:endParaRPr lang="el-GR" sz="1600" b="0" baseline="-25000">
                <a:solidFill>
                  <a:srgbClr val="FFFFFF"/>
                </a:solidFill>
                <a:latin typeface="Calibri" panose="020F0502020204030204" pitchFamily="34" charset="0"/>
                <a:cs typeface="Times New Roman" pitchFamily="18" charset="0"/>
              </a:endParaRPr>
            </a:p>
          </p:txBody>
        </p:sp>
        <p:sp>
          <p:nvSpPr>
            <p:cNvPr id="13332" name="Text Box 18"/>
            <p:cNvSpPr txBox="1">
              <a:spLocks noChangeArrowheads="1"/>
            </p:cNvSpPr>
            <p:nvPr/>
          </p:nvSpPr>
          <p:spPr bwMode="auto">
            <a:xfrm>
              <a:off x="4607" y="1486"/>
              <a:ext cx="51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1600" b="0">
                  <a:latin typeface="Calibri" panose="020F0502020204030204" pitchFamily="34" charset="0"/>
                  <a:cs typeface="Times New Roman" pitchFamily="18" charset="0"/>
                </a:rPr>
                <a:t>α</a:t>
              </a:r>
              <a:r>
                <a:rPr lang="en-US" sz="1600" b="0" baseline="-25000">
                  <a:latin typeface="Calibri" panose="020F0502020204030204" pitchFamily="34" charset="0"/>
                  <a:cs typeface="Times New Roman" pitchFamily="18" charset="0"/>
                </a:rPr>
                <a:t>3</a:t>
              </a:r>
              <a:endParaRPr lang="el-GR" sz="1600" b="0" baseline="-25000">
                <a:latin typeface="Calibri" panose="020F0502020204030204" pitchFamily="34" charset="0"/>
                <a:cs typeface="Times New Roman" pitchFamily="18" charset="0"/>
              </a:endParaRPr>
            </a:p>
          </p:txBody>
        </p:sp>
        <p:sp>
          <p:nvSpPr>
            <p:cNvPr id="13333" name="Text Box 19"/>
            <p:cNvSpPr txBox="1">
              <a:spLocks noChangeArrowheads="1"/>
            </p:cNvSpPr>
            <p:nvPr/>
          </p:nvSpPr>
          <p:spPr bwMode="auto">
            <a:xfrm>
              <a:off x="4686" y="1000"/>
              <a:ext cx="329" cy="288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b="0" dirty="0">
                  <a:solidFill>
                    <a:srgbClr val="FFFFFF"/>
                  </a:solidFill>
                  <a:latin typeface="Calibri" panose="020F0502020204030204" pitchFamily="34" charset="0"/>
                  <a:cs typeface="Times New Roman" pitchFamily="18" charset="0"/>
                </a:rPr>
                <a:t>Σ</a:t>
              </a:r>
            </a:p>
          </p:txBody>
        </p:sp>
        <p:cxnSp>
          <p:nvCxnSpPr>
            <p:cNvPr id="13334" name="AutoShape 20"/>
            <p:cNvCxnSpPr>
              <a:cxnSpLocks noChangeShapeType="1"/>
              <a:stCxn id="13330" idx="0"/>
            </p:cNvCxnSpPr>
            <p:nvPr/>
          </p:nvCxnSpPr>
          <p:spPr bwMode="auto">
            <a:xfrm rot="-5400000">
              <a:off x="4248" y="1038"/>
              <a:ext cx="338" cy="549"/>
            </a:xfrm>
            <a:prstGeom prst="bentConnector2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3335" name="AutoShape 21"/>
            <p:cNvSpPr>
              <a:spLocks noChangeArrowheads="1"/>
            </p:cNvSpPr>
            <p:nvPr/>
          </p:nvSpPr>
          <p:spPr bwMode="auto">
            <a:xfrm>
              <a:off x="5010" y="1079"/>
              <a:ext cx="111" cy="106"/>
            </a:xfrm>
            <a:prstGeom prst="rightArrow">
              <a:avLst>
                <a:gd name="adj1" fmla="val 50000"/>
                <a:gd name="adj2" fmla="val 26179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13336" name="Rectangle 22"/>
            <p:cNvSpPr>
              <a:spLocks noChangeArrowheads="1"/>
            </p:cNvSpPr>
            <p:nvPr/>
          </p:nvSpPr>
          <p:spPr bwMode="auto">
            <a:xfrm>
              <a:off x="5259" y="3097"/>
              <a:ext cx="108" cy="109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13337" name="Rectangle 23"/>
            <p:cNvSpPr>
              <a:spLocks noChangeArrowheads="1"/>
            </p:cNvSpPr>
            <p:nvPr/>
          </p:nvSpPr>
          <p:spPr bwMode="auto">
            <a:xfrm>
              <a:off x="4053" y="3421"/>
              <a:ext cx="108" cy="108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13338" name="Rectangle 24"/>
            <p:cNvSpPr>
              <a:spLocks noChangeArrowheads="1"/>
            </p:cNvSpPr>
            <p:nvPr/>
          </p:nvSpPr>
          <p:spPr bwMode="auto">
            <a:xfrm>
              <a:off x="3944" y="2126"/>
              <a:ext cx="108" cy="109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</p:grpSp>
      <p:pic>
        <p:nvPicPr>
          <p:cNvPr id="13320" name="Picture 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37538" y="1681163"/>
            <a:ext cx="220662" cy="220662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</p:pic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106363" y="1332658"/>
            <a:ext cx="6719887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 algn="l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Problem 2: Given a family of signals, how do                      we find the dictionary to represent it well?</a:t>
            </a:r>
          </a:p>
          <a:p>
            <a:pPr marL="355600" indent="-355600" algn="l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Solution: </a:t>
            </a:r>
            <a:r>
              <a:rPr lang="en-US" b="0" dirty="0">
                <a:solidFill>
                  <a:srgbClr val="FFC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Learn!</a:t>
            </a:r>
            <a:r>
              <a:rPr lang="en-US" b="0" dirty="0">
                <a:solidFill>
                  <a:srgbClr val="FFFF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Gather a large set of                                signals (many thousands), and find the                                                          dictionary that </a:t>
            </a:r>
            <a:r>
              <a:rPr lang="en-US" b="0" dirty="0" err="1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sparsifies</a:t>
            </a: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them</a:t>
            </a:r>
            <a:endParaRPr lang="en-US" b="0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55600" indent="-355600" algn="l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Such algorithms were developed in the                               past </a:t>
            </a: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</a:t>
            </a: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years (e.g., K-SVD), and their                          performance is surprisingly </a:t>
            </a: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good</a:t>
            </a:r>
            <a:endParaRPr lang="en-US" b="0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55600" indent="-355600" algn="l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</a:t>
            </a:r>
            <a:r>
              <a:rPr lang="en-US" b="0" dirty="0" smtClean="0">
                <a:solidFill>
                  <a:srgbClr val="FFC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 not </a:t>
            </a: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discuss this matter further </a:t>
            </a:r>
            <a:b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this talk due to lack of time</a:t>
            </a:r>
            <a:endParaRPr lang="en-US" b="0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88963" y="6175375"/>
            <a:ext cx="4108450" cy="6826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Vardan Papyan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Computer-Science Department	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The Technion</a:t>
            </a:r>
          </a:p>
        </p:txBody>
      </p:sp>
    </p:spTree>
    <p:extLst>
      <p:ext uri="{BB962C8B-B14F-4D97-AF65-F5344CB8AC3E}">
        <p14:creationId xmlns:p14="http://schemas.microsoft.com/office/powerpoint/2010/main" val="213899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98FC29A-C81E-4EDB-8133-C72EC227DBB3}" type="slidenum">
              <a:rPr lang="he-IL" smtClean="0">
                <a:latin typeface="Calibri" panose="020F0502020204030204" pitchFamily="34" charset="0"/>
              </a:rPr>
              <a:pPr/>
              <a:t>23</a:t>
            </a:fld>
            <a:endParaRPr lang="en-US" smtClean="0">
              <a:latin typeface="Calibri" panose="020F0502020204030204" pitchFamily="34" charset="0"/>
            </a:endParaRPr>
          </a:p>
        </p:txBody>
      </p:sp>
      <p:sp>
        <p:nvSpPr>
          <p:cNvPr id="14340" name="Line 2"/>
          <p:cNvSpPr>
            <a:spLocks noChangeShapeType="1"/>
          </p:cNvSpPr>
          <p:nvPr/>
        </p:nvSpPr>
        <p:spPr bwMode="auto">
          <a:xfrm>
            <a:off x="0" y="1082675"/>
            <a:ext cx="9144000" cy="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14341" name="Rectangle 3"/>
          <p:cNvSpPr>
            <a:spLocks noChangeArrowheads="1"/>
          </p:cNvSpPr>
          <p:nvPr/>
        </p:nvSpPr>
        <p:spPr bwMode="auto">
          <a:xfrm>
            <a:off x="0" y="152400"/>
            <a:ext cx="9024938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US" sz="3600" b="0" dirty="0">
                <a:solidFill>
                  <a:schemeClr val="bg1"/>
                </a:solidFill>
                <a:latin typeface="Calibri" panose="020F0502020204030204" pitchFamily="34" charset="0"/>
              </a:rPr>
              <a:t>   </a:t>
            </a:r>
            <a:r>
              <a:rPr lang="en-US" sz="4000" b="0" dirty="0">
                <a:solidFill>
                  <a:schemeClr val="bg1"/>
                </a:solidFill>
                <a:latin typeface="Calibri" panose="020F0502020204030204" pitchFamily="34" charset="0"/>
              </a:rPr>
              <a:t>Difficulties </a:t>
            </a:r>
            <a:r>
              <a:rPr lang="en-US" sz="40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with </a:t>
            </a:r>
            <a:r>
              <a:rPr lang="en-US" sz="4800" b="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Sparseland</a:t>
            </a:r>
            <a:endParaRPr lang="en-US" sz="3600" b="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 cstate="print">
            <a:lum bright="-18000" contrast="-24000"/>
          </a:blip>
          <a:srcRect/>
          <a:stretch>
            <a:fillRect/>
          </a:stretch>
        </p:blipFill>
        <p:spPr bwMode="auto">
          <a:xfrm>
            <a:off x="5929313" y="3052763"/>
            <a:ext cx="2749550" cy="27019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167438" y="1587500"/>
            <a:ext cx="2352675" cy="4014788"/>
            <a:chOff x="3885" y="1000"/>
            <a:chExt cx="1482" cy="2529"/>
          </a:xfrm>
        </p:grpSpPr>
        <p:cxnSp>
          <p:nvCxnSpPr>
            <p:cNvPr id="14346" name="AutoShape 8"/>
            <p:cNvCxnSpPr>
              <a:cxnSpLocks noChangeShapeType="1"/>
            </p:cNvCxnSpPr>
            <p:nvPr/>
          </p:nvCxnSpPr>
          <p:spPr bwMode="auto">
            <a:xfrm rot="-5400000">
              <a:off x="4410" y="1294"/>
              <a:ext cx="346" cy="176"/>
            </a:xfrm>
            <a:prstGeom prst="bentConnector2">
              <a:avLst/>
            </a:prstGeom>
            <a:noFill/>
            <a:ln w="28575">
              <a:solidFill>
                <a:srgbClr val="00FF00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4347" name="AutoShape 9"/>
            <p:cNvCxnSpPr>
              <a:cxnSpLocks noChangeShapeType="1"/>
              <a:stCxn id="14356" idx="0"/>
            </p:cNvCxnSpPr>
            <p:nvPr/>
          </p:nvCxnSpPr>
          <p:spPr bwMode="auto">
            <a:xfrm rot="5400000" flipH="1">
              <a:off x="4700" y="1323"/>
              <a:ext cx="203" cy="124"/>
            </a:xfrm>
            <a:prstGeom prst="bentConnector3">
              <a:avLst>
                <a:gd name="adj1" fmla="val 49755"/>
              </a:avLst>
            </a:prstGeom>
            <a:noFill/>
            <a:ln w="28575">
              <a:solidFill>
                <a:srgbClr val="FFFF00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4348" name="AutoShape 10"/>
            <p:cNvSpPr>
              <a:spLocks noChangeArrowheads="1"/>
            </p:cNvSpPr>
            <p:nvPr/>
          </p:nvSpPr>
          <p:spPr bwMode="auto">
            <a:xfrm>
              <a:off x="4009" y="1475"/>
              <a:ext cx="267" cy="242"/>
            </a:xfrm>
            <a:prstGeom prst="triangle">
              <a:avLst>
                <a:gd name="adj" fmla="val 50000"/>
              </a:avLst>
            </a:prstGeom>
            <a:solidFill>
              <a:srgbClr val="3333CC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cxnSp>
          <p:nvCxnSpPr>
            <p:cNvPr id="14349" name="AutoShape 11"/>
            <p:cNvCxnSpPr>
              <a:cxnSpLocks noChangeShapeType="1"/>
              <a:endCxn id="14348" idx="3"/>
            </p:cNvCxnSpPr>
            <p:nvPr/>
          </p:nvCxnSpPr>
          <p:spPr bwMode="auto">
            <a:xfrm rot="-5400000">
              <a:off x="3859" y="1852"/>
              <a:ext cx="419" cy="149"/>
            </a:xfrm>
            <a:prstGeom prst="bentConnector3">
              <a:avLst>
                <a:gd name="adj1" fmla="val 49880"/>
              </a:avLst>
            </a:prstGeom>
            <a:noFill/>
            <a:ln w="57150">
              <a:solidFill>
                <a:schemeClr val="accent2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4350" name="AutoShape 12"/>
            <p:cNvSpPr>
              <a:spLocks noChangeArrowheads="1"/>
            </p:cNvSpPr>
            <p:nvPr/>
          </p:nvSpPr>
          <p:spPr bwMode="auto">
            <a:xfrm>
              <a:off x="4730" y="1475"/>
              <a:ext cx="267" cy="242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cxnSp>
          <p:nvCxnSpPr>
            <p:cNvPr id="14351" name="AutoShape 13"/>
            <p:cNvCxnSpPr>
              <a:cxnSpLocks noChangeShapeType="1"/>
              <a:stCxn id="14360" idx="0"/>
              <a:endCxn id="14356" idx="2"/>
            </p:cNvCxnSpPr>
            <p:nvPr/>
          </p:nvCxnSpPr>
          <p:spPr bwMode="auto">
            <a:xfrm rot="5400000" flipH="1">
              <a:off x="4395" y="2167"/>
              <a:ext cx="1387" cy="449"/>
            </a:xfrm>
            <a:prstGeom prst="bentConnector3">
              <a:avLst>
                <a:gd name="adj1" fmla="val 49532"/>
              </a:avLst>
            </a:prstGeom>
            <a:noFill/>
            <a:ln w="57150">
              <a:solidFill>
                <a:srgbClr val="FFFF00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4352" name="AutoShape 14"/>
            <p:cNvSpPr>
              <a:spLocks noChangeArrowheads="1"/>
            </p:cNvSpPr>
            <p:nvPr/>
          </p:nvSpPr>
          <p:spPr bwMode="auto">
            <a:xfrm>
              <a:off x="4360" y="1475"/>
              <a:ext cx="267" cy="242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cxnSp>
          <p:nvCxnSpPr>
            <p:cNvPr id="14353" name="AutoShape 15"/>
            <p:cNvCxnSpPr>
              <a:cxnSpLocks noChangeShapeType="1"/>
              <a:endCxn id="14352" idx="3"/>
            </p:cNvCxnSpPr>
            <p:nvPr/>
          </p:nvCxnSpPr>
          <p:spPr bwMode="auto">
            <a:xfrm rot="-5400000">
              <a:off x="3443" y="2379"/>
              <a:ext cx="1714" cy="389"/>
            </a:xfrm>
            <a:prstGeom prst="bentConnector3">
              <a:avLst>
                <a:gd name="adj1" fmla="val 50000"/>
              </a:avLst>
            </a:prstGeom>
            <a:noFill/>
            <a:ln w="57150">
              <a:solidFill>
                <a:srgbClr val="00FF00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4354" name="Text Box 16"/>
            <p:cNvSpPr txBox="1">
              <a:spLocks noChangeArrowheads="1"/>
            </p:cNvSpPr>
            <p:nvPr/>
          </p:nvSpPr>
          <p:spPr bwMode="auto">
            <a:xfrm>
              <a:off x="3885" y="1482"/>
              <a:ext cx="51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1600" b="0">
                  <a:solidFill>
                    <a:srgbClr val="FFFFFF"/>
                  </a:solidFill>
                  <a:latin typeface="Calibri" panose="020F0502020204030204" pitchFamily="34" charset="0"/>
                  <a:cs typeface="Times New Roman" pitchFamily="18" charset="0"/>
                </a:rPr>
                <a:t>α</a:t>
              </a:r>
              <a:r>
                <a:rPr lang="en-US" sz="1600" b="0" baseline="-25000">
                  <a:solidFill>
                    <a:srgbClr val="FFFFFF"/>
                  </a:solidFill>
                  <a:latin typeface="Calibri" panose="020F0502020204030204" pitchFamily="34" charset="0"/>
                  <a:cs typeface="Times New Roman" pitchFamily="18" charset="0"/>
                </a:rPr>
                <a:t>1</a:t>
              </a:r>
              <a:endParaRPr lang="el-GR" sz="1600" b="0" baseline="-25000">
                <a:solidFill>
                  <a:srgbClr val="FFFFFF"/>
                </a:solidFill>
                <a:latin typeface="Calibri" panose="020F0502020204030204" pitchFamily="34" charset="0"/>
                <a:cs typeface="Times New Roman" pitchFamily="18" charset="0"/>
              </a:endParaRPr>
            </a:p>
          </p:txBody>
        </p:sp>
        <p:sp>
          <p:nvSpPr>
            <p:cNvPr id="14355" name="Text Box 17"/>
            <p:cNvSpPr txBox="1">
              <a:spLocks noChangeArrowheads="1"/>
            </p:cNvSpPr>
            <p:nvPr/>
          </p:nvSpPr>
          <p:spPr bwMode="auto">
            <a:xfrm>
              <a:off x="4253" y="1490"/>
              <a:ext cx="51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1600" b="0">
                  <a:solidFill>
                    <a:srgbClr val="FFFFFF"/>
                  </a:solidFill>
                  <a:latin typeface="Calibri" panose="020F0502020204030204" pitchFamily="34" charset="0"/>
                  <a:cs typeface="Times New Roman" pitchFamily="18" charset="0"/>
                </a:rPr>
                <a:t>α</a:t>
              </a:r>
              <a:r>
                <a:rPr lang="en-US" sz="1600" b="0" baseline="-25000">
                  <a:solidFill>
                    <a:srgbClr val="FFFFFF"/>
                  </a:solidFill>
                  <a:latin typeface="Calibri" panose="020F0502020204030204" pitchFamily="34" charset="0"/>
                  <a:cs typeface="Times New Roman" pitchFamily="18" charset="0"/>
                </a:rPr>
                <a:t>2</a:t>
              </a:r>
              <a:endParaRPr lang="el-GR" sz="1600" b="0" baseline="-25000">
                <a:solidFill>
                  <a:srgbClr val="FFFFFF"/>
                </a:solidFill>
                <a:latin typeface="Calibri" panose="020F0502020204030204" pitchFamily="34" charset="0"/>
                <a:cs typeface="Times New Roman" pitchFamily="18" charset="0"/>
              </a:endParaRPr>
            </a:p>
          </p:txBody>
        </p:sp>
        <p:sp>
          <p:nvSpPr>
            <p:cNvPr id="14356" name="Text Box 18"/>
            <p:cNvSpPr txBox="1">
              <a:spLocks noChangeArrowheads="1"/>
            </p:cNvSpPr>
            <p:nvPr/>
          </p:nvSpPr>
          <p:spPr bwMode="auto">
            <a:xfrm>
              <a:off x="4607" y="1486"/>
              <a:ext cx="51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1600" b="0">
                  <a:latin typeface="Calibri" panose="020F0502020204030204" pitchFamily="34" charset="0"/>
                  <a:cs typeface="Times New Roman" pitchFamily="18" charset="0"/>
                </a:rPr>
                <a:t>α</a:t>
              </a:r>
              <a:r>
                <a:rPr lang="en-US" sz="1600" b="0" baseline="-25000">
                  <a:latin typeface="Calibri" panose="020F0502020204030204" pitchFamily="34" charset="0"/>
                  <a:cs typeface="Times New Roman" pitchFamily="18" charset="0"/>
                </a:rPr>
                <a:t>3</a:t>
              </a:r>
              <a:endParaRPr lang="el-GR" sz="1600" b="0" baseline="-25000">
                <a:latin typeface="Calibri" panose="020F0502020204030204" pitchFamily="34" charset="0"/>
                <a:cs typeface="Times New Roman" pitchFamily="18" charset="0"/>
              </a:endParaRPr>
            </a:p>
          </p:txBody>
        </p:sp>
        <p:sp>
          <p:nvSpPr>
            <p:cNvPr id="14357" name="Text Box 19"/>
            <p:cNvSpPr txBox="1">
              <a:spLocks noChangeArrowheads="1"/>
            </p:cNvSpPr>
            <p:nvPr/>
          </p:nvSpPr>
          <p:spPr bwMode="auto">
            <a:xfrm>
              <a:off x="4686" y="1000"/>
              <a:ext cx="329" cy="288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b="0" dirty="0">
                  <a:solidFill>
                    <a:srgbClr val="FFFFFF"/>
                  </a:solidFill>
                  <a:latin typeface="Calibri" panose="020F0502020204030204" pitchFamily="34" charset="0"/>
                  <a:cs typeface="Times New Roman" pitchFamily="18" charset="0"/>
                </a:rPr>
                <a:t>Σ</a:t>
              </a:r>
            </a:p>
          </p:txBody>
        </p:sp>
        <p:cxnSp>
          <p:nvCxnSpPr>
            <p:cNvPr id="14358" name="AutoShape 20"/>
            <p:cNvCxnSpPr>
              <a:cxnSpLocks noChangeShapeType="1"/>
              <a:stCxn id="14354" idx="0"/>
            </p:cNvCxnSpPr>
            <p:nvPr/>
          </p:nvCxnSpPr>
          <p:spPr bwMode="auto">
            <a:xfrm rot="-5400000">
              <a:off x="4248" y="1038"/>
              <a:ext cx="338" cy="549"/>
            </a:xfrm>
            <a:prstGeom prst="bentConnector2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4359" name="AutoShape 21"/>
            <p:cNvSpPr>
              <a:spLocks noChangeArrowheads="1"/>
            </p:cNvSpPr>
            <p:nvPr/>
          </p:nvSpPr>
          <p:spPr bwMode="auto">
            <a:xfrm>
              <a:off x="5010" y="1079"/>
              <a:ext cx="111" cy="106"/>
            </a:xfrm>
            <a:prstGeom prst="rightArrow">
              <a:avLst>
                <a:gd name="adj1" fmla="val 50000"/>
                <a:gd name="adj2" fmla="val 26179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14360" name="Rectangle 22"/>
            <p:cNvSpPr>
              <a:spLocks noChangeArrowheads="1"/>
            </p:cNvSpPr>
            <p:nvPr/>
          </p:nvSpPr>
          <p:spPr bwMode="auto">
            <a:xfrm>
              <a:off x="5259" y="3097"/>
              <a:ext cx="108" cy="109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14361" name="Rectangle 23"/>
            <p:cNvSpPr>
              <a:spLocks noChangeArrowheads="1"/>
            </p:cNvSpPr>
            <p:nvPr/>
          </p:nvSpPr>
          <p:spPr bwMode="auto">
            <a:xfrm>
              <a:off x="4053" y="3421"/>
              <a:ext cx="108" cy="108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14362" name="Rectangle 24"/>
            <p:cNvSpPr>
              <a:spLocks noChangeArrowheads="1"/>
            </p:cNvSpPr>
            <p:nvPr/>
          </p:nvSpPr>
          <p:spPr bwMode="auto">
            <a:xfrm>
              <a:off x="3944" y="2126"/>
              <a:ext cx="108" cy="109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</p:grpSp>
      <p:pic>
        <p:nvPicPr>
          <p:cNvPr id="14344" name="Picture 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37538" y="1681163"/>
            <a:ext cx="220662" cy="220662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</p:pic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165102" y="1299683"/>
            <a:ext cx="7250111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 algn="l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Problem 3: </a:t>
            </a: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 is this </a:t>
            </a: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 </a:t>
            </a: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suitable to                   </a:t>
            </a: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describe various sources? e.g., Is it </a:t>
            </a: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good</a:t>
            </a:r>
            <a:b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</a:t>
            </a: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images? Audio? Stocks? … </a:t>
            </a:r>
          </a:p>
          <a:p>
            <a:pPr marL="355600" indent="-355600" algn="l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General answer: Yes, this model is                                extremely effective in representing                                    various </a:t>
            </a: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sources</a:t>
            </a:r>
            <a:endParaRPr lang="en-US" b="0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12800" lvl="1" indent="-355600" algn="l">
              <a:spcBef>
                <a:spcPct val="50000"/>
              </a:spcBef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000" b="0" dirty="0">
                <a:solidFill>
                  <a:srgbClr val="FFC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Theoretical answer: </a:t>
            </a: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Clear connection </a:t>
            </a:r>
            <a:b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other models</a:t>
            </a:r>
            <a:endParaRPr lang="en-US" sz="2000" b="0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12800" lvl="1" indent="-355600" algn="l">
              <a:spcBef>
                <a:spcPct val="50000"/>
              </a:spcBef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000" b="0" dirty="0">
                <a:solidFill>
                  <a:srgbClr val="FFC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Empirical answer: </a:t>
            </a:r>
            <a:r>
              <a:rPr lang="en-US" sz="2000" b="0" dirty="0" smtClean="0">
                <a:solidFill>
                  <a:srgbClr val="FFC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a large variety of signal </a:t>
            </a:r>
            <a:b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image processing (and later machine </a:t>
            </a:r>
            <a:b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learning), this </a:t>
            </a:r>
            <a:r>
              <a:rPr lang="en-US" sz="2000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 </a:t>
            </a: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 been shown to lead </a:t>
            </a:r>
            <a:b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state-of-the-art results</a:t>
            </a:r>
            <a:endParaRPr lang="en-US" sz="2000" b="0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88963" y="6175375"/>
            <a:ext cx="4108450" cy="6826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Vardan Papyan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Computer-Science Department	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The Technion</a:t>
            </a:r>
          </a:p>
        </p:txBody>
      </p:sp>
    </p:spTree>
    <p:extLst>
      <p:ext uri="{BB962C8B-B14F-4D97-AF65-F5344CB8AC3E}">
        <p14:creationId xmlns:p14="http://schemas.microsoft.com/office/powerpoint/2010/main" val="3866491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6CA0503A-750A-4D83-839A-68DC8580F165}" type="slidenum">
              <a:rPr lang="he-IL" smtClean="0">
                <a:latin typeface="Calibri" panose="020F0502020204030204" pitchFamily="34" charset="0"/>
              </a:rPr>
              <a:pPr/>
              <a:t>24</a:t>
            </a:fld>
            <a:endParaRPr lang="en-US" smtClean="0">
              <a:latin typeface="Calibri" panose="020F0502020204030204" pitchFamily="34" charset="0"/>
            </a:endParaRPr>
          </a:p>
        </p:txBody>
      </p:sp>
      <p:sp>
        <p:nvSpPr>
          <p:cNvPr id="15364" name="Line 2"/>
          <p:cNvSpPr>
            <a:spLocks noChangeShapeType="1"/>
          </p:cNvSpPr>
          <p:nvPr/>
        </p:nvSpPr>
        <p:spPr bwMode="auto">
          <a:xfrm>
            <a:off x="0" y="1082675"/>
            <a:ext cx="9144000" cy="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15365" name="Rectangle 3"/>
          <p:cNvSpPr>
            <a:spLocks noChangeArrowheads="1"/>
          </p:cNvSpPr>
          <p:nvPr/>
        </p:nvSpPr>
        <p:spPr bwMode="auto">
          <a:xfrm>
            <a:off x="0" y="152400"/>
            <a:ext cx="9024938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US" sz="3600" b="0" dirty="0">
                <a:solidFill>
                  <a:schemeClr val="bg1"/>
                </a:solidFill>
                <a:latin typeface="Calibri" panose="020F0502020204030204" pitchFamily="34" charset="0"/>
              </a:rPr>
              <a:t>   </a:t>
            </a:r>
            <a:r>
              <a:rPr lang="en-US" sz="4000" b="0" dirty="0">
                <a:solidFill>
                  <a:schemeClr val="bg1"/>
                </a:solidFill>
                <a:latin typeface="Calibri" panose="020F0502020204030204" pitchFamily="34" charset="0"/>
              </a:rPr>
              <a:t>Difficulties </a:t>
            </a:r>
            <a:r>
              <a:rPr lang="en-US" sz="40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with </a:t>
            </a:r>
            <a:r>
              <a:rPr lang="en-US" sz="4800" b="0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Sparseland</a:t>
            </a:r>
            <a:r>
              <a:rPr lang="en-US" sz="4800" b="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6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?</a:t>
            </a:r>
            <a:endParaRPr lang="en-US" sz="3600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508932" name="Text Box 4"/>
          <p:cNvSpPr txBox="1">
            <a:spLocks noChangeArrowheads="1"/>
          </p:cNvSpPr>
          <p:nvPr/>
        </p:nvSpPr>
        <p:spPr bwMode="auto">
          <a:xfrm>
            <a:off x="273051" y="1682741"/>
            <a:ext cx="7964487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5600" indent="-355600" algn="l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Problem 1: Given an image patch, how  </a:t>
            </a: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</a:t>
            </a: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find its </a:t>
            </a: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atom decomposition </a:t>
            </a: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marL="355600" indent="-355600" algn="l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Problem 2: Given a family of signals,                                    how do we find the dictionary to                                        represent it well?</a:t>
            </a:r>
          </a:p>
          <a:p>
            <a:pPr marL="355600" indent="-355600" algn="l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Problem 3: Is this model flexible                                      enough to describe various sources?                                  </a:t>
            </a: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E.g</a:t>
            </a: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., Is it good for images? audio? …</a:t>
            </a: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508933" name="Text Box 5"/>
          <p:cNvSpPr txBox="1">
            <a:spLocks noChangeArrowheads="1"/>
          </p:cNvSpPr>
          <p:nvPr/>
        </p:nvSpPr>
        <p:spPr bwMode="auto">
          <a:xfrm rot="-1177081">
            <a:off x="499350" y="2370816"/>
            <a:ext cx="4891087" cy="2354491"/>
          </a:xfrm>
          <a:prstGeom prst="rect">
            <a:avLst/>
          </a:prstGeom>
          <a:solidFill>
            <a:srgbClr val="FFFFFF">
              <a:alpha val="83920"/>
            </a:srgbClr>
          </a:solidFill>
          <a:ln w="127000" cmpd="tri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300" dirty="0">
              <a:latin typeface="Calibri" panose="020F0502020204030204" pitchFamily="34" charset="0"/>
              <a:cs typeface="Courier New" pitchFamily="49" charset="0"/>
            </a:endParaRPr>
          </a:p>
          <a:p>
            <a:pPr>
              <a:spcBef>
                <a:spcPct val="50000"/>
              </a:spcBef>
            </a:pPr>
            <a:r>
              <a:rPr lang="en-US" sz="3600" dirty="0">
                <a:latin typeface="Calibri" panose="020F0502020204030204" pitchFamily="34" charset="0"/>
                <a:cs typeface="Courier New" pitchFamily="49" charset="0"/>
              </a:rPr>
              <a:t>ALL ANSWERED POSITIVELY AND CONSTRUCTIVELY</a:t>
            </a:r>
          </a:p>
          <a:p>
            <a:pPr>
              <a:spcBef>
                <a:spcPct val="50000"/>
              </a:spcBef>
            </a:pPr>
            <a:endParaRPr lang="en-US" sz="1200" dirty="0">
              <a:latin typeface="Calibri" panose="020F0502020204030204" pitchFamily="34" charset="0"/>
              <a:cs typeface="Courier New" pitchFamily="49" charset="0"/>
            </a:endParaRPr>
          </a:p>
        </p:txBody>
      </p:sp>
      <p:pic>
        <p:nvPicPr>
          <p:cNvPr id="15368" name="Picture 6"/>
          <p:cNvPicPr>
            <a:picLocks noChangeAspect="1" noChangeArrowheads="1"/>
          </p:cNvPicPr>
          <p:nvPr/>
        </p:nvPicPr>
        <p:blipFill>
          <a:blip r:embed="rId3" cstate="print">
            <a:lum bright="-18000" contrast="-24000"/>
          </a:blip>
          <a:srcRect/>
          <a:stretch>
            <a:fillRect/>
          </a:stretch>
        </p:blipFill>
        <p:spPr bwMode="auto">
          <a:xfrm>
            <a:off x="5929313" y="3052763"/>
            <a:ext cx="2749550" cy="27019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167438" y="1587500"/>
            <a:ext cx="2352675" cy="4014788"/>
            <a:chOff x="3885" y="1000"/>
            <a:chExt cx="1482" cy="2529"/>
          </a:xfrm>
        </p:grpSpPr>
        <p:cxnSp>
          <p:nvCxnSpPr>
            <p:cNvPr id="15371" name="AutoShape 8"/>
            <p:cNvCxnSpPr>
              <a:cxnSpLocks noChangeShapeType="1"/>
            </p:cNvCxnSpPr>
            <p:nvPr/>
          </p:nvCxnSpPr>
          <p:spPr bwMode="auto">
            <a:xfrm rot="-5400000">
              <a:off x="4410" y="1294"/>
              <a:ext cx="346" cy="176"/>
            </a:xfrm>
            <a:prstGeom prst="bentConnector2">
              <a:avLst/>
            </a:prstGeom>
            <a:noFill/>
            <a:ln w="28575">
              <a:solidFill>
                <a:srgbClr val="00FF00"/>
              </a:solidFill>
              <a:miter lim="800000"/>
              <a:headEnd/>
              <a:tailEnd type="triangle" w="med" len="med"/>
            </a:ln>
          </p:spPr>
        </p:cxnSp>
        <p:cxnSp>
          <p:nvCxnSpPr>
            <p:cNvPr id="15372" name="AutoShape 9"/>
            <p:cNvCxnSpPr>
              <a:cxnSpLocks noChangeShapeType="1"/>
              <a:stCxn id="15381" idx="0"/>
            </p:cNvCxnSpPr>
            <p:nvPr/>
          </p:nvCxnSpPr>
          <p:spPr bwMode="auto">
            <a:xfrm rot="5400000" flipH="1">
              <a:off x="4700" y="1323"/>
              <a:ext cx="203" cy="124"/>
            </a:xfrm>
            <a:prstGeom prst="bentConnector3">
              <a:avLst>
                <a:gd name="adj1" fmla="val 49755"/>
              </a:avLst>
            </a:prstGeom>
            <a:noFill/>
            <a:ln w="28575">
              <a:solidFill>
                <a:srgbClr val="FFFF00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5373" name="AutoShape 10"/>
            <p:cNvSpPr>
              <a:spLocks noChangeArrowheads="1"/>
            </p:cNvSpPr>
            <p:nvPr/>
          </p:nvSpPr>
          <p:spPr bwMode="auto">
            <a:xfrm>
              <a:off x="4009" y="1475"/>
              <a:ext cx="267" cy="242"/>
            </a:xfrm>
            <a:prstGeom prst="triangle">
              <a:avLst>
                <a:gd name="adj" fmla="val 50000"/>
              </a:avLst>
            </a:prstGeom>
            <a:solidFill>
              <a:srgbClr val="3333CC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cxnSp>
          <p:nvCxnSpPr>
            <p:cNvPr id="15374" name="AutoShape 11"/>
            <p:cNvCxnSpPr>
              <a:cxnSpLocks noChangeShapeType="1"/>
              <a:endCxn id="15373" idx="3"/>
            </p:cNvCxnSpPr>
            <p:nvPr/>
          </p:nvCxnSpPr>
          <p:spPr bwMode="auto">
            <a:xfrm rot="-5400000">
              <a:off x="3859" y="1852"/>
              <a:ext cx="419" cy="149"/>
            </a:xfrm>
            <a:prstGeom prst="bentConnector3">
              <a:avLst>
                <a:gd name="adj1" fmla="val 49880"/>
              </a:avLst>
            </a:prstGeom>
            <a:noFill/>
            <a:ln w="57150">
              <a:solidFill>
                <a:schemeClr val="accent2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5375" name="AutoShape 12"/>
            <p:cNvSpPr>
              <a:spLocks noChangeArrowheads="1"/>
            </p:cNvSpPr>
            <p:nvPr/>
          </p:nvSpPr>
          <p:spPr bwMode="auto">
            <a:xfrm>
              <a:off x="4730" y="1475"/>
              <a:ext cx="267" cy="242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cxnSp>
          <p:nvCxnSpPr>
            <p:cNvPr id="15376" name="AutoShape 13"/>
            <p:cNvCxnSpPr>
              <a:cxnSpLocks noChangeShapeType="1"/>
              <a:stCxn id="15385" idx="0"/>
              <a:endCxn id="15381" idx="2"/>
            </p:cNvCxnSpPr>
            <p:nvPr/>
          </p:nvCxnSpPr>
          <p:spPr bwMode="auto">
            <a:xfrm rot="5400000" flipH="1">
              <a:off x="4395" y="2167"/>
              <a:ext cx="1387" cy="449"/>
            </a:xfrm>
            <a:prstGeom prst="bentConnector3">
              <a:avLst>
                <a:gd name="adj1" fmla="val 49532"/>
              </a:avLst>
            </a:prstGeom>
            <a:noFill/>
            <a:ln w="57150">
              <a:solidFill>
                <a:srgbClr val="FFFF00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5377" name="AutoShape 14"/>
            <p:cNvSpPr>
              <a:spLocks noChangeArrowheads="1"/>
            </p:cNvSpPr>
            <p:nvPr/>
          </p:nvSpPr>
          <p:spPr bwMode="auto">
            <a:xfrm>
              <a:off x="4360" y="1475"/>
              <a:ext cx="267" cy="242"/>
            </a:xfrm>
            <a:prstGeom prst="triangle">
              <a:avLst>
                <a:gd name="adj" fmla="val 50000"/>
              </a:avLst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cxnSp>
          <p:nvCxnSpPr>
            <p:cNvPr id="15378" name="AutoShape 15"/>
            <p:cNvCxnSpPr>
              <a:cxnSpLocks noChangeShapeType="1"/>
              <a:endCxn id="15377" idx="3"/>
            </p:cNvCxnSpPr>
            <p:nvPr/>
          </p:nvCxnSpPr>
          <p:spPr bwMode="auto">
            <a:xfrm rot="-5400000">
              <a:off x="3443" y="2379"/>
              <a:ext cx="1714" cy="389"/>
            </a:xfrm>
            <a:prstGeom prst="bentConnector3">
              <a:avLst>
                <a:gd name="adj1" fmla="val 50000"/>
              </a:avLst>
            </a:prstGeom>
            <a:noFill/>
            <a:ln w="57150">
              <a:solidFill>
                <a:srgbClr val="00FF00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5379" name="Text Box 16"/>
            <p:cNvSpPr txBox="1">
              <a:spLocks noChangeArrowheads="1"/>
            </p:cNvSpPr>
            <p:nvPr/>
          </p:nvSpPr>
          <p:spPr bwMode="auto">
            <a:xfrm>
              <a:off x="3885" y="1482"/>
              <a:ext cx="51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1600" b="0">
                  <a:solidFill>
                    <a:srgbClr val="FFFFFF"/>
                  </a:solidFill>
                  <a:latin typeface="Calibri" panose="020F0502020204030204" pitchFamily="34" charset="0"/>
                  <a:cs typeface="Times New Roman" pitchFamily="18" charset="0"/>
                </a:rPr>
                <a:t>α</a:t>
              </a:r>
              <a:r>
                <a:rPr lang="en-US" sz="1600" b="0" baseline="-25000">
                  <a:solidFill>
                    <a:srgbClr val="FFFFFF"/>
                  </a:solidFill>
                  <a:latin typeface="Calibri" panose="020F0502020204030204" pitchFamily="34" charset="0"/>
                  <a:cs typeface="Times New Roman" pitchFamily="18" charset="0"/>
                </a:rPr>
                <a:t>1</a:t>
              </a:r>
              <a:endParaRPr lang="el-GR" sz="1600" b="0" baseline="-25000">
                <a:solidFill>
                  <a:srgbClr val="FFFFFF"/>
                </a:solidFill>
                <a:latin typeface="Calibri" panose="020F0502020204030204" pitchFamily="34" charset="0"/>
                <a:cs typeface="Times New Roman" pitchFamily="18" charset="0"/>
              </a:endParaRPr>
            </a:p>
          </p:txBody>
        </p:sp>
        <p:sp>
          <p:nvSpPr>
            <p:cNvPr id="15380" name="Text Box 17"/>
            <p:cNvSpPr txBox="1">
              <a:spLocks noChangeArrowheads="1"/>
            </p:cNvSpPr>
            <p:nvPr/>
          </p:nvSpPr>
          <p:spPr bwMode="auto">
            <a:xfrm>
              <a:off x="4253" y="1490"/>
              <a:ext cx="51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1600" b="0">
                  <a:solidFill>
                    <a:srgbClr val="FFFFFF"/>
                  </a:solidFill>
                  <a:latin typeface="Calibri" panose="020F0502020204030204" pitchFamily="34" charset="0"/>
                  <a:cs typeface="Times New Roman" pitchFamily="18" charset="0"/>
                </a:rPr>
                <a:t>α</a:t>
              </a:r>
              <a:r>
                <a:rPr lang="en-US" sz="1600" b="0" baseline="-25000">
                  <a:solidFill>
                    <a:srgbClr val="FFFFFF"/>
                  </a:solidFill>
                  <a:latin typeface="Calibri" panose="020F0502020204030204" pitchFamily="34" charset="0"/>
                  <a:cs typeface="Times New Roman" pitchFamily="18" charset="0"/>
                </a:rPr>
                <a:t>2</a:t>
              </a:r>
              <a:endParaRPr lang="el-GR" sz="1600" b="0" baseline="-25000">
                <a:solidFill>
                  <a:srgbClr val="FFFFFF"/>
                </a:solidFill>
                <a:latin typeface="Calibri" panose="020F0502020204030204" pitchFamily="34" charset="0"/>
                <a:cs typeface="Times New Roman" pitchFamily="18" charset="0"/>
              </a:endParaRPr>
            </a:p>
          </p:txBody>
        </p:sp>
        <p:sp>
          <p:nvSpPr>
            <p:cNvPr id="15381" name="Text Box 18"/>
            <p:cNvSpPr txBox="1">
              <a:spLocks noChangeArrowheads="1"/>
            </p:cNvSpPr>
            <p:nvPr/>
          </p:nvSpPr>
          <p:spPr bwMode="auto">
            <a:xfrm>
              <a:off x="4607" y="1486"/>
              <a:ext cx="51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1600" b="0">
                  <a:latin typeface="Calibri" panose="020F0502020204030204" pitchFamily="34" charset="0"/>
                  <a:cs typeface="Times New Roman" pitchFamily="18" charset="0"/>
                </a:rPr>
                <a:t>α</a:t>
              </a:r>
              <a:r>
                <a:rPr lang="en-US" sz="1600" b="0" baseline="-25000">
                  <a:latin typeface="Calibri" panose="020F0502020204030204" pitchFamily="34" charset="0"/>
                  <a:cs typeface="Times New Roman" pitchFamily="18" charset="0"/>
                </a:rPr>
                <a:t>3</a:t>
              </a:r>
              <a:endParaRPr lang="el-GR" sz="1600" b="0" baseline="-25000">
                <a:latin typeface="Calibri" panose="020F0502020204030204" pitchFamily="34" charset="0"/>
                <a:cs typeface="Times New Roman" pitchFamily="18" charset="0"/>
              </a:endParaRPr>
            </a:p>
          </p:txBody>
        </p:sp>
        <p:sp>
          <p:nvSpPr>
            <p:cNvPr id="15382" name="Text Box 19"/>
            <p:cNvSpPr txBox="1">
              <a:spLocks noChangeArrowheads="1"/>
            </p:cNvSpPr>
            <p:nvPr/>
          </p:nvSpPr>
          <p:spPr bwMode="auto">
            <a:xfrm>
              <a:off x="4686" y="1000"/>
              <a:ext cx="329" cy="288"/>
            </a:xfrm>
            <a:prstGeom prst="rect">
              <a:avLst/>
            </a:prstGeom>
            <a:solidFill>
              <a:srgbClr val="3333CC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>
                  <a:solidFill>
                    <a:srgbClr val="FFFFFF"/>
                  </a:solidFill>
                  <a:latin typeface="Calibri" panose="020F0502020204030204" pitchFamily="34" charset="0"/>
                  <a:cs typeface="Times New Roman" pitchFamily="18" charset="0"/>
                </a:rPr>
                <a:t>Σ</a:t>
              </a:r>
            </a:p>
          </p:txBody>
        </p:sp>
        <p:cxnSp>
          <p:nvCxnSpPr>
            <p:cNvPr id="15383" name="AutoShape 20"/>
            <p:cNvCxnSpPr>
              <a:cxnSpLocks noChangeShapeType="1"/>
              <a:stCxn id="15379" idx="0"/>
            </p:cNvCxnSpPr>
            <p:nvPr/>
          </p:nvCxnSpPr>
          <p:spPr bwMode="auto">
            <a:xfrm rot="-5400000">
              <a:off x="4248" y="1038"/>
              <a:ext cx="338" cy="549"/>
            </a:xfrm>
            <a:prstGeom prst="bentConnector2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 type="triangle" w="med" len="med"/>
            </a:ln>
          </p:spPr>
        </p:cxnSp>
        <p:sp>
          <p:nvSpPr>
            <p:cNvPr id="15384" name="AutoShape 21"/>
            <p:cNvSpPr>
              <a:spLocks noChangeArrowheads="1"/>
            </p:cNvSpPr>
            <p:nvPr/>
          </p:nvSpPr>
          <p:spPr bwMode="auto">
            <a:xfrm>
              <a:off x="5010" y="1079"/>
              <a:ext cx="111" cy="106"/>
            </a:xfrm>
            <a:prstGeom prst="rightArrow">
              <a:avLst>
                <a:gd name="adj1" fmla="val 50000"/>
                <a:gd name="adj2" fmla="val 26179"/>
              </a:avLst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15385" name="Rectangle 22"/>
            <p:cNvSpPr>
              <a:spLocks noChangeArrowheads="1"/>
            </p:cNvSpPr>
            <p:nvPr/>
          </p:nvSpPr>
          <p:spPr bwMode="auto">
            <a:xfrm>
              <a:off x="5259" y="3097"/>
              <a:ext cx="108" cy="109"/>
            </a:xfrm>
            <a:prstGeom prst="rect">
              <a:avLst/>
            </a:prstGeom>
            <a:noFill/>
            <a:ln w="38100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15386" name="Rectangle 23"/>
            <p:cNvSpPr>
              <a:spLocks noChangeArrowheads="1"/>
            </p:cNvSpPr>
            <p:nvPr/>
          </p:nvSpPr>
          <p:spPr bwMode="auto">
            <a:xfrm>
              <a:off x="4053" y="3421"/>
              <a:ext cx="108" cy="108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15387" name="Rectangle 24"/>
            <p:cNvSpPr>
              <a:spLocks noChangeArrowheads="1"/>
            </p:cNvSpPr>
            <p:nvPr/>
          </p:nvSpPr>
          <p:spPr bwMode="auto">
            <a:xfrm>
              <a:off x="3944" y="2126"/>
              <a:ext cx="108" cy="109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</p:grpSp>
      <p:pic>
        <p:nvPicPr>
          <p:cNvPr id="15370" name="Picture 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37538" y="1681163"/>
            <a:ext cx="220662" cy="220662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</p:spPr>
      </p:pic>
      <p:sp>
        <p:nvSpPr>
          <p:cNvPr id="28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88963" y="6175375"/>
            <a:ext cx="4108450" cy="6826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Vardan Papyan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Computer-Science Department	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The Technion</a:t>
            </a:r>
          </a:p>
        </p:txBody>
      </p:sp>
    </p:spTree>
    <p:extLst>
      <p:ext uri="{BB962C8B-B14F-4D97-AF65-F5344CB8AC3E}">
        <p14:creationId xmlns:p14="http://schemas.microsoft.com/office/powerpoint/2010/main" val="249617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8932" grpId="0" build="p"/>
      <p:bldP spid="5089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6188149" y="1235368"/>
            <a:ext cx="2836789" cy="2496659"/>
            <a:chOff x="5960140" y="3129429"/>
            <a:chExt cx="3117017" cy="2880360"/>
          </a:xfrm>
        </p:grpSpPr>
        <p:pic>
          <p:nvPicPr>
            <p:cNvPr id="2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185"/>
            <a:stretch/>
          </p:blipFill>
          <p:spPr bwMode="auto">
            <a:xfrm>
              <a:off x="5960140" y="3129429"/>
              <a:ext cx="3117017" cy="2880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Down Arrow 26"/>
            <p:cNvSpPr/>
            <p:nvPr/>
          </p:nvSpPr>
          <p:spPr bwMode="auto">
            <a:xfrm flipV="1">
              <a:off x="8567919" y="3370217"/>
              <a:ext cx="164219" cy="223955"/>
            </a:xfrm>
            <a:prstGeom prst="downArrow">
              <a:avLst/>
            </a:prstGeom>
            <a:solidFill>
              <a:schemeClr val="tx1">
                <a:alpha val="58824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68610" name="Line 21"/>
          <p:cNvSpPr>
            <a:spLocks noChangeShapeType="1"/>
          </p:cNvSpPr>
          <p:nvPr/>
        </p:nvSpPr>
        <p:spPr bwMode="auto">
          <a:xfrm>
            <a:off x="0" y="1082675"/>
            <a:ext cx="9144000" cy="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F2303CB-BE73-45E0-AAB1-43B04C91748E}" type="slidenum">
              <a:rPr lang="he-IL" smtClean="0">
                <a:latin typeface="Calibri" panose="020F0502020204030204" pitchFamily="34" charset="0"/>
              </a:rPr>
              <a:pPr/>
              <a:t>25</a:t>
            </a:fld>
            <a:endParaRPr lang="en-US" smtClean="0">
              <a:latin typeface="Calibri" panose="020F0502020204030204" pitchFamily="34" charset="0"/>
            </a:endParaRPr>
          </a:p>
        </p:txBody>
      </p:sp>
      <p:sp>
        <p:nvSpPr>
          <p:cNvPr id="14" name="Text Box 115"/>
          <p:cNvSpPr txBox="1">
            <a:spLocks noChangeArrowheads="1"/>
          </p:cNvSpPr>
          <p:nvPr/>
        </p:nvSpPr>
        <p:spPr bwMode="auto">
          <a:xfrm>
            <a:off x="0" y="1235076"/>
            <a:ext cx="6363335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l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800" b="0" dirty="0">
                <a:solidFill>
                  <a:srgbClr val="FFFFFF"/>
                </a:solidFill>
                <a:latin typeface="Monotype Corsiva" panose="03010101010201010101" pitchFamily="66" charset="0"/>
                <a:cs typeface="Arial" pitchFamily="34" charset="0"/>
              </a:rPr>
              <a:t>Sparseland</a:t>
            </a:r>
            <a:r>
              <a:rPr lang="en-US" b="0" dirty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  has a great success in signal &amp;</a:t>
            </a:r>
            <a:br>
              <a:rPr lang="en-US" b="0" dirty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</a:br>
            <a:r>
              <a:rPr lang="en-US" b="0" dirty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image processing and machine learning tasks</a:t>
            </a:r>
          </a:p>
          <a:p>
            <a:pPr marL="342900" indent="-342900" algn="l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cs typeface="Tahoma" pitchFamily="34" charset="0"/>
              </a:rPr>
              <a:t>In the past 8-9 years, many books were published on this and closely related fields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88963" y="6175375"/>
            <a:ext cx="4108450" cy="682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200" b="0" dirty="0" smtClean="0">
                <a:solidFill>
                  <a:schemeClr val="bg2"/>
                </a:solidFill>
                <a:latin typeface="Calibri" panose="020F0502020204030204" pitchFamily="34" charset="0"/>
              </a:rPr>
              <a:t>Vardan Papyan</a:t>
            </a:r>
          </a:p>
          <a:p>
            <a:pPr eaLnBrk="1" hangingPunct="1"/>
            <a:r>
              <a:rPr lang="en-US" sz="1200" b="0" dirty="0" smtClean="0">
                <a:solidFill>
                  <a:schemeClr val="bg2"/>
                </a:solidFill>
                <a:latin typeface="Calibri" panose="020F0502020204030204" pitchFamily="34" charset="0"/>
              </a:rPr>
              <a:t>The Computer-Science Department	</a:t>
            </a:r>
          </a:p>
          <a:p>
            <a:pPr eaLnBrk="1" hangingPunct="1"/>
            <a:r>
              <a:rPr lang="en-US" sz="1200" b="0" dirty="0" smtClean="0">
                <a:solidFill>
                  <a:schemeClr val="bg2"/>
                </a:solidFill>
                <a:latin typeface="Calibri" panose="020F0502020204030204" pitchFamily="34" charset="0"/>
              </a:rPr>
              <a:t>The Technion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-30972760" y="3340069"/>
            <a:ext cx="33320285" cy="2608517"/>
            <a:chOff x="-30972760" y="3340069"/>
            <a:chExt cx="33320285" cy="2608517"/>
          </a:xfrm>
        </p:grpSpPr>
        <p:pic>
          <p:nvPicPr>
            <p:cNvPr id="9830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1303"/>
            <a:stretch>
              <a:fillRect/>
            </a:stretch>
          </p:blipFill>
          <p:spPr bwMode="auto">
            <a:xfrm>
              <a:off x="180949" y="3340069"/>
              <a:ext cx="2166576" cy="256162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grpSp>
          <p:nvGrpSpPr>
            <p:cNvPr id="2" name="Group 1"/>
            <p:cNvGrpSpPr/>
            <p:nvPr/>
          </p:nvGrpSpPr>
          <p:grpSpPr>
            <a:xfrm>
              <a:off x="-30972760" y="3340069"/>
              <a:ext cx="30899277" cy="2608517"/>
              <a:chOff x="-22123400" y="3340069"/>
              <a:chExt cx="30899277" cy="2608517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-22123400" y="3344378"/>
                <a:ext cx="24187172" cy="2599222"/>
                <a:chOff x="-4225206" y="1705730"/>
                <a:chExt cx="25122236" cy="3168000"/>
              </a:xfrm>
            </p:grpSpPr>
            <p:pic>
              <p:nvPicPr>
                <p:cNvPr id="10" name="Picture 2" descr="http://ecx.images-amazon.com/images/I/51xdoKSdUyL._SX328_BO1,204,203,200_.jpg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562249" y="1705730"/>
                  <a:ext cx="2095896" cy="3168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" name="Picture 6" descr="http://ecx.images-amazon.com/images/I/51PSIs2-NBL._SX330_BO1,204,203,200_.jpg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265634" y="1705730"/>
                  <a:ext cx="2112000" cy="3168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" name="Picture 10" descr="http://ecx.images-amazon.com/images/I/51Q6p6XXw3L._SX324_BO1,204,203,200_.jpg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8456" y="1705730"/>
                  <a:ext cx="2074776" cy="3168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3" name="Picture 8" descr="http://ecx.images-amazon.com/images/I/51ncu8xnluL._SX329_BO1,204,203,200_.jpg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974387" y="1705730"/>
                  <a:ext cx="2106632" cy="3168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" name="Picture 4" descr="http://ecx.images-amazon.com/images/I/514fKlMG-9L._SX327_BO1,204,203,200_.jpg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699244" y="1705730"/>
                  <a:ext cx="2090528" cy="3168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6" name="Picture 2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842758" y="1705730"/>
                  <a:ext cx="2054272" cy="3168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" name="Picture 2" descr="http://ecx.images-amazon.com/images/I/41KEdd0mmRL._SX339_BO1,204,203,200_.jpg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901047" y="1705730"/>
                  <a:ext cx="2164888" cy="3168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8" name="Picture 4" descr="http://ecx.images-amazon.com/images/I/51gTDRwLXWL._SX335_BO1,204,203,200_.jpg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4225206" y="1705730"/>
                  <a:ext cx="2139544" cy="3168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" name="Picture 6" descr="http://ecx.images-amazon.com/images/I/41pDb7FK2kL._SX339_BO1,204,203,200_.jpg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49741" y="1705730"/>
                  <a:ext cx="2164888" cy="3168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" name="Picture 8" descr="http://ecx.images-amazon.com/images/I/41-hTxf2ryL._SX339_BO1,204,203,200_.jpg"/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00238" y="1705730"/>
                  <a:ext cx="2164888" cy="3168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" name="Picture 10" descr="http://ecx.images-amazon.com/images/I/41BHRNjgf4L._SX330_BO1,204,203,200_.jpg"/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847" y="1705730"/>
                  <a:ext cx="2107776" cy="3168000"/>
                </a:xfrm>
                <a:prstGeom prst="rect">
                  <a:avLst/>
                </a:prstGeom>
                <a:noFill/>
                <a:ln w="19050"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22" name="Picture 6" descr="https://images-na.ssl-images-amazon.com/images/I/5154S7uBGxL._SX383_BO1,204,203,200_.jpg"/>
              <p:cNvPicPr>
                <a:picLocks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99477" y="3340069"/>
                <a:ext cx="1976400" cy="2599200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8" descr="https://images-na.ssl-images-amazon.com/images/I/51Vl6MoyiwL._SX348_BO1,204,203,200_.jpg"/>
              <p:cNvPicPr>
                <a:picLocks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61189" y="3349386"/>
                <a:ext cx="1976400" cy="2599200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10" descr="https://images-na.ssl-images-amazon.com/images/I/51K7wBLXnOL._SX403_BO1,204,203,200_.jpg"/>
              <p:cNvPicPr>
                <a:picLocks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22901" y="3340069"/>
                <a:ext cx="1976400" cy="2599200"/>
              </a:xfrm>
              <a:prstGeom prst="rect">
                <a:avLst/>
              </a:prstGeom>
              <a:noFill/>
              <a:ln w="28575"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8" name="Rectangle 3"/>
          <p:cNvSpPr>
            <a:spLocks noChangeArrowheads="1"/>
          </p:cNvSpPr>
          <p:nvPr/>
        </p:nvSpPr>
        <p:spPr bwMode="auto">
          <a:xfrm>
            <a:off x="-255378" y="76200"/>
            <a:ext cx="97536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US" sz="3600" b="0" dirty="0">
                <a:solidFill>
                  <a:srgbClr val="FFFFFF"/>
                </a:solidFill>
                <a:latin typeface="Calibri Light" panose="020F0302020204030204" pitchFamily="34" charset="0"/>
              </a:rPr>
              <a:t>   </a:t>
            </a:r>
            <a:r>
              <a:rPr lang="en-US" sz="4000" b="0" dirty="0" smtClean="0">
                <a:solidFill>
                  <a:srgbClr val="FFFFFF"/>
                </a:solidFill>
                <a:latin typeface="Calibri Light" panose="020F0302020204030204" pitchFamily="34" charset="0"/>
              </a:rPr>
              <a:t>This Field has been rapidly G</a:t>
            </a:r>
            <a:r>
              <a:rPr lang="en-US" sz="4400" b="0" dirty="0" smtClean="0">
                <a:solidFill>
                  <a:srgbClr val="FFFFFF"/>
                </a:solidFill>
                <a:latin typeface="Calibri Light" panose="020F0302020204030204" pitchFamily="34" charset="0"/>
              </a:rPr>
              <a:t>R</a:t>
            </a:r>
            <a:r>
              <a:rPr lang="en-US" sz="4800" b="0" dirty="0" smtClean="0">
                <a:solidFill>
                  <a:srgbClr val="FFFFFF"/>
                </a:solidFill>
                <a:latin typeface="Calibri Light" panose="020F0302020204030204" pitchFamily="34" charset="0"/>
              </a:rPr>
              <a:t>O</a:t>
            </a:r>
            <a:r>
              <a:rPr lang="en-US" sz="5400" b="0" dirty="0" smtClean="0">
                <a:solidFill>
                  <a:srgbClr val="FFFFFF"/>
                </a:solidFill>
                <a:latin typeface="Calibri Light" panose="020F0302020204030204" pitchFamily="34" charset="0"/>
              </a:rPr>
              <a:t>W</a:t>
            </a:r>
            <a:r>
              <a:rPr lang="en-US" sz="6000" b="0" dirty="0" smtClean="0">
                <a:solidFill>
                  <a:srgbClr val="FFFFFF"/>
                </a:solidFill>
                <a:latin typeface="Calibri Light" panose="020F0302020204030204" pitchFamily="34" charset="0"/>
              </a:rPr>
              <a:t>I</a:t>
            </a:r>
            <a:r>
              <a:rPr lang="en-US" sz="6600" b="0" dirty="0" smtClean="0">
                <a:solidFill>
                  <a:srgbClr val="FFFFFF"/>
                </a:solidFill>
                <a:latin typeface="Calibri Light" panose="020F0302020204030204" pitchFamily="34" charset="0"/>
              </a:rPr>
              <a:t>N</a:t>
            </a:r>
            <a:r>
              <a:rPr lang="en-US" sz="8000" b="0" dirty="0" smtClean="0">
                <a:solidFill>
                  <a:srgbClr val="FFFFFF"/>
                </a:solidFill>
                <a:latin typeface="Calibri Light" panose="020F0302020204030204" pitchFamily="34" charset="0"/>
              </a:rPr>
              <a:t>G</a:t>
            </a:r>
            <a:r>
              <a:rPr lang="en-US" sz="3600" b="0" dirty="0" smtClean="0">
                <a:solidFill>
                  <a:srgbClr val="FFFFFF"/>
                </a:solidFill>
                <a:latin typeface="Calibri Light" panose="020F0302020204030204" pitchFamily="34" charset="0"/>
              </a:rPr>
              <a:t> … </a:t>
            </a:r>
            <a:endParaRPr lang="en-US" sz="4800" b="0" dirty="0">
              <a:solidFill>
                <a:srgbClr val="FFFFFF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810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4.51093 0.0007 " pathEditMode="relative" rAng="0" ptsTypes="AA">
                                      <p:cBhvr>
                                        <p:cTn id="20" dur="9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538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107005" y="4322225"/>
            <a:ext cx="8524931" cy="832105"/>
          </a:xfrm>
          <a:prstGeom prst="round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38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D97B50B4-3626-4CFD-AF36-E9017E5C677E}" type="slidenum">
              <a:rPr lang="he-IL" smtClean="0">
                <a:solidFill>
                  <a:srgbClr val="FFFFFF"/>
                </a:solidFill>
              </a:rPr>
              <a:pPr/>
              <a:t>26</a:t>
            </a:fld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16389" name="Line 2"/>
          <p:cNvSpPr>
            <a:spLocks noChangeShapeType="1"/>
          </p:cNvSpPr>
          <p:nvPr/>
        </p:nvSpPr>
        <p:spPr bwMode="auto">
          <a:xfrm>
            <a:off x="0" y="1082675"/>
            <a:ext cx="9144000" cy="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he-IL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005" y="1143704"/>
            <a:ext cx="8808395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b="0" dirty="0" smtClean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When handling images, </a:t>
            </a:r>
            <a:r>
              <a:rPr lang="en-US" sz="2800" b="0" dirty="0" smtClean="0">
                <a:solidFill>
                  <a:srgbClr val="FFFFFF"/>
                </a:solidFill>
                <a:latin typeface="Monotype Corsiva" panose="03010101010201010101" pitchFamily="66" charset="0"/>
                <a:cs typeface="Arial" pitchFamily="34" charset="0"/>
              </a:rPr>
              <a:t>Sparseland</a:t>
            </a:r>
            <a:r>
              <a:rPr lang="en-US" b="0" dirty="0" smtClean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  is typically deployed on </a:t>
            </a:r>
            <a:r>
              <a:rPr lang="en-US" b="0" dirty="0" smtClean="0">
                <a:solidFill>
                  <a:srgbClr val="FFC000"/>
                </a:solidFill>
                <a:latin typeface="Calibri" panose="020F0502020204030204" pitchFamily="34" charset="0"/>
                <a:cs typeface="Arial" pitchFamily="34" charset="0"/>
              </a:rPr>
              <a:t>small overlapping patches </a:t>
            </a: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due to the desire to </a:t>
            </a:r>
            <a:r>
              <a:rPr lang="en-US" b="0" dirty="0" smtClean="0">
                <a:solidFill>
                  <a:srgbClr val="FFC000"/>
                </a:solidFill>
                <a:latin typeface="Calibri" panose="020F0502020204030204" pitchFamily="34" charset="0"/>
                <a:cs typeface="Arial" pitchFamily="34" charset="0"/>
              </a:rPr>
              <a:t>train the model </a:t>
            </a: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to fit the data better</a:t>
            </a:r>
          </a:p>
          <a:p>
            <a:pPr marL="342900" indent="-342900" algn="l">
              <a:spcAft>
                <a:spcPts val="1200"/>
              </a:spcAft>
              <a:buFont typeface="Courier New" panose="02070309020205020404" pitchFamily="49" charset="0"/>
              <a:buChar char="o"/>
            </a:pPr>
            <a:endParaRPr lang="en-US" b="0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342900" indent="-342900" algn="l">
              <a:spcAft>
                <a:spcPts val="1200"/>
              </a:spcAft>
              <a:buFont typeface="Courier New" panose="02070309020205020404" pitchFamily="49" charset="0"/>
              <a:buChar char="o"/>
            </a:pPr>
            <a:endParaRPr lang="en-US" sz="4400" b="0" dirty="0" smtClean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342900" indent="-342900" algn="l">
              <a:spcAft>
                <a:spcPts val="1200"/>
              </a:spcAft>
              <a:buFont typeface="Courier New" panose="02070309020205020404" pitchFamily="49" charset="0"/>
              <a:buChar char="o"/>
            </a:pPr>
            <a:endParaRPr lang="en-US" b="0" dirty="0" smtClean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342900" indent="-342900" algn="l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b="0" dirty="0" smtClean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The model assumption is: each patch in the image is believed to have a sparse representation w.r.t. a common local dictionary</a:t>
            </a:r>
          </a:p>
          <a:p>
            <a:pPr marL="342900" indent="-342900" algn="l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b="0" dirty="0" smtClean="0">
                <a:solidFill>
                  <a:srgbClr val="FFFFFF"/>
                </a:solidFill>
                <a:latin typeface="Calibri" panose="020F0502020204030204" pitchFamily="34" charset="0"/>
                <a:cs typeface="Arial" pitchFamily="34" charset="0"/>
              </a:rPr>
              <a:t>What is the corresponding global model? T</a:t>
            </a: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his brings us to … the Convolutional Sparse </a:t>
            </a: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Coding (CSC</a:t>
            </a: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) </a:t>
            </a:r>
            <a:endParaRPr lang="en-US" b="0" dirty="0">
              <a:solidFill>
                <a:srgbClr val="FFC00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88963" y="6175375"/>
            <a:ext cx="4108450" cy="682625"/>
          </a:xfrm>
          <a:ln/>
        </p:spPr>
        <p:txBody>
          <a:bodyPr/>
          <a:lstStyle>
            <a:lvl1pPr>
              <a:defRPr/>
            </a:lvl1pPr>
          </a:lstStyle>
          <a:p>
            <a:pPr eaLnBrk="1" hangingPunct="1"/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Vardan Papyan</a:t>
            </a:r>
          </a:p>
          <a:p>
            <a:pPr eaLnBrk="1" hangingPunct="1"/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T</a:t>
            </a:r>
            <a:r>
              <a:rPr lang="en-US" dirty="0" smtClean="0">
                <a:solidFill>
                  <a:schemeClr val="bg1"/>
                </a:solidFill>
              </a:rPr>
              <a:t>he </a:t>
            </a:r>
            <a:r>
              <a:rPr lang="en-US" dirty="0">
                <a:solidFill>
                  <a:schemeClr val="bg1"/>
                </a:solidFill>
              </a:rPr>
              <a:t>Computer-Science Department	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The Technion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96696" y="2319962"/>
            <a:ext cx="7413834" cy="2002263"/>
            <a:chOff x="169671" y="1617924"/>
            <a:chExt cx="8882609" cy="2616901"/>
          </a:xfrm>
        </p:grpSpPr>
        <p:grpSp>
          <p:nvGrpSpPr>
            <p:cNvPr id="14" name="Group 13"/>
            <p:cNvGrpSpPr/>
            <p:nvPr/>
          </p:nvGrpSpPr>
          <p:grpSpPr>
            <a:xfrm>
              <a:off x="2371585" y="1743772"/>
              <a:ext cx="1321860" cy="2366609"/>
              <a:chOff x="2513189" y="1761623"/>
              <a:chExt cx="1321860" cy="2366609"/>
            </a:xfrm>
          </p:grpSpPr>
          <p:pic>
            <p:nvPicPr>
              <p:cNvPr id="16" name="Picture 30"/>
              <p:cNvPicPr preferRelativeResize="0">
                <a:picLocks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6994" y="2498232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17" name="Picture 31"/>
              <p:cNvPicPr preferRelativeResize="0">
                <a:picLocks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8849" y="2249123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18" name="Picture 33"/>
              <p:cNvPicPr preferRelativeResize="0">
                <a:picLocks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0581" y="2215784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19" name="Picture 34"/>
              <p:cNvPicPr preferRelativeResize="0">
                <a:picLocks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8128" y="1784496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20" name="Picture 35"/>
              <p:cNvPicPr preferRelativeResize="0">
                <a:picLocks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1512" y="3351565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21" name="Picture 36"/>
              <p:cNvPicPr preferRelativeResize="0">
                <a:picLocks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32575" y="3634620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22" name="Picture 37"/>
              <p:cNvPicPr preferRelativeResize="0">
                <a:picLocks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70801" y="3365044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23" name="Picture 38"/>
              <p:cNvPicPr preferRelativeResize="0">
                <a:picLocks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9316" y="2562000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24" name="Picture 39"/>
              <p:cNvPicPr preferRelativeResize="0">
                <a:picLocks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2169" y="2641603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25" name="Picture 40"/>
              <p:cNvPicPr preferRelativeResize="0">
                <a:picLocks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7205" y="2143472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26" name="Picture 41"/>
              <p:cNvPicPr preferRelativeResize="0">
                <a:picLocks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4392" y="2022408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27" name="Picture 42"/>
              <p:cNvPicPr preferRelativeResize="0">
                <a:picLocks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75862" y="3168685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28" name="Picture 43"/>
              <p:cNvPicPr preferRelativeResize="0">
                <a:picLocks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70239" y="2696128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29" name="Picture 44"/>
              <p:cNvPicPr preferRelativeResize="0">
                <a:picLocks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9124" y="2018826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30" name="Picture 45"/>
              <p:cNvPicPr preferRelativeResize="0">
                <a:picLocks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83254" y="3610842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31" name="Picture 46"/>
              <p:cNvPicPr preferRelativeResize="0">
                <a:picLocks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66377" y="2956782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32" name="Picture 47"/>
              <p:cNvPicPr preferRelativeResize="0">
                <a:picLocks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0634" y="2849025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33" name="Picture 48"/>
              <p:cNvPicPr preferRelativeResize="0">
                <a:picLocks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6832" y="3602264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34" name="Picture 49"/>
              <p:cNvPicPr preferRelativeResize="0">
                <a:picLocks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9133" y="2267579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35" name="Picture 50"/>
              <p:cNvPicPr preferRelativeResize="0">
                <a:picLocks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6817" y="3135018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36" name="Picture 35"/>
              <p:cNvPicPr preferRelativeResize="0">
                <a:picLocks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2806832" y="3869568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37" name="Picture 36"/>
              <p:cNvPicPr preferRelativeResize="0">
                <a:picLocks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3418257" y="2542161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38" name="Picture 51"/>
              <p:cNvPicPr preferRelativeResize="0">
                <a:picLocks noChangeArrowheads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46249" y="2784225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39" name="Picture 53"/>
              <p:cNvPicPr preferRelativeResize="0">
                <a:picLocks noChangeArrowheads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0416" y="3378964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40" name="Picture 54"/>
              <p:cNvPicPr preferRelativeResize="0">
                <a:picLocks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8381" y="2888424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41" name="Picture 55"/>
              <p:cNvPicPr preferRelativeResize="0">
                <a:picLocks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87701" y="3918339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42" name="Picture 56"/>
              <p:cNvPicPr preferRelativeResize="0">
                <a:picLocks noChangeArrowheads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78868" y="3945352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43" name="Picture 57"/>
              <p:cNvPicPr preferRelativeResize="0">
                <a:picLocks noChangeArrowheads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3189" y="2910298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44" name="Picture 58"/>
              <p:cNvPicPr preferRelativeResize="0">
                <a:picLocks noChangeArrowheads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5163" y="3094341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45" name="Picture 59"/>
              <p:cNvPicPr preferRelativeResize="0">
                <a:picLocks noChangeArrowheads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55163" y="3882453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46" name="Picture 60"/>
              <p:cNvPicPr preferRelativeResize="0">
                <a:picLocks noChangeArrowheads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10622" y="2424776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47" name="Picture 61"/>
              <p:cNvPicPr preferRelativeResize="0">
                <a:picLocks noChangeArrowheads="1"/>
              </p:cNvPicPr>
              <p:nvPr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89712" y="1761623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48" name="Picture 62"/>
              <p:cNvPicPr preferRelativeResize="0">
                <a:picLocks noChangeArrowheads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2841" y="3643189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</p:grpSp>
        <p:grpSp>
          <p:nvGrpSpPr>
            <p:cNvPr id="49" name="Group 48"/>
            <p:cNvGrpSpPr/>
            <p:nvPr/>
          </p:nvGrpSpPr>
          <p:grpSpPr>
            <a:xfrm>
              <a:off x="5655913" y="1617924"/>
              <a:ext cx="1234438" cy="2616901"/>
              <a:chOff x="5655913" y="1617924"/>
              <a:chExt cx="1234438" cy="2616901"/>
            </a:xfrm>
          </p:grpSpPr>
          <p:pic>
            <p:nvPicPr>
              <p:cNvPr id="50" name="Picture 66"/>
              <p:cNvPicPr preferRelativeResize="0">
                <a:picLocks noChangeArrowheads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55008" y="3188294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51" name="Picture 67"/>
              <p:cNvPicPr preferRelativeResize="0">
                <a:picLocks noChangeArrowheads="1"/>
              </p:cNvPicPr>
              <p:nvPr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39214" y="2783596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52" name="Picture 68"/>
              <p:cNvPicPr preferRelativeResize="0">
                <a:picLocks noChangeArrowheads="1"/>
              </p:cNvPicPr>
              <p:nvPr/>
            </p:nvPicPr>
            <p:blipFill>
              <a:blip r:embed="rId3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56315" y="2180330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53" name="Picture 69"/>
              <p:cNvPicPr preferRelativeResize="0">
                <a:picLocks noChangeArrowheads="1"/>
              </p:cNvPicPr>
              <p:nvPr/>
            </p:nvPicPr>
            <p:blipFill>
              <a:blip r:embed="rId3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6407" y="2481822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54" name="Picture 72"/>
              <p:cNvPicPr preferRelativeResize="0">
                <a:picLocks noChangeArrowheads="1"/>
              </p:cNvPicPr>
              <p:nvPr/>
            </p:nvPicPr>
            <p:blipFill>
              <a:blip r:embed="rId3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12224" y="2190582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55" name="Picture 73"/>
              <p:cNvPicPr preferRelativeResize="0">
                <a:picLocks noChangeArrowheads="1"/>
              </p:cNvPicPr>
              <p:nvPr/>
            </p:nvPicPr>
            <p:blipFill>
              <a:blip r:embed="rId4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46475" y="2631766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56" name="Picture 74"/>
              <p:cNvPicPr preferRelativeResize="0">
                <a:picLocks noChangeArrowheads="1"/>
              </p:cNvPicPr>
              <p:nvPr/>
            </p:nvPicPr>
            <p:blipFill>
              <a:blip r:embed="rId4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56876" y="2365732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57" name="Picture 75"/>
              <p:cNvPicPr preferRelativeResize="0">
                <a:picLocks noChangeArrowheads="1"/>
              </p:cNvPicPr>
              <p:nvPr/>
            </p:nvPicPr>
            <p:blipFill>
              <a:blip r:embed="rId4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69824" y="2908933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58" name="Picture 76"/>
              <p:cNvPicPr preferRelativeResize="0">
                <a:picLocks noChangeArrowheads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5913" y="2611853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59" name="Picture 77"/>
              <p:cNvPicPr preferRelativeResize="0">
                <a:picLocks noChangeArrowheads="1"/>
              </p:cNvPicPr>
              <p:nvPr/>
            </p:nvPicPr>
            <p:blipFill>
              <a:blip r:embed="rId4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9323" y="2114651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60" name="Picture 78"/>
              <p:cNvPicPr preferRelativeResize="0">
                <a:picLocks noChangeArrowheads="1"/>
              </p:cNvPicPr>
              <p:nvPr/>
            </p:nvPicPr>
            <p:blipFill>
              <a:blip r:embed="rId4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5861" y="1760646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61" name="Picture 79"/>
              <p:cNvPicPr preferRelativeResize="0">
                <a:picLocks noChangeArrowheads="1"/>
              </p:cNvPicPr>
              <p:nvPr/>
            </p:nvPicPr>
            <p:blipFill>
              <a:blip r:embed="rId4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97223" y="2023211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62" name="Picture 80"/>
              <p:cNvPicPr preferRelativeResize="0">
                <a:picLocks noChangeArrowheads="1"/>
              </p:cNvPicPr>
              <p:nvPr/>
            </p:nvPicPr>
            <p:blipFill>
              <a:blip r:embed="rId4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1494" y="3985746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63" name="Picture 81"/>
              <p:cNvPicPr preferRelativeResize="0">
                <a:picLocks noChangeArrowheads="1"/>
              </p:cNvPicPr>
              <p:nvPr/>
            </p:nvPicPr>
            <p:blipFill>
              <a:blip r:embed="rId4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43118" y="2916710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64" name="Picture 82"/>
              <p:cNvPicPr preferRelativeResize="0">
                <a:picLocks noChangeArrowheads="1"/>
              </p:cNvPicPr>
              <p:nvPr/>
            </p:nvPicPr>
            <p:blipFill>
              <a:blip r:embed="rId4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94351" y="3727096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65" name="Picture 83"/>
              <p:cNvPicPr>
                <a:picLocks noChangeArrowheads="1"/>
              </p:cNvPicPr>
              <p:nvPr/>
            </p:nvPicPr>
            <p:blipFill>
              <a:blip r:embed="rId5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80320" y="3071868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66" name="Picture 84"/>
              <p:cNvPicPr>
                <a:picLocks noChangeArrowheads="1"/>
              </p:cNvPicPr>
              <p:nvPr/>
            </p:nvPicPr>
            <p:blipFill>
              <a:blip r:embed="rId5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26526" y="4051945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67" name="Picture 85"/>
              <p:cNvPicPr>
                <a:picLocks noChangeArrowheads="1"/>
              </p:cNvPicPr>
              <p:nvPr/>
            </p:nvPicPr>
            <p:blipFill>
              <a:blip r:embed="rId5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61086" y="3449929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68" name="Picture 86"/>
              <p:cNvPicPr>
                <a:picLocks noChangeArrowheads="1"/>
              </p:cNvPicPr>
              <p:nvPr/>
            </p:nvPicPr>
            <p:blipFill>
              <a:blip r:embed="rId5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1639" y="3172344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69" name="Picture 87"/>
              <p:cNvPicPr>
                <a:picLocks noChangeArrowheads="1"/>
              </p:cNvPicPr>
              <p:nvPr/>
            </p:nvPicPr>
            <p:blipFill>
              <a:blip r:embed="rId5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75708" y="2835637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70" name="Picture 88"/>
              <p:cNvPicPr>
                <a:picLocks noChangeArrowheads="1"/>
              </p:cNvPicPr>
              <p:nvPr/>
            </p:nvPicPr>
            <p:blipFill>
              <a:blip r:embed="rId5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81486" y="3457748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71" name="Picture 89"/>
              <p:cNvPicPr>
                <a:picLocks noChangeArrowheads="1"/>
              </p:cNvPicPr>
              <p:nvPr/>
            </p:nvPicPr>
            <p:blipFill>
              <a:blip r:embed="rId5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32501" y="3092197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72" name="Picture 90"/>
              <p:cNvPicPr>
                <a:picLocks noChangeArrowheads="1"/>
              </p:cNvPicPr>
              <p:nvPr/>
            </p:nvPicPr>
            <p:blipFill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20286" y="3327118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73" name="Picture 91"/>
              <p:cNvPicPr>
                <a:picLocks noChangeArrowheads="1"/>
              </p:cNvPicPr>
              <p:nvPr/>
            </p:nvPicPr>
            <p:blipFill>
              <a:blip r:embed="rId5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88199" y="3773971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74" name="Picture 92"/>
              <p:cNvPicPr>
                <a:picLocks noChangeArrowheads="1"/>
              </p:cNvPicPr>
              <p:nvPr/>
            </p:nvPicPr>
            <p:blipFill>
              <a:blip r:embed="rId5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27677" y="3446921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75" name="Picture 93"/>
              <p:cNvPicPr>
                <a:picLocks noChangeArrowheads="1"/>
              </p:cNvPicPr>
              <p:nvPr/>
            </p:nvPicPr>
            <p:blipFill>
              <a:blip r:embed="rId6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07471" y="3847467"/>
                <a:ext cx="182880" cy="1828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76" name="Picture 94"/>
              <p:cNvPicPr>
                <a:picLocks noChangeArrowheads="1"/>
              </p:cNvPicPr>
              <p:nvPr/>
            </p:nvPicPr>
            <p:blipFill>
              <a:blip r:embed="rId6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51567" y="3803585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77" name="Picture 95"/>
              <p:cNvPicPr>
                <a:picLocks noChangeArrowheads="1"/>
              </p:cNvPicPr>
              <p:nvPr/>
            </p:nvPicPr>
            <p:blipFill>
              <a:blip r:embed="rId6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07777" y="3573968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78" name="Picture 96"/>
              <p:cNvPicPr>
                <a:picLocks noChangeArrowheads="1"/>
              </p:cNvPicPr>
              <p:nvPr/>
            </p:nvPicPr>
            <p:blipFill>
              <a:blip r:embed="rId6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66146" y="1904134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79" name="Picture 97"/>
              <p:cNvPicPr>
                <a:picLocks noChangeArrowheads="1"/>
              </p:cNvPicPr>
              <p:nvPr/>
            </p:nvPicPr>
            <p:blipFill>
              <a:blip r:embed="rId6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73867" y="2302572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80" name="Picture 98"/>
              <p:cNvPicPr>
                <a:picLocks noChangeArrowheads="1"/>
              </p:cNvPicPr>
              <p:nvPr/>
            </p:nvPicPr>
            <p:blipFill>
              <a:blip r:embed="rId6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56315" y="1617924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81" name="Picture 99"/>
              <p:cNvPicPr>
                <a:picLocks noChangeArrowheads="1"/>
              </p:cNvPicPr>
              <p:nvPr/>
            </p:nvPicPr>
            <p:blipFill>
              <a:blip r:embed="rId6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29672" y="1882151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  <p:pic>
            <p:nvPicPr>
              <p:cNvPr id="82" name="Picture 100"/>
              <p:cNvPicPr>
                <a:picLocks noChangeArrowheads="1"/>
              </p:cNvPicPr>
              <p:nvPr/>
            </p:nvPicPr>
            <p:blipFill>
              <a:blip r:embed="rId6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48218" y="2490009"/>
                <a:ext cx="182880" cy="182880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</p:grpSp>
        <p:pic>
          <p:nvPicPr>
            <p:cNvPr id="83" name="Picture 2" descr="E:\noisyParrot.png"/>
            <p:cNvPicPr>
              <a:picLocks noChangeAspect="1" noChangeArrowheads="1"/>
            </p:cNvPicPr>
            <p:nvPr/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671" y="1779812"/>
              <a:ext cx="2049274" cy="2032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3" descr="E:\denoisedParrot.png"/>
            <p:cNvPicPr>
              <a:picLocks noChangeAspect="1" noChangeArrowheads="1"/>
            </p:cNvPicPr>
            <p:nvPr/>
          </p:nvPicPr>
          <p:blipFill>
            <a:blip r:embed="rId6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3006" y="1779812"/>
              <a:ext cx="2049274" cy="2032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5" name="Group 84"/>
            <p:cNvGrpSpPr/>
            <p:nvPr/>
          </p:nvGrpSpPr>
          <p:grpSpPr>
            <a:xfrm>
              <a:off x="3895098" y="1978788"/>
              <a:ext cx="1625466" cy="1686620"/>
              <a:chOff x="3895098" y="1978788"/>
              <a:chExt cx="1625466" cy="1686620"/>
            </a:xfrm>
          </p:grpSpPr>
          <p:sp>
            <p:nvSpPr>
              <p:cNvPr id="86" name="Freeform 85"/>
              <p:cNvSpPr/>
              <p:nvPr/>
            </p:nvSpPr>
            <p:spPr>
              <a:xfrm rot="10800000" flipH="1">
                <a:off x="4904733" y="2681052"/>
                <a:ext cx="615831" cy="422789"/>
              </a:xfrm>
              <a:custGeom>
                <a:avLst/>
                <a:gdLst>
                  <a:gd name="connsiteX0" fmla="*/ 88900 w 901700"/>
                  <a:gd name="connsiteY0" fmla="*/ 78014 h 934357"/>
                  <a:gd name="connsiteX1" fmla="*/ 633186 w 901700"/>
                  <a:gd name="connsiteY1" fmla="*/ 339271 h 934357"/>
                  <a:gd name="connsiteX2" fmla="*/ 654957 w 901700"/>
                  <a:gd name="connsiteY2" fmla="*/ 56242 h 934357"/>
                  <a:gd name="connsiteX3" fmla="*/ 883557 w 901700"/>
                  <a:gd name="connsiteY3" fmla="*/ 502557 h 934357"/>
                  <a:gd name="connsiteX4" fmla="*/ 546100 w 901700"/>
                  <a:gd name="connsiteY4" fmla="*/ 916214 h 934357"/>
                  <a:gd name="connsiteX5" fmla="*/ 665843 w 901700"/>
                  <a:gd name="connsiteY5" fmla="*/ 611414 h 934357"/>
                  <a:gd name="connsiteX6" fmla="*/ 99786 w 901700"/>
                  <a:gd name="connsiteY6" fmla="*/ 807357 h 934357"/>
                  <a:gd name="connsiteX7" fmla="*/ 88900 w 901700"/>
                  <a:gd name="connsiteY7" fmla="*/ 78014 h 93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1700" h="934357">
                    <a:moveTo>
                      <a:pt x="88900" y="78014"/>
                    </a:moveTo>
                    <a:cubicBezTo>
                      <a:pt x="177800" y="0"/>
                      <a:pt x="538843" y="342900"/>
                      <a:pt x="633186" y="339271"/>
                    </a:cubicBezTo>
                    <a:cubicBezTo>
                      <a:pt x="727529" y="335642"/>
                      <a:pt x="613229" y="29028"/>
                      <a:pt x="654957" y="56242"/>
                    </a:cubicBezTo>
                    <a:cubicBezTo>
                      <a:pt x="696685" y="83456"/>
                      <a:pt x="901700" y="359228"/>
                      <a:pt x="883557" y="502557"/>
                    </a:cubicBezTo>
                    <a:cubicBezTo>
                      <a:pt x="865414" y="645886"/>
                      <a:pt x="582386" y="898071"/>
                      <a:pt x="546100" y="916214"/>
                    </a:cubicBezTo>
                    <a:cubicBezTo>
                      <a:pt x="509814" y="934357"/>
                      <a:pt x="740229" y="629557"/>
                      <a:pt x="665843" y="611414"/>
                    </a:cubicBezTo>
                    <a:cubicBezTo>
                      <a:pt x="591457" y="593271"/>
                      <a:pt x="190500" y="892628"/>
                      <a:pt x="99786" y="807357"/>
                    </a:cubicBezTo>
                    <a:cubicBezTo>
                      <a:pt x="9072" y="722086"/>
                      <a:pt x="0" y="156028"/>
                      <a:pt x="88900" y="78014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87" name="Cube 86"/>
              <p:cNvSpPr/>
              <p:nvPr/>
            </p:nvSpPr>
            <p:spPr>
              <a:xfrm>
                <a:off x="3957875" y="1978788"/>
                <a:ext cx="1455678" cy="1686620"/>
              </a:xfrm>
              <a:prstGeom prst="cube">
                <a:avLst>
                  <a:gd name="adj" fmla="val 42726"/>
                </a:avLst>
              </a:prstGeom>
              <a:solidFill>
                <a:schemeClr val="bg2"/>
              </a:solidFill>
              <a:ln>
                <a:solidFill>
                  <a:schemeClr val="bg1">
                    <a:lumMod val="50000"/>
                    <a:lumOff val="50000"/>
                  </a:schemeClr>
                </a:solidFill>
              </a:ln>
              <a:scene3d>
                <a:camera prst="isometricLeftDown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88" name="Freeform 87"/>
              <p:cNvSpPr/>
              <p:nvPr/>
            </p:nvSpPr>
            <p:spPr>
              <a:xfrm rot="10800000" flipH="1">
                <a:off x="3895098" y="2645555"/>
                <a:ext cx="615831" cy="422789"/>
              </a:xfrm>
              <a:custGeom>
                <a:avLst/>
                <a:gdLst>
                  <a:gd name="connsiteX0" fmla="*/ 88900 w 901700"/>
                  <a:gd name="connsiteY0" fmla="*/ 78014 h 934357"/>
                  <a:gd name="connsiteX1" fmla="*/ 633186 w 901700"/>
                  <a:gd name="connsiteY1" fmla="*/ 339271 h 934357"/>
                  <a:gd name="connsiteX2" fmla="*/ 654957 w 901700"/>
                  <a:gd name="connsiteY2" fmla="*/ 56242 h 934357"/>
                  <a:gd name="connsiteX3" fmla="*/ 883557 w 901700"/>
                  <a:gd name="connsiteY3" fmla="*/ 502557 h 934357"/>
                  <a:gd name="connsiteX4" fmla="*/ 546100 w 901700"/>
                  <a:gd name="connsiteY4" fmla="*/ 916214 h 934357"/>
                  <a:gd name="connsiteX5" fmla="*/ 665843 w 901700"/>
                  <a:gd name="connsiteY5" fmla="*/ 611414 h 934357"/>
                  <a:gd name="connsiteX6" fmla="*/ 99786 w 901700"/>
                  <a:gd name="connsiteY6" fmla="*/ 807357 h 934357"/>
                  <a:gd name="connsiteX7" fmla="*/ 88900 w 901700"/>
                  <a:gd name="connsiteY7" fmla="*/ 78014 h 93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1700" h="934357">
                    <a:moveTo>
                      <a:pt x="88900" y="78014"/>
                    </a:moveTo>
                    <a:cubicBezTo>
                      <a:pt x="177800" y="0"/>
                      <a:pt x="538843" y="342900"/>
                      <a:pt x="633186" y="339271"/>
                    </a:cubicBezTo>
                    <a:cubicBezTo>
                      <a:pt x="727529" y="335642"/>
                      <a:pt x="613229" y="29028"/>
                      <a:pt x="654957" y="56242"/>
                    </a:cubicBezTo>
                    <a:cubicBezTo>
                      <a:pt x="696685" y="83456"/>
                      <a:pt x="901700" y="359228"/>
                      <a:pt x="883557" y="502557"/>
                    </a:cubicBezTo>
                    <a:cubicBezTo>
                      <a:pt x="865414" y="645886"/>
                      <a:pt x="582386" y="898071"/>
                      <a:pt x="546100" y="916214"/>
                    </a:cubicBezTo>
                    <a:cubicBezTo>
                      <a:pt x="509814" y="934357"/>
                      <a:pt x="740229" y="629557"/>
                      <a:pt x="665843" y="611414"/>
                    </a:cubicBezTo>
                    <a:cubicBezTo>
                      <a:pt x="591457" y="593271"/>
                      <a:pt x="190500" y="892628"/>
                      <a:pt x="99786" y="807357"/>
                    </a:cubicBezTo>
                    <a:cubicBezTo>
                      <a:pt x="9072" y="722086"/>
                      <a:pt x="0" y="156028"/>
                      <a:pt x="88900" y="78014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</p:grpSp>
      <p:sp>
        <p:nvSpPr>
          <p:cNvPr id="89" name="Rectangle 3"/>
          <p:cNvSpPr>
            <a:spLocks noChangeArrowheads="1"/>
          </p:cNvSpPr>
          <p:nvPr/>
        </p:nvSpPr>
        <p:spPr bwMode="auto">
          <a:xfrm>
            <a:off x="0" y="152400"/>
            <a:ext cx="9024938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US" sz="3600" b="0" dirty="0">
                <a:solidFill>
                  <a:schemeClr val="bg1"/>
                </a:solidFill>
                <a:latin typeface="Calibri" panose="020F0502020204030204" pitchFamily="34" charset="0"/>
              </a:rPr>
              <a:t>   </a:t>
            </a:r>
            <a:r>
              <a:rPr lang="en-US" sz="4800" b="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Sparseland</a:t>
            </a:r>
            <a:r>
              <a:rPr lang="en-US" sz="48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600" b="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36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for Image Processing</a:t>
            </a:r>
            <a:endParaRPr lang="en-US" sz="3600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19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 bwMode="auto">
          <a:xfrm>
            <a:off x="4540314" y="1750287"/>
            <a:ext cx="3932222" cy="965703"/>
          </a:xfrm>
          <a:prstGeom prst="round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2181886" y="2598296"/>
            <a:ext cx="4716856" cy="878186"/>
          </a:xfrm>
          <a:prstGeom prst="round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16542"/>
            <a:ext cx="9144000" cy="584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r>
              <a:rPr lang="en-US" sz="5300" b="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Multi-Layered </a:t>
            </a:r>
            <a:r>
              <a:rPr lang="en-US" sz="5300" b="0" kern="0" dirty="0" smtClean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Convolutional</a:t>
            </a:r>
            <a:r>
              <a:rPr lang="en-US" sz="5300" b="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br>
              <a:rPr lang="en-US" sz="5300" b="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5300" b="0" kern="0" dirty="0" smtClean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Sparse Modeling</a:t>
            </a:r>
          </a:p>
          <a:p>
            <a:endParaRPr lang="en-US" sz="5300" b="0" kern="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113588" y="6238875"/>
            <a:ext cx="1905000" cy="457200"/>
          </a:xfrm>
          <a:noFill/>
        </p:spPr>
        <p:txBody>
          <a:bodyPr/>
          <a:lstStyle/>
          <a:p>
            <a:fld id="{8F8166F9-6153-4836-8CA0-69276788D7BC}" type="slidenum">
              <a:rPr lang="he-IL" smtClean="0">
                <a:solidFill>
                  <a:srgbClr val="FFFFFF"/>
                </a:solidFill>
              </a:rPr>
              <a:pPr/>
              <a:t>27</a:t>
            </a:fld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88963" y="6175375"/>
            <a:ext cx="4108450" cy="682625"/>
          </a:xfrm>
          <a:ln/>
        </p:spPr>
        <p:txBody>
          <a:bodyPr/>
          <a:lstStyle>
            <a:lvl1pPr>
              <a:defRPr/>
            </a:lvl1pPr>
          </a:lstStyle>
          <a:p>
            <a:pPr eaLnBrk="1" hangingPunct="1"/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Vardan Papyan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Computer-Science Department	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The Technion</a:t>
            </a:r>
          </a:p>
        </p:txBody>
      </p:sp>
    </p:spTree>
    <p:extLst>
      <p:ext uri="{BB962C8B-B14F-4D97-AF65-F5344CB8AC3E}">
        <p14:creationId xmlns:p14="http://schemas.microsoft.com/office/powerpoint/2010/main" val="377890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Convolutional Sparse Coding (CSC) 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1775194" y="2660989"/>
                <a:ext cx="4915344" cy="1769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1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0" smtClean="0">
                          <a:solidFill>
                            <a:prstClr val="white"/>
                          </a:solidFill>
                          <a:latin typeface="Cambria Math"/>
                        </a:rPr>
                        <m:t>[</m:t>
                      </m:r>
                      <m:r>
                        <a:rPr lang="en-US" sz="400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𝐗</m:t>
                      </m:r>
                      <m:r>
                        <a:rPr lang="en-US" sz="4000" b="0" i="0" smtClean="0">
                          <a:solidFill>
                            <a:prstClr val="white"/>
                          </a:solidFill>
                          <a:latin typeface="Cambria Math"/>
                        </a:rPr>
                        <m:t>]</m:t>
                      </m:r>
                      <m:r>
                        <a:rPr lang="en-US" sz="4000" b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40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4000" b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en-US" sz="4000" b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4000" b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40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4000" b="0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4000" b="0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</m:e>
                      </m:nary>
                      <m:r>
                        <a:rPr lang="en-US" sz="40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prstClr val="white"/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[</m:t>
                          </m:r>
                          <m:r>
                            <m:rPr>
                              <m:sty m:val="p"/>
                            </m:rPr>
                            <a:rPr lang="el-GR" sz="4000" b="0" i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4000" b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prstClr val="white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he-IL" sz="40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194" y="2660989"/>
                <a:ext cx="4915344" cy="176933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467294" y="1225200"/>
                <a:ext cx="4465674" cy="83099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  <a:t> filters convolved with their sparse representations </a:t>
                </a:r>
                <a:endParaRPr lang="he-IL" b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7294" y="1225200"/>
                <a:ext cx="4465674" cy="830997"/>
              </a:xfrm>
              <a:prstGeom prst="rect">
                <a:avLst/>
              </a:prstGeom>
              <a:blipFill>
                <a:blip r:embed="rId6"/>
                <a:stretch>
                  <a:fillRect t="-5882" b="-1617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494056" y="3670531"/>
                <a:ext cx="1440561" cy="120032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  <a:t>An image with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b="0" i="1" dirty="0" smtClean="0">
                    <a:solidFill>
                      <a:prstClr val="white"/>
                    </a:solidFill>
                    <a:latin typeface="Calibri" panose="020F0502020204030204"/>
                  </a:rPr>
                  <a:t> </a:t>
                </a:r>
                <a: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  <a:t>pixels</a:t>
                </a:r>
                <a:endParaRPr lang="he-IL" b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056" y="3670531"/>
                <a:ext cx="1440561" cy="1200329"/>
              </a:xfrm>
              <a:prstGeom prst="rect">
                <a:avLst/>
              </a:prstGeom>
              <a:blipFill>
                <a:blip r:embed="rId7"/>
                <a:stretch>
                  <a:fillRect l="-6356" t="-4061" r="-4661" b="-1066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6388125" y="1299279"/>
                <a:ext cx="2755875" cy="230832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  <a:t>-</a:t>
                </a:r>
                <a:r>
                  <a:rPr lang="en-US" b="0" dirty="0" err="1" smtClean="0">
                    <a:solidFill>
                      <a:prstClr val="white"/>
                    </a:solidFill>
                    <a:latin typeface="Calibri" panose="020F0502020204030204"/>
                  </a:rPr>
                  <a:t>th</a:t>
                </a:r>
                <a: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  <a:t> feature-map:   An image of the same size as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𝐗</m:t>
                    </m:r>
                  </m:oMath>
                </a14:m>
                <a: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  <a:t>  holding the sparse representation related to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  <a:t>-filter</a:t>
                </a:r>
                <a:endParaRPr lang="he-IL" b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8125" y="1299279"/>
                <a:ext cx="2755875" cy="2308324"/>
              </a:xfrm>
              <a:prstGeom prst="rect">
                <a:avLst/>
              </a:prstGeom>
              <a:blipFill>
                <a:blip r:embed="rId8"/>
                <a:stretch>
                  <a:fillRect l="-3540" t="-2111" r="-1106" b="-5013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/>
          <p:nvPr/>
        </p:nvCxnSpPr>
        <p:spPr>
          <a:xfrm flipH="1">
            <a:off x="5645888" y="2227230"/>
            <a:ext cx="742238" cy="1085797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 flipV="1">
            <a:off x="4816277" y="4042837"/>
            <a:ext cx="967835" cy="992275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1552341" y="3741740"/>
            <a:ext cx="752569" cy="688581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4064507" y="5024831"/>
                <a:ext cx="2393039" cy="83099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  <a:t>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i</m:t>
                    </m:r>
                  </m:oMath>
                </a14:m>
                <a: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  <a:t>-</a:t>
                </a:r>
                <a:r>
                  <a:rPr lang="en-US" b="0" dirty="0" err="1" smtClean="0">
                    <a:solidFill>
                      <a:prstClr val="white"/>
                    </a:solidFill>
                    <a:latin typeface="Calibri" panose="020F0502020204030204"/>
                  </a:rPr>
                  <a:t>th</a:t>
                </a:r>
                <a: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  <a:t> filter of </a:t>
                </a:r>
                <a:b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</a:br>
                <a: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  <a:t>small size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he-IL" b="0" dirty="0">
                  <a:solidFill>
                    <a:srgbClr val="FFC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507" y="5024831"/>
                <a:ext cx="2393039" cy="830997"/>
              </a:xfrm>
              <a:prstGeom prst="rect">
                <a:avLst/>
              </a:prstGeom>
              <a:blipFill>
                <a:blip r:embed="rId9"/>
                <a:stretch>
                  <a:fillRect l="-4082" t="-5839" b="-1532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8" name="Straight Arrow Connector 57"/>
          <p:cNvCxnSpPr/>
          <p:nvPr/>
        </p:nvCxnSpPr>
        <p:spPr>
          <a:xfrm flipH="1">
            <a:off x="4009094" y="2042218"/>
            <a:ext cx="12846" cy="625703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/>
          <a:srcRect l="52723" t="2762" r="29264" b="80574"/>
          <a:stretch/>
        </p:blipFill>
        <p:spPr>
          <a:xfrm>
            <a:off x="3177726" y="4951781"/>
            <a:ext cx="844214" cy="83491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462834" y="3640806"/>
            <a:ext cx="1923801" cy="1891314"/>
            <a:chOff x="6462834" y="3640806"/>
            <a:chExt cx="2299066" cy="2263578"/>
          </a:xfrm>
        </p:grpSpPr>
        <p:grpSp>
          <p:nvGrpSpPr>
            <p:cNvPr id="3" name="Group 2"/>
            <p:cNvGrpSpPr/>
            <p:nvPr/>
          </p:nvGrpSpPr>
          <p:grpSpPr>
            <a:xfrm>
              <a:off x="6462834" y="3640806"/>
              <a:ext cx="1800000" cy="1800000"/>
              <a:chOff x="9495868" y="2456748"/>
              <a:chExt cx="2644180" cy="2639883"/>
            </a:xfrm>
          </p:grpSpPr>
          <p:grpSp>
            <p:nvGrpSpPr>
              <p:cNvPr id="776" name="Group 775"/>
              <p:cNvGrpSpPr/>
              <p:nvPr/>
            </p:nvGrpSpPr>
            <p:grpSpPr>
              <a:xfrm>
                <a:off x="9497605" y="2456748"/>
                <a:ext cx="1325386" cy="1323803"/>
                <a:chOff x="6889302" y="3741736"/>
                <a:chExt cx="1825261" cy="1911473"/>
              </a:xfrm>
              <a:solidFill>
                <a:schemeClr val="bg1">
                  <a:lumMod val="65000"/>
                  <a:lumOff val="35000"/>
                </a:schemeClr>
              </a:solidFill>
            </p:grpSpPr>
            <p:sp>
              <p:nvSpPr>
                <p:cNvPr id="777" name="Rectangle 776"/>
                <p:cNvSpPr/>
                <p:nvPr/>
              </p:nvSpPr>
              <p:spPr>
                <a:xfrm>
                  <a:off x="6889303" y="374173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8" name="Rectangle 777"/>
                <p:cNvSpPr/>
                <p:nvPr/>
              </p:nvSpPr>
              <p:spPr>
                <a:xfrm>
                  <a:off x="7041703" y="374173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9" name="Rectangle 778"/>
                <p:cNvSpPr/>
                <p:nvPr/>
              </p:nvSpPr>
              <p:spPr>
                <a:xfrm>
                  <a:off x="7194105" y="374173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0" name="Rectangle 779"/>
                <p:cNvSpPr/>
                <p:nvPr/>
              </p:nvSpPr>
              <p:spPr>
                <a:xfrm>
                  <a:off x="7346505" y="374173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1" name="Rectangle 780"/>
                <p:cNvSpPr/>
                <p:nvPr/>
              </p:nvSpPr>
              <p:spPr>
                <a:xfrm>
                  <a:off x="7498905" y="374173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2" name="Rectangle 781"/>
                <p:cNvSpPr/>
                <p:nvPr/>
              </p:nvSpPr>
              <p:spPr>
                <a:xfrm>
                  <a:off x="7651305" y="374173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3" name="Rectangle 782"/>
                <p:cNvSpPr/>
                <p:nvPr/>
              </p:nvSpPr>
              <p:spPr>
                <a:xfrm>
                  <a:off x="7803707" y="3741736"/>
                  <a:ext cx="148854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4" name="Rectangle 783"/>
                <p:cNvSpPr/>
                <p:nvPr/>
              </p:nvSpPr>
              <p:spPr>
                <a:xfrm>
                  <a:off x="7956106" y="374173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5" name="Rectangle 784"/>
                <p:cNvSpPr/>
                <p:nvPr/>
              </p:nvSpPr>
              <p:spPr>
                <a:xfrm>
                  <a:off x="8108506" y="374173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6" name="Rectangle 785"/>
                <p:cNvSpPr/>
                <p:nvPr/>
              </p:nvSpPr>
              <p:spPr>
                <a:xfrm>
                  <a:off x="8260906" y="374173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7" name="Rectangle 786"/>
                <p:cNvSpPr/>
                <p:nvPr/>
              </p:nvSpPr>
              <p:spPr>
                <a:xfrm>
                  <a:off x="8413308" y="374173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8" name="Rectangle 787"/>
                <p:cNvSpPr/>
                <p:nvPr/>
              </p:nvSpPr>
              <p:spPr>
                <a:xfrm>
                  <a:off x="8565708" y="374173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9" name="Rectangle 788"/>
                <p:cNvSpPr/>
                <p:nvPr/>
              </p:nvSpPr>
              <p:spPr>
                <a:xfrm>
                  <a:off x="6889303" y="39009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0" name="Rectangle 789"/>
                <p:cNvSpPr/>
                <p:nvPr/>
              </p:nvSpPr>
              <p:spPr>
                <a:xfrm>
                  <a:off x="7041703" y="39009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1" name="Rectangle 790"/>
                <p:cNvSpPr/>
                <p:nvPr/>
              </p:nvSpPr>
              <p:spPr>
                <a:xfrm>
                  <a:off x="7194105" y="39009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2" name="Rectangle 791"/>
                <p:cNvSpPr/>
                <p:nvPr/>
              </p:nvSpPr>
              <p:spPr>
                <a:xfrm>
                  <a:off x="7346505" y="39009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3" name="Rectangle 792"/>
                <p:cNvSpPr/>
                <p:nvPr/>
              </p:nvSpPr>
              <p:spPr>
                <a:xfrm>
                  <a:off x="7498905" y="39009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4" name="Rectangle 793"/>
                <p:cNvSpPr/>
                <p:nvPr/>
              </p:nvSpPr>
              <p:spPr>
                <a:xfrm>
                  <a:off x="7651305" y="39009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5" name="Rectangle 794"/>
                <p:cNvSpPr/>
                <p:nvPr/>
              </p:nvSpPr>
              <p:spPr>
                <a:xfrm>
                  <a:off x="7803706" y="3900920"/>
                  <a:ext cx="148855" cy="16040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6" name="Rectangle 795"/>
                <p:cNvSpPr/>
                <p:nvPr/>
              </p:nvSpPr>
              <p:spPr>
                <a:xfrm>
                  <a:off x="7956106" y="39009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7" name="Rectangle 796"/>
                <p:cNvSpPr/>
                <p:nvPr/>
              </p:nvSpPr>
              <p:spPr>
                <a:xfrm>
                  <a:off x="8108506" y="39009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8" name="Rectangle 797"/>
                <p:cNvSpPr/>
                <p:nvPr/>
              </p:nvSpPr>
              <p:spPr>
                <a:xfrm>
                  <a:off x="8260906" y="39009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99" name="Rectangle 798"/>
                <p:cNvSpPr/>
                <p:nvPr/>
              </p:nvSpPr>
              <p:spPr>
                <a:xfrm>
                  <a:off x="8413308" y="39009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0" name="Rectangle 799"/>
                <p:cNvSpPr/>
                <p:nvPr/>
              </p:nvSpPr>
              <p:spPr>
                <a:xfrm>
                  <a:off x="8565708" y="39009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1" name="Rectangle 800"/>
                <p:cNvSpPr/>
                <p:nvPr/>
              </p:nvSpPr>
              <p:spPr>
                <a:xfrm>
                  <a:off x="6889303" y="40601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2" name="Rectangle 801"/>
                <p:cNvSpPr/>
                <p:nvPr/>
              </p:nvSpPr>
              <p:spPr>
                <a:xfrm>
                  <a:off x="7041703" y="40601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3" name="Rectangle 802"/>
                <p:cNvSpPr/>
                <p:nvPr/>
              </p:nvSpPr>
              <p:spPr>
                <a:xfrm>
                  <a:off x="7194105" y="40601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4" name="Rectangle 803"/>
                <p:cNvSpPr/>
                <p:nvPr/>
              </p:nvSpPr>
              <p:spPr>
                <a:xfrm>
                  <a:off x="7346505" y="4060105"/>
                  <a:ext cx="148855" cy="16040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5" name="Rectangle 804"/>
                <p:cNvSpPr/>
                <p:nvPr/>
              </p:nvSpPr>
              <p:spPr>
                <a:xfrm>
                  <a:off x="7498905" y="40601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6" name="Rectangle 805"/>
                <p:cNvSpPr/>
                <p:nvPr/>
              </p:nvSpPr>
              <p:spPr>
                <a:xfrm>
                  <a:off x="7651305" y="40601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7" name="Rectangle 806"/>
                <p:cNvSpPr/>
                <p:nvPr/>
              </p:nvSpPr>
              <p:spPr>
                <a:xfrm>
                  <a:off x="7803706" y="40601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8" name="Rectangle 807"/>
                <p:cNvSpPr/>
                <p:nvPr/>
              </p:nvSpPr>
              <p:spPr>
                <a:xfrm>
                  <a:off x="7956106" y="40601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9" name="Rectangle 808"/>
                <p:cNvSpPr/>
                <p:nvPr/>
              </p:nvSpPr>
              <p:spPr>
                <a:xfrm>
                  <a:off x="8108506" y="40601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0" name="Rectangle 809"/>
                <p:cNvSpPr/>
                <p:nvPr/>
              </p:nvSpPr>
              <p:spPr>
                <a:xfrm>
                  <a:off x="8260906" y="40601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1" name="Rectangle 810"/>
                <p:cNvSpPr/>
                <p:nvPr/>
              </p:nvSpPr>
              <p:spPr>
                <a:xfrm>
                  <a:off x="8413308" y="40601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2" name="Rectangle 811"/>
                <p:cNvSpPr/>
                <p:nvPr/>
              </p:nvSpPr>
              <p:spPr>
                <a:xfrm>
                  <a:off x="8565708" y="4060104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3" name="Rectangle 812"/>
                <p:cNvSpPr/>
                <p:nvPr/>
              </p:nvSpPr>
              <p:spPr>
                <a:xfrm>
                  <a:off x="6889303" y="4219288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4" name="Rectangle 813"/>
                <p:cNvSpPr/>
                <p:nvPr/>
              </p:nvSpPr>
              <p:spPr>
                <a:xfrm>
                  <a:off x="7041703" y="4219288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5" name="Rectangle 814"/>
                <p:cNvSpPr/>
                <p:nvPr/>
              </p:nvSpPr>
              <p:spPr>
                <a:xfrm>
                  <a:off x="7194105" y="4219288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6" name="Rectangle 815"/>
                <p:cNvSpPr/>
                <p:nvPr/>
              </p:nvSpPr>
              <p:spPr>
                <a:xfrm>
                  <a:off x="7346505" y="4219288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7" name="Rectangle 816"/>
                <p:cNvSpPr/>
                <p:nvPr/>
              </p:nvSpPr>
              <p:spPr>
                <a:xfrm>
                  <a:off x="7498905" y="4219288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8" name="Rectangle 817"/>
                <p:cNvSpPr/>
                <p:nvPr/>
              </p:nvSpPr>
              <p:spPr>
                <a:xfrm>
                  <a:off x="7651305" y="4219288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9" name="Rectangle 818"/>
                <p:cNvSpPr/>
                <p:nvPr/>
              </p:nvSpPr>
              <p:spPr>
                <a:xfrm>
                  <a:off x="7803706" y="4219288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0" name="Rectangle 819"/>
                <p:cNvSpPr/>
                <p:nvPr/>
              </p:nvSpPr>
              <p:spPr>
                <a:xfrm>
                  <a:off x="7956106" y="4219288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1" name="Rectangle 820"/>
                <p:cNvSpPr/>
                <p:nvPr/>
              </p:nvSpPr>
              <p:spPr>
                <a:xfrm>
                  <a:off x="8108506" y="4219288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2" name="Rectangle 821"/>
                <p:cNvSpPr/>
                <p:nvPr/>
              </p:nvSpPr>
              <p:spPr>
                <a:xfrm>
                  <a:off x="8260906" y="4219288"/>
                  <a:ext cx="148855" cy="160409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3" name="Rectangle 822"/>
                <p:cNvSpPr/>
                <p:nvPr/>
              </p:nvSpPr>
              <p:spPr>
                <a:xfrm>
                  <a:off x="8413308" y="4219288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4" name="Rectangle 823"/>
                <p:cNvSpPr/>
                <p:nvPr/>
              </p:nvSpPr>
              <p:spPr>
                <a:xfrm>
                  <a:off x="8565708" y="421928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5" name="Rectangle 824"/>
                <p:cNvSpPr/>
                <p:nvPr/>
              </p:nvSpPr>
              <p:spPr>
                <a:xfrm>
                  <a:off x="6889303" y="437847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6" name="Rectangle 825"/>
                <p:cNvSpPr/>
                <p:nvPr/>
              </p:nvSpPr>
              <p:spPr>
                <a:xfrm>
                  <a:off x="7041703" y="437847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7" name="Rectangle 826"/>
                <p:cNvSpPr/>
                <p:nvPr/>
              </p:nvSpPr>
              <p:spPr>
                <a:xfrm>
                  <a:off x="7194105" y="437847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8" name="Rectangle 827"/>
                <p:cNvSpPr/>
                <p:nvPr/>
              </p:nvSpPr>
              <p:spPr>
                <a:xfrm>
                  <a:off x="7346505" y="437847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9" name="Rectangle 828"/>
                <p:cNvSpPr/>
                <p:nvPr/>
              </p:nvSpPr>
              <p:spPr>
                <a:xfrm>
                  <a:off x="7498905" y="437847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0" name="Rectangle 829"/>
                <p:cNvSpPr/>
                <p:nvPr/>
              </p:nvSpPr>
              <p:spPr>
                <a:xfrm>
                  <a:off x="7651305" y="437847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1" name="Rectangle 830"/>
                <p:cNvSpPr/>
                <p:nvPr/>
              </p:nvSpPr>
              <p:spPr>
                <a:xfrm>
                  <a:off x="7803706" y="4378473"/>
                  <a:ext cx="148855" cy="160409"/>
                </a:xfrm>
                <a:prstGeom prst="rect">
                  <a:avLst/>
                </a:prstGeom>
                <a:solidFill>
                  <a:srgbClr val="00B0F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2" name="Rectangle 831"/>
                <p:cNvSpPr/>
                <p:nvPr/>
              </p:nvSpPr>
              <p:spPr>
                <a:xfrm>
                  <a:off x="7956106" y="437847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3" name="Rectangle 832"/>
                <p:cNvSpPr/>
                <p:nvPr/>
              </p:nvSpPr>
              <p:spPr>
                <a:xfrm>
                  <a:off x="8108506" y="437847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4" name="Rectangle 833"/>
                <p:cNvSpPr/>
                <p:nvPr/>
              </p:nvSpPr>
              <p:spPr>
                <a:xfrm>
                  <a:off x="8260906" y="437847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5" name="Rectangle 834"/>
                <p:cNvSpPr/>
                <p:nvPr/>
              </p:nvSpPr>
              <p:spPr>
                <a:xfrm>
                  <a:off x="8413308" y="437847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6" name="Rectangle 835"/>
                <p:cNvSpPr/>
                <p:nvPr/>
              </p:nvSpPr>
              <p:spPr>
                <a:xfrm>
                  <a:off x="8565708" y="437847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7" name="Rectangle 836"/>
                <p:cNvSpPr/>
                <p:nvPr/>
              </p:nvSpPr>
              <p:spPr>
                <a:xfrm>
                  <a:off x="6889303" y="453765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8" name="Rectangle 837"/>
                <p:cNvSpPr/>
                <p:nvPr/>
              </p:nvSpPr>
              <p:spPr>
                <a:xfrm>
                  <a:off x="7041703" y="453765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9" name="Rectangle 838"/>
                <p:cNvSpPr/>
                <p:nvPr/>
              </p:nvSpPr>
              <p:spPr>
                <a:xfrm>
                  <a:off x="7194105" y="453765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0" name="Rectangle 839"/>
                <p:cNvSpPr/>
                <p:nvPr/>
              </p:nvSpPr>
              <p:spPr>
                <a:xfrm>
                  <a:off x="7346505" y="453765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1" name="Rectangle 840"/>
                <p:cNvSpPr/>
                <p:nvPr/>
              </p:nvSpPr>
              <p:spPr>
                <a:xfrm>
                  <a:off x="7498905" y="453765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2" name="Rectangle 841"/>
                <p:cNvSpPr/>
                <p:nvPr/>
              </p:nvSpPr>
              <p:spPr>
                <a:xfrm>
                  <a:off x="7651305" y="453765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3" name="Rectangle 842"/>
                <p:cNvSpPr/>
                <p:nvPr/>
              </p:nvSpPr>
              <p:spPr>
                <a:xfrm>
                  <a:off x="7803706" y="453765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4" name="Rectangle 843"/>
                <p:cNvSpPr/>
                <p:nvPr/>
              </p:nvSpPr>
              <p:spPr>
                <a:xfrm>
                  <a:off x="7956106" y="453765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5" name="Rectangle 844"/>
                <p:cNvSpPr/>
                <p:nvPr/>
              </p:nvSpPr>
              <p:spPr>
                <a:xfrm>
                  <a:off x="8108506" y="453765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6" name="Rectangle 845"/>
                <p:cNvSpPr/>
                <p:nvPr/>
              </p:nvSpPr>
              <p:spPr>
                <a:xfrm>
                  <a:off x="8260906" y="453765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7" name="Rectangle 846"/>
                <p:cNvSpPr/>
                <p:nvPr/>
              </p:nvSpPr>
              <p:spPr>
                <a:xfrm>
                  <a:off x="8413308" y="453766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8" name="Rectangle 847"/>
                <p:cNvSpPr/>
                <p:nvPr/>
              </p:nvSpPr>
              <p:spPr>
                <a:xfrm>
                  <a:off x="8565708" y="453766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49" name="Rectangle 848"/>
                <p:cNvSpPr/>
                <p:nvPr/>
              </p:nvSpPr>
              <p:spPr>
                <a:xfrm>
                  <a:off x="6889303" y="469684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0" name="Rectangle 849"/>
                <p:cNvSpPr/>
                <p:nvPr/>
              </p:nvSpPr>
              <p:spPr>
                <a:xfrm>
                  <a:off x="7041703" y="4696846"/>
                  <a:ext cx="148855" cy="160409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1" name="Rectangle 850"/>
                <p:cNvSpPr/>
                <p:nvPr/>
              </p:nvSpPr>
              <p:spPr>
                <a:xfrm>
                  <a:off x="7194105" y="469684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2" name="Rectangle 851"/>
                <p:cNvSpPr/>
                <p:nvPr/>
              </p:nvSpPr>
              <p:spPr>
                <a:xfrm>
                  <a:off x="7346505" y="469684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3" name="Rectangle 852"/>
                <p:cNvSpPr/>
                <p:nvPr/>
              </p:nvSpPr>
              <p:spPr>
                <a:xfrm>
                  <a:off x="7498905" y="469684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4" name="Rectangle 853"/>
                <p:cNvSpPr/>
                <p:nvPr/>
              </p:nvSpPr>
              <p:spPr>
                <a:xfrm>
                  <a:off x="7651305" y="469684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5" name="Rectangle 854"/>
                <p:cNvSpPr/>
                <p:nvPr/>
              </p:nvSpPr>
              <p:spPr>
                <a:xfrm>
                  <a:off x="7803706" y="469684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6" name="Rectangle 855"/>
                <p:cNvSpPr/>
                <p:nvPr/>
              </p:nvSpPr>
              <p:spPr>
                <a:xfrm>
                  <a:off x="7956106" y="469684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7" name="Rectangle 856"/>
                <p:cNvSpPr/>
                <p:nvPr/>
              </p:nvSpPr>
              <p:spPr>
                <a:xfrm>
                  <a:off x="8108506" y="469684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8" name="Rectangle 857"/>
                <p:cNvSpPr/>
                <p:nvPr/>
              </p:nvSpPr>
              <p:spPr>
                <a:xfrm>
                  <a:off x="8260906" y="469684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9" name="Rectangle 858"/>
                <p:cNvSpPr/>
                <p:nvPr/>
              </p:nvSpPr>
              <p:spPr>
                <a:xfrm>
                  <a:off x="8413308" y="469684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0" name="Rectangle 859"/>
                <p:cNvSpPr/>
                <p:nvPr/>
              </p:nvSpPr>
              <p:spPr>
                <a:xfrm>
                  <a:off x="8565708" y="469684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1" name="Rectangle 860"/>
                <p:cNvSpPr/>
                <p:nvPr/>
              </p:nvSpPr>
              <p:spPr>
                <a:xfrm>
                  <a:off x="6889303" y="4856029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2" name="Rectangle 861"/>
                <p:cNvSpPr/>
                <p:nvPr/>
              </p:nvSpPr>
              <p:spPr>
                <a:xfrm>
                  <a:off x="7041703" y="4856029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3" name="Rectangle 862"/>
                <p:cNvSpPr/>
                <p:nvPr/>
              </p:nvSpPr>
              <p:spPr>
                <a:xfrm>
                  <a:off x="7194105" y="4856029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4" name="Rectangle 863"/>
                <p:cNvSpPr/>
                <p:nvPr/>
              </p:nvSpPr>
              <p:spPr>
                <a:xfrm>
                  <a:off x="7346505" y="4856029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5" name="Rectangle 864"/>
                <p:cNvSpPr/>
                <p:nvPr/>
              </p:nvSpPr>
              <p:spPr>
                <a:xfrm>
                  <a:off x="7498905" y="4856029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6" name="Rectangle 865"/>
                <p:cNvSpPr/>
                <p:nvPr/>
              </p:nvSpPr>
              <p:spPr>
                <a:xfrm>
                  <a:off x="7651305" y="4856029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7" name="Rectangle 866"/>
                <p:cNvSpPr/>
                <p:nvPr/>
              </p:nvSpPr>
              <p:spPr>
                <a:xfrm>
                  <a:off x="7803706" y="4856029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8" name="Rectangle 867"/>
                <p:cNvSpPr/>
                <p:nvPr/>
              </p:nvSpPr>
              <p:spPr>
                <a:xfrm>
                  <a:off x="7956106" y="4856029"/>
                  <a:ext cx="148855" cy="16040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9" name="Rectangle 868"/>
                <p:cNvSpPr/>
                <p:nvPr/>
              </p:nvSpPr>
              <p:spPr>
                <a:xfrm>
                  <a:off x="8108506" y="4856029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0" name="Rectangle 869"/>
                <p:cNvSpPr/>
                <p:nvPr/>
              </p:nvSpPr>
              <p:spPr>
                <a:xfrm>
                  <a:off x="8260906" y="4856028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1" name="Rectangle 870"/>
                <p:cNvSpPr/>
                <p:nvPr/>
              </p:nvSpPr>
              <p:spPr>
                <a:xfrm>
                  <a:off x="8413308" y="485603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2" name="Rectangle 871"/>
                <p:cNvSpPr/>
                <p:nvPr/>
              </p:nvSpPr>
              <p:spPr>
                <a:xfrm>
                  <a:off x="8565708" y="4856032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3" name="Rectangle 872"/>
                <p:cNvSpPr/>
                <p:nvPr/>
              </p:nvSpPr>
              <p:spPr>
                <a:xfrm>
                  <a:off x="6889303" y="501521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4" name="Rectangle 873"/>
                <p:cNvSpPr/>
                <p:nvPr/>
              </p:nvSpPr>
              <p:spPr>
                <a:xfrm>
                  <a:off x="7041703" y="501521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5" name="Rectangle 874"/>
                <p:cNvSpPr/>
                <p:nvPr/>
              </p:nvSpPr>
              <p:spPr>
                <a:xfrm>
                  <a:off x="7194105" y="501521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6" name="Rectangle 875"/>
                <p:cNvSpPr/>
                <p:nvPr/>
              </p:nvSpPr>
              <p:spPr>
                <a:xfrm>
                  <a:off x="7346505" y="501521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7" name="Rectangle 876"/>
                <p:cNvSpPr/>
                <p:nvPr/>
              </p:nvSpPr>
              <p:spPr>
                <a:xfrm>
                  <a:off x="7498905" y="501521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8" name="Rectangle 877"/>
                <p:cNvSpPr/>
                <p:nvPr/>
              </p:nvSpPr>
              <p:spPr>
                <a:xfrm>
                  <a:off x="7651305" y="501521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9" name="Rectangle 878"/>
                <p:cNvSpPr/>
                <p:nvPr/>
              </p:nvSpPr>
              <p:spPr>
                <a:xfrm>
                  <a:off x="7803706" y="501521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0" name="Rectangle 879"/>
                <p:cNvSpPr/>
                <p:nvPr/>
              </p:nvSpPr>
              <p:spPr>
                <a:xfrm>
                  <a:off x="7956106" y="501521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1" name="Rectangle 880"/>
                <p:cNvSpPr/>
                <p:nvPr/>
              </p:nvSpPr>
              <p:spPr>
                <a:xfrm>
                  <a:off x="8108506" y="501521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2" name="Rectangle 881"/>
                <p:cNvSpPr/>
                <p:nvPr/>
              </p:nvSpPr>
              <p:spPr>
                <a:xfrm>
                  <a:off x="8260906" y="501521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3" name="Rectangle 882"/>
                <p:cNvSpPr/>
                <p:nvPr/>
              </p:nvSpPr>
              <p:spPr>
                <a:xfrm>
                  <a:off x="8413308" y="5015219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4" name="Rectangle 883"/>
                <p:cNvSpPr/>
                <p:nvPr/>
              </p:nvSpPr>
              <p:spPr>
                <a:xfrm>
                  <a:off x="8565708" y="501522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5" name="Rectangle 884"/>
                <p:cNvSpPr/>
                <p:nvPr/>
              </p:nvSpPr>
              <p:spPr>
                <a:xfrm>
                  <a:off x="6889303" y="517440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6" name="Rectangle 885"/>
                <p:cNvSpPr/>
                <p:nvPr/>
              </p:nvSpPr>
              <p:spPr>
                <a:xfrm>
                  <a:off x="7041703" y="517440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7" name="Rectangle 886"/>
                <p:cNvSpPr/>
                <p:nvPr/>
              </p:nvSpPr>
              <p:spPr>
                <a:xfrm>
                  <a:off x="7194105" y="517440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8" name="Rectangle 887"/>
                <p:cNvSpPr/>
                <p:nvPr/>
              </p:nvSpPr>
              <p:spPr>
                <a:xfrm>
                  <a:off x="7346505" y="517440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9" name="Rectangle 888"/>
                <p:cNvSpPr/>
                <p:nvPr/>
              </p:nvSpPr>
              <p:spPr>
                <a:xfrm>
                  <a:off x="7498905" y="517440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0" name="Rectangle 889"/>
                <p:cNvSpPr/>
                <p:nvPr/>
              </p:nvSpPr>
              <p:spPr>
                <a:xfrm>
                  <a:off x="7651305" y="517440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1" name="Rectangle 890"/>
                <p:cNvSpPr/>
                <p:nvPr/>
              </p:nvSpPr>
              <p:spPr>
                <a:xfrm>
                  <a:off x="7803706" y="517440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2" name="Rectangle 891"/>
                <p:cNvSpPr/>
                <p:nvPr/>
              </p:nvSpPr>
              <p:spPr>
                <a:xfrm>
                  <a:off x="7956106" y="517440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3" name="Rectangle 892"/>
                <p:cNvSpPr/>
                <p:nvPr/>
              </p:nvSpPr>
              <p:spPr>
                <a:xfrm>
                  <a:off x="8108506" y="517440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4" name="Rectangle 893"/>
                <p:cNvSpPr/>
                <p:nvPr/>
              </p:nvSpPr>
              <p:spPr>
                <a:xfrm>
                  <a:off x="8260906" y="5174404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5" name="Rectangle 894"/>
                <p:cNvSpPr/>
                <p:nvPr/>
              </p:nvSpPr>
              <p:spPr>
                <a:xfrm>
                  <a:off x="8413308" y="5174410"/>
                  <a:ext cx="148855" cy="160409"/>
                </a:xfrm>
                <a:prstGeom prst="rect">
                  <a:avLst/>
                </a:prstGeom>
                <a:solidFill>
                  <a:srgbClr val="00B0F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6" name="Rectangle 895"/>
                <p:cNvSpPr/>
                <p:nvPr/>
              </p:nvSpPr>
              <p:spPr>
                <a:xfrm>
                  <a:off x="8565708" y="517441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7" name="Rectangle 896"/>
                <p:cNvSpPr/>
                <p:nvPr/>
              </p:nvSpPr>
              <p:spPr>
                <a:xfrm>
                  <a:off x="6889303" y="533359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8" name="Rectangle 897"/>
                <p:cNvSpPr/>
                <p:nvPr/>
              </p:nvSpPr>
              <p:spPr>
                <a:xfrm>
                  <a:off x="7041703" y="533359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99" name="Rectangle 898"/>
                <p:cNvSpPr/>
                <p:nvPr/>
              </p:nvSpPr>
              <p:spPr>
                <a:xfrm>
                  <a:off x="7194105" y="533359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0" name="Rectangle 899"/>
                <p:cNvSpPr/>
                <p:nvPr/>
              </p:nvSpPr>
              <p:spPr>
                <a:xfrm>
                  <a:off x="7346505" y="533359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1" name="Rectangle 900"/>
                <p:cNvSpPr/>
                <p:nvPr/>
              </p:nvSpPr>
              <p:spPr>
                <a:xfrm>
                  <a:off x="7498905" y="5333597"/>
                  <a:ext cx="148855" cy="16040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2" name="Rectangle 901"/>
                <p:cNvSpPr/>
                <p:nvPr/>
              </p:nvSpPr>
              <p:spPr>
                <a:xfrm>
                  <a:off x="7651305" y="533359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3" name="Rectangle 902"/>
                <p:cNvSpPr/>
                <p:nvPr/>
              </p:nvSpPr>
              <p:spPr>
                <a:xfrm>
                  <a:off x="7803706" y="533359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4" name="Rectangle 903"/>
                <p:cNvSpPr/>
                <p:nvPr/>
              </p:nvSpPr>
              <p:spPr>
                <a:xfrm>
                  <a:off x="7956106" y="533359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5" name="Rectangle 904"/>
                <p:cNvSpPr/>
                <p:nvPr/>
              </p:nvSpPr>
              <p:spPr>
                <a:xfrm>
                  <a:off x="8108506" y="533359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6" name="Rectangle 905"/>
                <p:cNvSpPr/>
                <p:nvPr/>
              </p:nvSpPr>
              <p:spPr>
                <a:xfrm>
                  <a:off x="8260906" y="533359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7" name="Rectangle 906"/>
                <p:cNvSpPr/>
                <p:nvPr/>
              </p:nvSpPr>
              <p:spPr>
                <a:xfrm>
                  <a:off x="8413308" y="533359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8" name="Rectangle 907"/>
                <p:cNvSpPr/>
                <p:nvPr/>
              </p:nvSpPr>
              <p:spPr>
                <a:xfrm>
                  <a:off x="8565708" y="533359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9" name="Rectangle 908"/>
                <p:cNvSpPr/>
                <p:nvPr/>
              </p:nvSpPr>
              <p:spPr>
                <a:xfrm>
                  <a:off x="6889302" y="549278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0" name="Rectangle 909"/>
                <p:cNvSpPr/>
                <p:nvPr/>
              </p:nvSpPr>
              <p:spPr>
                <a:xfrm>
                  <a:off x="7041705" y="549278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1" name="Rectangle 910"/>
                <p:cNvSpPr/>
                <p:nvPr/>
              </p:nvSpPr>
              <p:spPr>
                <a:xfrm>
                  <a:off x="7194106" y="549278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2" name="Rectangle 911"/>
                <p:cNvSpPr/>
                <p:nvPr/>
              </p:nvSpPr>
              <p:spPr>
                <a:xfrm>
                  <a:off x="7346506" y="549278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3" name="Rectangle 912"/>
                <p:cNvSpPr/>
                <p:nvPr/>
              </p:nvSpPr>
              <p:spPr>
                <a:xfrm>
                  <a:off x="7498906" y="549278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4" name="Rectangle 913"/>
                <p:cNvSpPr/>
                <p:nvPr/>
              </p:nvSpPr>
              <p:spPr>
                <a:xfrm>
                  <a:off x="7651306" y="549278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5" name="Rectangle 914"/>
                <p:cNvSpPr/>
                <p:nvPr/>
              </p:nvSpPr>
              <p:spPr>
                <a:xfrm>
                  <a:off x="7803706" y="549278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6" name="Rectangle 915"/>
                <p:cNvSpPr/>
                <p:nvPr/>
              </p:nvSpPr>
              <p:spPr>
                <a:xfrm>
                  <a:off x="7956109" y="549278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7" name="Rectangle 916"/>
                <p:cNvSpPr/>
                <p:nvPr/>
              </p:nvSpPr>
              <p:spPr>
                <a:xfrm>
                  <a:off x="8108513" y="549278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8" name="Rectangle 917"/>
                <p:cNvSpPr/>
                <p:nvPr/>
              </p:nvSpPr>
              <p:spPr>
                <a:xfrm>
                  <a:off x="8260906" y="549280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9" name="Rectangle 918"/>
                <p:cNvSpPr/>
                <p:nvPr/>
              </p:nvSpPr>
              <p:spPr>
                <a:xfrm>
                  <a:off x="8413294" y="5492789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20" name="Rectangle 919"/>
                <p:cNvSpPr/>
                <p:nvPr/>
              </p:nvSpPr>
              <p:spPr>
                <a:xfrm>
                  <a:off x="85656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098" name="Group 1097"/>
              <p:cNvGrpSpPr/>
              <p:nvPr/>
            </p:nvGrpSpPr>
            <p:grpSpPr>
              <a:xfrm>
                <a:off x="10814662" y="2456748"/>
                <a:ext cx="1325386" cy="1323803"/>
                <a:chOff x="6889302" y="3741736"/>
                <a:chExt cx="1825261" cy="1911473"/>
              </a:xfrm>
              <a:solidFill>
                <a:schemeClr val="bg1">
                  <a:lumMod val="65000"/>
                  <a:lumOff val="35000"/>
                </a:schemeClr>
              </a:solidFill>
            </p:grpSpPr>
            <p:sp>
              <p:nvSpPr>
                <p:cNvPr id="1099" name="Rectangle 1098"/>
                <p:cNvSpPr/>
                <p:nvPr/>
              </p:nvSpPr>
              <p:spPr>
                <a:xfrm>
                  <a:off x="6889303" y="374173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00" name="Rectangle 1099"/>
                <p:cNvSpPr/>
                <p:nvPr/>
              </p:nvSpPr>
              <p:spPr>
                <a:xfrm>
                  <a:off x="7041703" y="374173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01" name="Rectangle 1100"/>
                <p:cNvSpPr/>
                <p:nvPr/>
              </p:nvSpPr>
              <p:spPr>
                <a:xfrm>
                  <a:off x="7194105" y="374173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02" name="Rectangle 1101"/>
                <p:cNvSpPr/>
                <p:nvPr/>
              </p:nvSpPr>
              <p:spPr>
                <a:xfrm>
                  <a:off x="7346505" y="374173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03" name="Rectangle 1102"/>
                <p:cNvSpPr/>
                <p:nvPr/>
              </p:nvSpPr>
              <p:spPr>
                <a:xfrm>
                  <a:off x="7498905" y="374173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04" name="Rectangle 1103"/>
                <p:cNvSpPr/>
                <p:nvPr/>
              </p:nvSpPr>
              <p:spPr>
                <a:xfrm>
                  <a:off x="7651305" y="374173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05" name="Rectangle 1104"/>
                <p:cNvSpPr/>
                <p:nvPr/>
              </p:nvSpPr>
              <p:spPr>
                <a:xfrm>
                  <a:off x="7803706" y="374173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06" name="Rectangle 1105"/>
                <p:cNvSpPr/>
                <p:nvPr/>
              </p:nvSpPr>
              <p:spPr>
                <a:xfrm>
                  <a:off x="7956106" y="374173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07" name="Rectangle 1106"/>
                <p:cNvSpPr/>
                <p:nvPr/>
              </p:nvSpPr>
              <p:spPr>
                <a:xfrm>
                  <a:off x="8108506" y="374173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08" name="Rectangle 1107"/>
                <p:cNvSpPr/>
                <p:nvPr/>
              </p:nvSpPr>
              <p:spPr>
                <a:xfrm>
                  <a:off x="8260906" y="374173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09" name="Rectangle 1108"/>
                <p:cNvSpPr/>
                <p:nvPr/>
              </p:nvSpPr>
              <p:spPr>
                <a:xfrm>
                  <a:off x="8413308" y="374173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10" name="Rectangle 1109"/>
                <p:cNvSpPr/>
                <p:nvPr/>
              </p:nvSpPr>
              <p:spPr>
                <a:xfrm>
                  <a:off x="8565708" y="374173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11" name="Rectangle 1110"/>
                <p:cNvSpPr/>
                <p:nvPr/>
              </p:nvSpPr>
              <p:spPr>
                <a:xfrm>
                  <a:off x="6889303" y="39009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12" name="Rectangle 1111"/>
                <p:cNvSpPr/>
                <p:nvPr/>
              </p:nvSpPr>
              <p:spPr>
                <a:xfrm>
                  <a:off x="7041703" y="39009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13" name="Rectangle 1112"/>
                <p:cNvSpPr/>
                <p:nvPr/>
              </p:nvSpPr>
              <p:spPr>
                <a:xfrm>
                  <a:off x="7194105" y="39009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14" name="Rectangle 1113"/>
                <p:cNvSpPr/>
                <p:nvPr/>
              </p:nvSpPr>
              <p:spPr>
                <a:xfrm>
                  <a:off x="7346505" y="39009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15" name="Rectangle 1114"/>
                <p:cNvSpPr/>
                <p:nvPr/>
              </p:nvSpPr>
              <p:spPr>
                <a:xfrm>
                  <a:off x="7498905" y="39009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16" name="Rectangle 1115"/>
                <p:cNvSpPr/>
                <p:nvPr/>
              </p:nvSpPr>
              <p:spPr>
                <a:xfrm>
                  <a:off x="7651305" y="39009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17" name="Rectangle 1116"/>
                <p:cNvSpPr/>
                <p:nvPr/>
              </p:nvSpPr>
              <p:spPr>
                <a:xfrm>
                  <a:off x="7803706" y="3900920"/>
                  <a:ext cx="148855" cy="16040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18" name="Rectangle 1117"/>
                <p:cNvSpPr/>
                <p:nvPr/>
              </p:nvSpPr>
              <p:spPr>
                <a:xfrm>
                  <a:off x="7956106" y="39009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19" name="Rectangle 1118"/>
                <p:cNvSpPr/>
                <p:nvPr/>
              </p:nvSpPr>
              <p:spPr>
                <a:xfrm>
                  <a:off x="8108506" y="39009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20" name="Rectangle 1119"/>
                <p:cNvSpPr/>
                <p:nvPr/>
              </p:nvSpPr>
              <p:spPr>
                <a:xfrm>
                  <a:off x="8260906" y="39009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21" name="Rectangle 1120"/>
                <p:cNvSpPr/>
                <p:nvPr/>
              </p:nvSpPr>
              <p:spPr>
                <a:xfrm>
                  <a:off x="8413308" y="39009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22" name="Rectangle 1121"/>
                <p:cNvSpPr/>
                <p:nvPr/>
              </p:nvSpPr>
              <p:spPr>
                <a:xfrm>
                  <a:off x="8565708" y="39009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23" name="Rectangle 1122"/>
                <p:cNvSpPr/>
                <p:nvPr/>
              </p:nvSpPr>
              <p:spPr>
                <a:xfrm>
                  <a:off x="6889303" y="40601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24" name="Rectangle 1123"/>
                <p:cNvSpPr/>
                <p:nvPr/>
              </p:nvSpPr>
              <p:spPr>
                <a:xfrm>
                  <a:off x="7041703" y="40601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25" name="Rectangle 1124"/>
                <p:cNvSpPr/>
                <p:nvPr/>
              </p:nvSpPr>
              <p:spPr>
                <a:xfrm>
                  <a:off x="7194105" y="40601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26" name="Rectangle 1125"/>
                <p:cNvSpPr/>
                <p:nvPr/>
              </p:nvSpPr>
              <p:spPr>
                <a:xfrm>
                  <a:off x="7346505" y="4060105"/>
                  <a:ext cx="148855" cy="16040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27" name="Rectangle 1126"/>
                <p:cNvSpPr/>
                <p:nvPr/>
              </p:nvSpPr>
              <p:spPr>
                <a:xfrm>
                  <a:off x="7498905" y="40601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28" name="Rectangle 1127"/>
                <p:cNvSpPr/>
                <p:nvPr/>
              </p:nvSpPr>
              <p:spPr>
                <a:xfrm>
                  <a:off x="7651305" y="40601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29" name="Rectangle 1128"/>
                <p:cNvSpPr/>
                <p:nvPr/>
              </p:nvSpPr>
              <p:spPr>
                <a:xfrm>
                  <a:off x="7803706" y="40601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30" name="Rectangle 1129"/>
                <p:cNvSpPr/>
                <p:nvPr/>
              </p:nvSpPr>
              <p:spPr>
                <a:xfrm>
                  <a:off x="7956106" y="40601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31" name="Rectangle 1130"/>
                <p:cNvSpPr/>
                <p:nvPr/>
              </p:nvSpPr>
              <p:spPr>
                <a:xfrm>
                  <a:off x="8108506" y="40601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32" name="Rectangle 1131"/>
                <p:cNvSpPr/>
                <p:nvPr/>
              </p:nvSpPr>
              <p:spPr>
                <a:xfrm>
                  <a:off x="8260906" y="40601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33" name="Rectangle 1132"/>
                <p:cNvSpPr/>
                <p:nvPr/>
              </p:nvSpPr>
              <p:spPr>
                <a:xfrm>
                  <a:off x="8413308" y="40601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34" name="Rectangle 1133"/>
                <p:cNvSpPr/>
                <p:nvPr/>
              </p:nvSpPr>
              <p:spPr>
                <a:xfrm>
                  <a:off x="8565708" y="4060104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35" name="Rectangle 1134"/>
                <p:cNvSpPr/>
                <p:nvPr/>
              </p:nvSpPr>
              <p:spPr>
                <a:xfrm>
                  <a:off x="6889303" y="4219288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36" name="Rectangle 1135"/>
                <p:cNvSpPr/>
                <p:nvPr/>
              </p:nvSpPr>
              <p:spPr>
                <a:xfrm>
                  <a:off x="7041703" y="4219288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37" name="Rectangle 1136"/>
                <p:cNvSpPr/>
                <p:nvPr/>
              </p:nvSpPr>
              <p:spPr>
                <a:xfrm>
                  <a:off x="7194105" y="4219288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38" name="Rectangle 1137"/>
                <p:cNvSpPr/>
                <p:nvPr/>
              </p:nvSpPr>
              <p:spPr>
                <a:xfrm>
                  <a:off x="7346505" y="4219288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39" name="Rectangle 1138"/>
                <p:cNvSpPr/>
                <p:nvPr/>
              </p:nvSpPr>
              <p:spPr>
                <a:xfrm>
                  <a:off x="7498905" y="4219288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0" name="Rectangle 1139"/>
                <p:cNvSpPr/>
                <p:nvPr/>
              </p:nvSpPr>
              <p:spPr>
                <a:xfrm>
                  <a:off x="7651305" y="4219288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1" name="Rectangle 1140"/>
                <p:cNvSpPr/>
                <p:nvPr/>
              </p:nvSpPr>
              <p:spPr>
                <a:xfrm>
                  <a:off x="7803706" y="4219288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2" name="Rectangle 1141"/>
                <p:cNvSpPr/>
                <p:nvPr/>
              </p:nvSpPr>
              <p:spPr>
                <a:xfrm>
                  <a:off x="7956106" y="4219288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3" name="Rectangle 1142"/>
                <p:cNvSpPr/>
                <p:nvPr/>
              </p:nvSpPr>
              <p:spPr>
                <a:xfrm>
                  <a:off x="8108506" y="4219288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4" name="Rectangle 1143"/>
                <p:cNvSpPr/>
                <p:nvPr/>
              </p:nvSpPr>
              <p:spPr>
                <a:xfrm>
                  <a:off x="8260906" y="4219288"/>
                  <a:ext cx="148855" cy="160409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5" name="Rectangle 1144"/>
                <p:cNvSpPr/>
                <p:nvPr/>
              </p:nvSpPr>
              <p:spPr>
                <a:xfrm>
                  <a:off x="8413308" y="4219288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6" name="Rectangle 1145"/>
                <p:cNvSpPr/>
                <p:nvPr/>
              </p:nvSpPr>
              <p:spPr>
                <a:xfrm>
                  <a:off x="8565708" y="421928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7" name="Rectangle 1146"/>
                <p:cNvSpPr/>
                <p:nvPr/>
              </p:nvSpPr>
              <p:spPr>
                <a:xfrm>
                  <a:off x="6889303" y="437847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8" name="Rectangle 1147"/>
                <p:cNvSpPr/>
                <p:nvPr/>
              </p:nvSpPr>
              <p:spPr>
                <a:xfrm>
                  <a:off x="7041703" y="437847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9" name="Rectangle 1148"/>
                <p:cNvSpPr/>
                <p:nvPr/>
              </p:nvSpPr>
              <p:spPr>
                <a:xfrm>
                  <a:off x="7194105" y="437847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0" name="Rectangle 1149"/>
                <p:cNvSpPr/>
                <p:nvPr/>
              </p:nvSpPr>
              <p:spPr>
                <a:xfrm>
                  <a:off x="7346505" y="437847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1" name="Rectangle 1150"/>
                <p:cNvSpPr/>
                <p:nvPr/>
              </p:nvSpPr>
              <p:spPr>
                <a:xfrm>
                  <a:off x="7498905" y="437847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2" name="Rectangle 1151"/>
                <p:cNvSpPr/>
                <p:nvPr/>
              </p:nvSpPr>
              <p:spPr>
                <a:xfrm>
                  <a:off x="7651305" y="437847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3" name="Rectangle 1152"/>
                <p:cNvSpPr/>
                <p:nvPr/>
              </p:nvSpPr>
              <p:spPr>
                <a:xfrm>
                  <a:off x="7803706" y="4378473"/>
                  <a:ext cx="148855" cy="160409"/>
                </a:xfrm>
                <a:prstGeom prst="rect">
                  <a:avLst/>
                </a:prstGeom>
                <a:solidFill>
                  <a:srgbClr val="00B0F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4" name="Rectangle 1153"/>
                <p:cNvSpPr/>
                <p:nvPr/>
              </p:nvSpPr>
              <p:spPr>
                <a:xfrm>
                  <a:off x="7956106" y="437847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5" name="Rectangle 1154"/>
                <p:cNvSpPr/>
                <p:nvPr/>
              </p:nvSpPr>
              <p:spPr>
                <a:xfrm>
                  <a:off x="8108506" y="437847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6" name="Rectangle 1155"/>
                <p:cNvSpPr/>
                <p:nvPr/>
              </p:nvSpPr>
              <p:spPr>
                <a:xfrm>
                  <a:off x="8260906" y="437847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7" name="Rectangle 1156"/>
                <p:cNvSpPr/>
                <p:nvPr/>
              </p:nvSpPr>
              <p:spPr>
                <a:xfrm>
                  <a:off x="8413308" y="437847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8" name="Rectangle 1157"/>
                <p:cNvSpPr/>
                <p:nvPr/>
              </p:nvSpPr>
              <p:spPr>
                <a:xfrm>
                  <a:off x="8565708" y="437847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9" name="Rectangle 1158"/>
                <p:cNvSpPr/>
                <p:nvPr/>
              </p:nvSpPr>
              <p:spPr>
                <a:xfrm>
                  <a:off x="6889303" y="453765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60" name="Rectangle 1159"/>
                <p:cNvSpPr/>
                <p:nvPr/>
              </p:nvSpPr>
              <p:spPr>
                <a:xfrm>
                  <a:off x="7041703" y="453765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61" name="Rectangle 1160"/>
                <p:cNvSpPr/>
                <p:nvPr/>
              </p:nvSpPr>
              <p:spPr>
                <a:xfrm>
                  <a:off x="7194105" y="453765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62" name="Rectangle 1161"/>
                <p:cNvSpPr/>
                <p:nvPr/>
              </p:nvSpPr>
              <p:spPr>
                <a:xfrm>
                  <a:off x="7346505" y="453765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63" name="Rectangle 1162"/>
                <p:cNvSpPr/>
                <p:nvPr/>
              </p:nvSpPr>
              <p:spPr>
                <a:xfrm>
                  <a:off x="7498905" y="453765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64" name="Rectangle 1163"/>
                <p:cNvSpPr/>
                <p:nvPr/>
              </p:nvSpPr>
              <p:spPr>
                <a:xfrm>
                  <a:off x="7651305" y="453765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65" name="Rectangle 1164"/>
                <p:cNvSpPr/>
                <p:nvPr/>
              </p:nvSpPr>
              <p:spPr>
                <a:xfrm>
                  <a:off x="7803706" y="453765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66" name="Rectangle 1165"/>
                <p:cNvSpPr/>
                <p:nvPr/>
              </p:nvSpPr>
              <p:spPr>
                <a:xfrm>
                  <a:off x="7956106" y="453765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67" name="Rectangle 1166"/>
                <p:cNvSpPr/>
                <p:nvPr/>
              </p:nvSpPr>
              <p:spPr>
                <a:xfrm>
                  <a:off x="8108506" y="453765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68" name="Rectangle 1167"/>
                <p:cNvSpPr/>
                <p:nvPr/>
              </p:nvSpPr>
              <p:spPr>
                <a:xfrm>
                  <a:off x="8260906" y="453765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69" name="Rectangle 1168"/>
                <p:cNvSpPr/>
                <p:nvPr/>
              </p:nvSpPr>
              <p:spPr>
                <a:xfrm>
                  <a:off x="8413308" y="453766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70" name="Rectangle 1169"/>
                <p:cNvSpPr/>
                <p:nvPr/>
              </p:nvSpPr>
              <p:spPr>
                <a:xfrm>
                  <a:off x="8565708" y="453766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71" name="Rectangle 1170"/>
                <p:cNvSpPr/>
                <p:nvPr/>
              </p:nvSpPr>
              <p:spPr>
                <a:xfrm>
                  <a:off x="6889303" y="469684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72" name="Rectangle 1171"/>
                <p:cNvSpPr/>
                <p:nvPr/>
              </p:nvSpPr>
              <p:spPr>
                <a:xfrm>
                  <a:off x="7041703" y="4696846"/>
                  <a:ext cx="148855" cy="160409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73" name="Rectangle 1172"/>
                <p:cNvSpPr/>
                <p:nvPr/>
              </p:nvSpPr>
              <p:spPr>
                <a:xfrm>
                  <a:off x="7194105" y="469684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74" name="Rectangle 1173"/>
                <p:cNvSpPr/>
                <p:nvPr/>
              </p:nvSpPr>
              <p:spPr>
                <a:xfrm>
                  <a:off x="7346505" y="469684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75" name="Rectangle 1174"/>
                <p:cNvSpPr/>
                <p:nvPr/>
              </p:nvSpPr>
              <p:spPr>
                <a:xfrm>
                  <a:off x="7498905" y="469684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76" name="Rectangle 1175"/>
                <p:cNvSpPr/>
                <p:nvPr/>
              </p:nvSpPr>
              <p:spPr>
                <a:xfrm>
                  <a:off x="7651305" y="469684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77" name="Rectangle 1176"/>
                <p:cNvSpPr/>
                <p:nvPr/>
              </p:nvSpPr>
              <p:spPr>
                <a:xfrm>
                  <a:off x="7803706" y="469684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78" name="Rectangle 1177"/>
                <p:cNvSpPr/>
                <p:nvPr/>
              </p:nvSpPr>
              <p:spPr>
                <a:xfrm>
                  <a:off x="7956106" y="469684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79" name="Rectangle 1178"/>
                <p:cNvSpPr/>
                <p:nvPr/>
              </p:nvSpPr>
              <p:spPr>
                <a:xfrm>
                  <a:off x="8108506" y="469684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80" name="Rectangle 1179"/>
                <p:cNvSpPr/>
                <p:nvPr/>
              </p:nvSpPr>
              <p:spPr>
                <a:xfrm>
                  <a:off x="8260906" y="469684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81" name="Rectangle 1180"/>
                <p:cNvSpPr/>
                <p:nvPr/>
              </p:nvSpPr>
              <p:spPr>
                <a:xfrm>
                  <a:off x="8413308" y="469684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82" name="Rectangle 1181"/>
                <p:cNvSpPr/>
                <p:nvPr/>
              </p:nvSpPr>
              <p:spPr>
                <a:xfrm>
                  <a:off x="8565708" y="469684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83" name="Rectangle 1182"/>
                <p:cNvSpPr/>
                <p:nvPr/>
              </p:nvSpPr>
              <p:spPr>
                <a:xfrm>
                  <a:off x="6889303" y="4856029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84" name="Rectangle 1183"/>
                <p:cNvSpPr/>
                <p:nvPr/>
              </p:nvSpPr>
              <p:spPr>
                <a:xfrm>
                  <a:off x="7041703" y="4856029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85" name="Rectangle 1184"/>
                <p:cNvSpPr/>
                <p:nvPr/>
              </p:nvSpPr>
              <p:spPr>
                <a:xfrm>
                  <a:off x="7194105" y="4856029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86" name="Rectangle 1185"/>
                <p:cNvSpPr/>
                <p:nvPr/>
              </p:nvSpPr>
              <p:spPr>
                <a:xfrm>
                  <a:off x="7346505" y="4856029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87" name="Rectangle 1186"/>
                <p:cNvSpPr/>
                <p:nvPr/>
              </p:nvSpPr>
              <p:spPr>
                <a:xfrm>
                  <a:off x="7498905" y="4856029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88" name="Rectangle 1187"/>
                <p:cNvSpPr/>
                <p:nvPr/>
              </p:nvSpPr>
              <p:spPr>
                <a:xfrm>
                  <a:off x="7651305" y="4856029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89" name="Rectangle 1188"/>
                <p:cNvSpPr/>
                <p:nvPr/>
              </p:nvSpPr>
              <p:spPr>
                <a:xfrm>
                  <a:off x="7803706" y="4856029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90" name="Rectangle 1189"/>
                <p:cNvSpPr/>
                <p:nvPr/>
              </p:nvSpPr>
              <p:spPr>
                <a:xfrm>
                  <a:off x="7956106" y="4856029"/>
                  <a:ext cx="148855" cy="16040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91" name="Rectangle 1190"/>
                <p:cNvSpPr/>
                <p:nvPr/>
              </p:nvSpPr>
              <p:spPr>
                <a:xfrm>
                  <a:off x="8108506" y="4856029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92" name="Rectangle 1191"/>
                <p:cNvSpPr/>
                <p:nvPr/>
              </p:nvSpPr>
              <p:spPr>
                <a:xfrm>
                  <a:off x="8260906" y="4856028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93" name="Rectangle 1192"/>
                <p:cNvSpPr/>
                <p:nvPr/>
              </p:nvSpPr>
              <p:spPr>
                <a:xfrm>
                  <a:off x="8413308" y="485603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94" name="Rectangle 1193"/>
                <p:cNvSpPr/>
                <p:nvPr/>
              </p:nvSpPr>
              <p:spPr>
                <a:xfrm>
                  <a:off x="8565708" y="4856032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95" name="Rectangle 1194"/>
                <p:cNvSpPr/>
                <p:nvPr/>
              </p:nvSpPr>
              <p:spPr>
                <a:xfrm>
                  <a:off x="6889303" y="501521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96" name="Rectangle 1195"/>
                <p:cNvSpPr/>
                <p:nvPr/>
              </p:nvSpPr>
              <p:spPr>
                <a:xfrm>
                  <a:off x="7041703" y="501521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97" name="Rectangle 1196"/>
                <p:cNvSpPr/>
                <p:nvPr/>
              </p:nvSpPr>
              <p:spPr>
                <a:xfrm>
                  <a:off x="7194105" y="501521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98" name="Rectangle 1197"/>
                <p:cNvSpPr/>
                <p:nvPr/>
              </p:nvSpPr>
              <p:spPr>
                <a:xfrm>
                  <a:off x="7346505" y="501521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99" name="Rectangle 1198"/>
                <p:cNvSpPr/>
                <p:nvPr/>
              </p:nvSpPr>
              <p:spPr>
                <a:xfrm>
                  <a:off x="7498905" y="501521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00" name="Rectangle 1199"/>
                <p:cNvSpPr/>
                <p:nvPr/>
              </p:nvSpPr>
              <p:spPr>
                <a:xfrm>
                  <a:off x="7651305" y="501521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01" name="Rectangle 1200"/>
                <p:cNvSpPr/>
                <p:nvPr/>
              </p:nvSpPr>
              <p:spPr>
                <a:xfrm>
                  <a:off x="7803706" y="501521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02" name="Rectangle 1201"/>
                <p:cNvSpPr/>
                <p:nvPr/>
              </p:nvSpPr>
              <p:spPr>
                <a:xfrm>
                  <a:off x="7956106" y="501521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03" name="Rectangle 1202"/>
                <p:cNvSpPr/>
                <p:nvPr/>
              </p:nvSpPr>
              <p:spPr>
                <a:xfrm>
                  <a:off x="8108506" y="501521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04" name="Rectangle 1203"/>
                <p:cNvSpPr/>
                <p:nvPr/>
              </p:nvSpPr>
              <p:spPr>
                <a:xfrm>
                  <a:off x="8260906" y="501521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05" name="Rectangle 1204"/>
                <p:cNvSpPr/>
                <p:nvPr/>
              </p:nvSpPr>
              <p:spPr>
                <a:xfrm>
                  <a:off x="8413308" y="5015219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06" name="Rectangle 1205"/>
                <p:cNvSpPr/>
                <p:nvPr/>
              </p:nvSpPr>
              <p:spPr>
                <a:xfrm>
                  <a:off x="8565708" y="501522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07" name="Rectangle 1206"/>
                <p:cNvSpPr/>
                <p:nvPr/>
              </p:nvSpPr>
              <p:spPr>
                <a:xfrm>
                  <a:off x="6889303" y="517440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08" name="Rectangle 1207"/>
                <p:cNvSpPr/>
                <p:nvPr/>
              </p:nvSpPr>
              <p:spPr>
                <a:xfrm>
                  <a:off x="7041703" y="517440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09" name="Rectangle 1208"/>
                <p:cNvSpPr/>
                <p:nvPr/>
              </p:nvSpPr>
              <p:spPr>
                <a:xfrm>
                  <a:off x="7194105" y="517440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10" name="Rectangle 1209"/>
                <p:cNvSpPr/>
                <p:nvPr/>
              </p:nvSpPr>
              <p:spPr>
                <a:xfrm>
                  <a:off x="7346505" y="517440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11" name="Rectangle 1210"/>
                <p:cNvSpPr/>
                <p:nvPr/>
              </p:nvSpPr>
              <p:spPr>
                <a:xfrm>
                  <a:off x="7498905" y="517440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12" name="Rectangle 1211"/>
                <p:cNvSpPr/>
                <p:nvPr/>
              </p:nvSpPr>
              <p:spPr>
                <a:xfrm>
                  <a:off x="7651305" y="517440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13" name="Rectangle 1212"/>
                <p:cNvSpPr/>
                <p:nvPr/>
              </p:nvSpPr>
              <p:spPr>
                <a:xfrm>
                  <a:off x="7803706" y="517440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14" name="Rectangle 1213"/>
                <p:cNvSpPr/>
                <p:nvPr/>
              </p:nvSpPr>
              <p:spPr>
                <a:xfrm>
                  <a:off x="7956106" y="517440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15" name="Rectangle 1214"/>
                <p:cNvSpPr/>
                <p:nvPr/>
              </p:nvSpPr>
              <p:spPr>
                <a:xfrm>
                  <a:off x="8108506" y="517440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16" name="Rectangle 1215"/>
                <p:cNvSpPr/>
                <p:nvPr/>
              </p:nvSpPr>
              <p:spPr>
                <a:xfrm>
                  <a:off x="8260906" y="5174404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17" name="Rectangle 1216"/>
                <p:cNvSpPr/>
                <p:nvPr/>
              </p:nvSpPr>
              <p:spPr>
                <a:xfrm>
                  <a:off x="8413308" y="5174410"/>
                  <a:ext cx="148855" cy="160409"/>
                </a:xfrm>
                <a:prstGeom prst="rect">
                  <a:avLst/>
                </a:prstGeom>
                <a:solidFill>
                  <a:srgbClr val="00B0F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18" name="Rectangle 1217"/>
                <p:cNvSpPr/>
                <p:nvPr/>
              </p:nvSpPr>
              <p:spPr>
                <a:xfrm>
                  <a:off x="8565708" y="517441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19" name="Rectangle 1218"/>
                <p:cNvSpPr/>
                <p:nvPr/>
              </p:nvSpPr>
              <p:spPr>
                <a:xfrm>
                  <a:off x="6889303" y="533359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20" name="Rectangle 1219"/>
                <p:cNvSpPr/>
                <p:nvPr/>
              </p:nvSpPr>
              <p:spPr>
                <a:xfrm>
                  <a:off x="7041703" y="533359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21" name="Rectangle 1220"/>
                <p:cNvSpPr/>
                <p:nvPr/>
              </p:nvSpPr>
              <p:spPr>
                <a:xfrm>
                  <a:off x="7194105" y="533359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22" name="Rectangle 1221"/>
                <p:cNvSpPr/>
                <p:nvPr/>
              </p:nvSpPr>
              <p:spPr>
                <a:xfrm>
                  <a:off x="7346505" y="533359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23" name="Rectangle 1222"/>
                <p:cNvSpPr/>
                <p:nvPr/>
              </p:nvSpPr>
              <p:spPr>
                <a:xfrm>
                  <a:off x="7498905" y="5333597"/>
                  <a:ext cx="148855" cy="16040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24" name="Rectangle 1223"/>
                <p:cNvSpPr/>
                <p:nvPr/>
              </p:nvSpPr>
              <p:spPr>
                <a:xfrm>
                  <a:off x="7651305" y="533359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25" name="Rectangle 1224"/>
                <p:cNvSpPr/>
                <p:nvPr/>
              </p:nvSpPr>
              <p:spPr>
                <a:xfrm>
                  <a:off x="7803706" y="533359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26" name="Rectangle 1225"/>
                <p:cNvSpPr/>
                <p:nvPr/>
              </p:nvSpPr>
              <p:spPr>
                <a:xfrm>
                  <a:off x="7956106" y="533359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27" name="Rectangle 1226"/>
                <p:cNvSpPr/>
                <p:nvPr/>
              </p:nvSpPr>
              <p:spPr>
                <a:xfrm>
                  <a:off x="8108506" y="533359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28" name="Rectangle 1227"/>
                <p:cNvSpPr/>
                <p:nvPr/>
              </p:nvSpPr>
              <p:spPr>
                <a:xfrm>
                  <a:off x="8260906" y="533359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29" name="Rectangle 1228"/>
                <p:cNvSpPr/>
                <p:nvPr/>
              </p:nvSpPr>
              <p:spPr>
                <a:xfrm>
                  <a:off x="8413308" y="533359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30" name="Rectangle 1229"/>
                <p:cNvSpPr/>
                <p:nvPr/>
              </p:nvSpPr>
              <p:spPr>
                <a:xfrm>
                  <a:off x="8565708" y="533359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31" name="Rectangle 1230"/>
                <p:cNvSpPr/>
                <p:nvPr/>
              </p:nvSpPr>
              <p:spPr>
                <a:xfrm>
                  <a:off x="6889302" y="549278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32" name="Rectangle 1231"/>
                <p:cNvSpPr/>
                <p:nvPr/>
              </p:nvSpPr>
              <p:spPr>
                <a:xfrm>
                  <a:off x="7041705" y="549278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33" name="Rectangle 1232"/>
                <p:cNvSpPr/>
                <p:nvPr/>
              </p:nvSpPr>
              <p:spPr>
                <a:xfrm>
                  <a:off x="7194106" y="549278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34" name="Rectangle 1233"/>
                <p:cNvSpPr/>
                <p:nvPr/>
              </p:nvSpPr>
              <p:spPr>
                <a:xfrm>
                  <a:off x="7346506" y="549278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35" name="Rectangle 1234"/>
                <p:cNvSpPr/>
                <p:nvPr/>
              </p:nvSpPr>
              <p:spPr>
                <a:xfrm>
                  <a:off x="7498906" y="549278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36" name="Rectangle 1235"/>
                <p:cNvSpPr/>
                <p:nvPr/>
              </p:nvSpPr>
              <p:spPr>
                <a:xfrm>
                  <a:off x="7651306" y="549278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37" name="Rectangle 1236"/>
                <p:cNvSpPr/>
                <p:nvPr/>
              </p:nvSpPr>
              <p:spPr>
                <a:xfrm>
                  <a:off x="7803706" y="549278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38" name="Rectangle 1237"/>
                <p:cNvSpPr/>
                <p:nvPr/>
              </p:nvSpPr>
              <p:spPr>
                <a:xfrm>
                  <a:off x="7956109" y="549278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39" name="Rectangle 1238"/>
                <p:cNvSpPr/>
                <p:nvPr/>
              </p:nvSpPr>
              <p:spPr>
                <a:xfrm>
                  <a:off x="8108513" y="549278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40" name="Rectangle 1239"/>
                <p:cNvSpPr/>
                <p:nvPr/>
              </p:nvSpPr>
              <p:spPr>
                <a:xfrm>
                  <a:off x="8260906" y="549280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41" name="Rectangle 1240"/>
                <p:cNvSpPr/>
                <p:nvPr/>
              </p:nvSpPr>
              <p:spPr>
                <a:xfrm>
                  <a:off x="8413294" y="5492789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42" name="Rectangle 1241"/>
                <p:cNvSpPr/>
                <p:nvPr/>
              </p:nvSpPr>
              <p:spPr>
                <a:xfrm>
                  <a:off x="85656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243" name="Group 1242"/>
              <p:cNvGrpSpPr/>
              <p:nvPr/>
            </p:nvGrpSpPr>
            <p:grpSpPr>
              <a:xfrm>
                <a:off x="9495868" y="3772828"/>
                <a:ext cx="1325386" cy="1323803"/>
                <a:chOff x="6889302" y="3741736"/>
                <a:chExt cx="1825261" cy="1911473"/>
              </a:xfrm>
              <a:solidFill>
                <a:schemeClr val="bg1">
                  <a:lumMod val="65000"/>
                  <a:lumOff val="35000"/>
                </a:schemeClr>
              </a:solidFill>
            </p:grpSpPr>
            <p:sp>
              <p:nvSpPr>
                <p:cNvPr id="1244" name="Rectangle 1243"/>
                <p:cNvSpPr/>
                <p:nvPr/>
              </p:nvSpPr>
              <p:spPr>
                <a:xfrm>
                  <a:off x="6889303" y="374173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45" name="Rectangle 1244"/>
                <p:cNvSpPr/>
                <p:nvPr/>
              </p:nvSpPr>
              <p:spPr>
                <a:xfrm>
                  <a:off x="7041703" y="374173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46" name="Rectangle 1245"/>
                <p:cNvSpPr/>
                <p:nvPr/>
              </p:nvSpPr>
              <p:spPr>
                <a:xfrm>
                  <a:off x="7194105" y="374173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47" name="Rectangle 1246"/>
                <p:cNvSpPr/>
                <p:nvPr/>
              </p:nvSpPr>
              <p:spPr>
                <a:xfrm>
                  <a:off x="7346505" y="374173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48" name="Rectangle 1247"/>
                <p:cNvSpPr/>
                <p:nvPr/>
              </p:nvSpPr>
              <p:spPr>
                <a:xfrm>
                  <a:off x="7498905" y="374173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49" name="Rectangle 1248"/>
                <p:cNvSpPr/>
                <p:nvPr/>
              </p:nvSpPr>
              <p:spPr>
                <a:xfrm>
                  <a:off x="7651305" y="374173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50" name="Rectangle 1249"/>
                <p:cNvSpPr/>
                <p:nvPr/>
              </p:nvSpPr>
              <p:spPr>
                <a:xfrm>
                  <a:off x="7803706" y="374173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51" name="Rectangle 1250"/>
                <p:cNvSpPr/>
                <p:nvPr/>
              </p:nvSpPr>
              <p:spPr>
                <a:xfrm>
                  <a:off x="7956106" y="374173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52" name="Rectangle 1251"/>
                <p:cNvSpPr/>
                <p:nvPr/>
              </p:nvSpPr>
              <p:spPr>
                <a:xfrm>
                  <a:off x="8108506" y="374173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53" name="Rectangle 1252"/>
                <p:cNvSpPr/>
                <p:nvPr/>
              </p:nvSpPr>
              <p:spPr>
                <a:xfrm>
                  <a:off x="8260906" y="374173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54" name="Rectangle 1253"/>
                <p:cNvSpPr/>
                <p:nvPr/>
              </p:nvSpPr>
              <p:spPr>
                <a:xfrm>
                  <a:off x="8413308" y="374173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55" name="Rectangle 1254"/>
                <p:cNvSpPr/>
                <p:nvPr/>
              </p:nvSpPr>
              <p:spPr>
                <a:xfrm>
                  <a:off x="8565708" y="374173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56" name="Rectangle 1255"/>
                <p:cNvSpPr/>
                <p:nvPr/>
              </p:nvSpPr>
              <p:spPr>
                <a:xfrm>
                  <a:off x="6889303" y="39009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57" name="Rectangle 1256"/>
                <p:cNvSpPr/>
                <p:nvPr/>
              </p:nvSpPr>
              <p:spPr>
                <a:xfrm>
                  <a:off x="7041703" y="39009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58" name="Rectangle 1257"/>
                <p:cNvSpPr/>
                <p:nvPr/>
              </p:nvSpPr>
              <p:spPr>
                <a:xfrm>
                  <a:off x="7194105" y="39009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59" name="Rectangle 1258"/>
                <p:cNvSpPr/>
                <p:nvPr/>
              </p:nvSpPr>
              <p:spPr>
                <a:xfrm>
                  <a:off x="7346505" y="39009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60" name="Rectangle 1259"/>
                <p:cNvSpPr/>
                <p:nvPr/>
              </p:nvSpPr>
              <p:spPr>
                <a:xfrm>
                  <a:off x="7498905" y="39009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61" name="Rectangle 1260"/>
                <p:cNvSpPr/>
                <p:nvPr/>
              </p:nvSpPr>
              <p:spPr>
                <a:xfrm>
                  <a:off x="7651305" y="39009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62" name="Rectangle 1261"/>
                <p:cNvSpPr/>
                <p:nvPr/>
              </p:nvSpPr>
              <p:spPr>
                <a:xfrm>
                  <a:off x="7803706" y="3900920"/>
                  <a:ext cx="148855" cy="16040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63" name="Rectangle 1262"/>
                <p:cNvSpPr/>
                <p:nvPr/>
              </p:nvSpPr>
              <p:spPr>
                <a:xfrm>
                  <a:off x="7956106" y="39009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64" name="Rectangle 1263"/>
                <p:cNvSpPr/>
                <p:nvPr/>
              </p:nvSpPr>
              <p:spPr>
                <a:xfrm>
                  <a:off x="8108506" y="39009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65" name="Rectangle 1264"/>
                <p:cNvSpPr/>
                <p:nvPr/>
              </p:nvSpPr>
              <p:spPr>
                <a:xfrm>
                  <a:off x="8260906" y="39009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66" name="Rectangle 1265"/>
                <p:cNvSpPr/>
                <p:nvPr/>
              </p:nvSpPr>
              <p:spPr>
                <a:xfrm>
                  <a:off x="8413308" y="39009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67" name="Rectangle 1266"/>
                <p:cNvSpPr/>
                <p:nvPr/>
              </p:nvSpPr>
              <p:spPr>
                <a:xfrm>
                  <a:off x="8565708" y="39009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68" name="Rectangle 1267"/>
                <p:cNvSpPr/>
                <p:nvPr/>
              </p:nvSpPr>
              <p:spPr>
                <a:xfrm>
                  <a:off x="6889303" y="40601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69" name="Rectangle 1268"/>
                <p:cNvSpPr/>
                <p:nvPr/>
              </p:nvSpPr>
              <p:spPr>
                <a:xfrm>
                  <a:off x="7041703" y="40601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70" name="Rectangle 1269"/>
                <p:cNvSpPr/>
                <p:nvPr/>
              </p:nvSpPr>
              <p:spPr>
                <a:xfrm>
                  <a:off x="7194105" y="40601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71" name="Rectangle 1270"/>
                <p:cNvSpPr/>
                <p:nvPr/>
              </p:nvSpPr>
              <p:spPr>
                <a:xfrm>
                  <a:off x="7346505" y="4060105"/>
                  <a:ext cx="148855" cy="16040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72" name="Rectangle 1271"/>
                <p:cNvSpPr/>
                <p:nvPr/>
              </p:nvSpPr>
              <p:spPr>
                <a:xfrm>
                  <a:off x="7498905" y="40601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73" name="Rectangle 1272"/>
                <p:cNvSpPr/>
                <p:nvPr/>
              </p:nvSpPr>
              <p:spPr>
                <a:xfrm>
                  <a:off x="7651305" y="40601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74" name="Rectangle 1273"/>
                <p:cNvSpPr/>
                <p:nvPr/>
              </p:nvSpPr>
              <p:spPr>
                <a:xfrm>
                  <a:off x="7803706" y="40601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75" name="Rectangle 1274"/>
                <p:cNvSpPr/>
                <p:nvPr/>
              </p:nvSpPr>
              <p:spPr>
                <a:xfrm>
                  <a:off x="7956106" y="40601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76" name="Rectangle 1275"/>
                <p:cNvSpPr/>
                <p:nvPr/>
              </p:nvSpPr>
              <p:spPr>
                <a:xfrm>
                  <a:off x="8108506" y="40601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77" name="Rectangle 1276"/>
                <p:cNvSpPr/>
                <p:nvPr/>
              </p:nvSpPr>
              <p:spPr>
                <a:xfrm>
                  <a:off x="8260906" y="40601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78" name="Rectangle 1277"/>
                <p:cNvSpPr/>
                <p:nvPr/>
              </p:nvSpPr>
              <p:spPr>
                <a:xfrm>
                  <a:off x="8413308" y="40601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79" name="Rectangle 1278"/>
                <p:cNvSpPr/>
                <p:nvPr/>
              </p:nvSpPr>
              <p:spPr>
                <a:xfrm>
                  <a:off x="8565708" y="4060104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80" name="Rectangle 1279"/>
                <p:cNvSpPr/>
                <p:nvPr/>
              </p:nvSpPr>
              <p:spPr>
                <a:xfrm>
                  <a:off x="6889303" y="4219288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81" name="Rectangle 1280"/>
                <p:cNvSpPr/>
                <p:nvPr/>
              </p:nvSpPr>
              <p:spPr>
                <a:xfrm>
                  <a:off x="7041703" y="4219288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82" name="Rectangle 1281"/>
                <p:cNvSpPr/>
                <p:nvPr/>
              </p:nvSpPr>
              <p:spPr>
                <a:xfrm>
                  <a:off x="7194105" y="4219288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83" name="Rectangle 1282"/>
                <p:cNvSpPr/>
                <p:nvPr/>
              </p:nvSpPr>
              <p:spPr>
                <a:xfrm>
                  <a:off x="7346505" y="4219288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84" name="Rectangle 1283"/>
                <p:cNvSpPr/>
                <p:nvPr/>
              </p:nvSpPr>
              <p:spPr>
                <a:xfrm>
                  <a:off x="7498905" y="4219288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85" name="Rectangle 1284"/>
                <p:cNvSpPr/>
                <p:nvPr/>
              </p:nvSpPr>
              <p:spPr>
                <a:xfrm>
                  <a:off x="7651305" y="4219288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86" name="Rectangle 1285"/>
                <p:cNvSpPr/>
                <p:nvPr/>
              </p:nvSpPr>
              <p:spPr>
                <a:xfrm>
                  <a:off x="7803706" y="4219288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87" name="Rectangle 1286"/>
                <p:cNvSpPr/>
                <p:nvPr/>
              </p:nvSpPr>
              <p:spPr>
                <a:xfrm>
                  <a:off x="7956106" y="4219288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88" name="Rectangle 1287"/>
                <p:cNvSpPr/>
                <p:nvPr/>
              </p:nvSpPr>
              <p:spPr>
                <a:xfrm>
                  <a:off x="8108506" y="4219288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89" name="Rectangle 1288"/>
                <p:cNvSpPr/>
                <p:nvPr/>
              </p:nvSpPr>
              <p:spPr>
                <a:xfrm>
                  <a:off x="8260906" y="4219288"/>
                  <a:ext cx="148855" cy="160409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90" name="Rectangle 1289"/>
                <p:cNvSpPr/>
                <p:nvPr/>
              </p:nvSpPr>
              <p:spPr>
                <a:xfrm>
                  <a:off x="8413308" y="4219288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91" name="Rectangle 1290"/>
                <p:cNvSpPr/>
                <p:nvPr/>
              </p:nvSpPr>
              <p:spPr>
                <a:xfrm>
                  <a:off x="8565708" y="421928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92" name="Rectangle 1291"/>
                <p:cNvSpPr/>
                <p:nvPr/>
              </p:nvSpPr>
              <p:spPr>
                <a:xfrm>
                  <a:off x="6889303" y="437847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93" name="Rectangle 1292"/>
                <p:cNvSpPr/>
                <p:nvPr/>
              </p:nvSpPr>
              <p:spPr>
                <a:xfrm>
                  <a:off x="7041703" y="437847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94" name="Rectangle 1293"/>
                <p:cNvSpPr/>
                <p:nvPr/>
              </p:nvSpPr>
              <p:spPr>
                <a:xfrm>
                  <a:off x="7194105" y="437847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95" name="Rectangle 1294"/>
                <p:cNvSpPr/>
                <p:nvPr/>
              </p:nvSpPr>
              <p:spPr>
                <a:xfrm>
                  <a:off x="7346505" y="437847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96" name="Rectangle 1295"/>
                <p:cNvSpPr/>
                <p:nvPr/>
              </p:nvSpPr>
              <p:spPr>
                <a:xfrm>
                  <a:off x="7498905" y="437847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97" name="Rectangle 1296"/>
                <p:cNvSpPr/>
                <p:nvPr/>
              </p:nvSpPr>
              <p:spPr>
                <a:xfrm>
                  <a:off x="7651305" y="437847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98" name="Rectangle 1297"/>
                <p:cNvSpPr/>
                <p:nvPr/>
              </p:nvSpPr>
              <p:spPr>
                <a:xfrm>
                  <a:off x="7803706" y="4378473"/>
                  <a:ext cx="148855" cy="160409"/>
                </a:xfrm>
                <a:prstGeom prst="rect">
                  <a:avLst/>
                </a:prstGeom>
                <a:solidFill>
                  <a:srgbClr val="00B0F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99" name="Rectangle 1298"/>
                <p:cNvSpPr/>
                <p:nvPr/>
              </p:nvSpPr>
              <p:spPr>
                <a:xfrm>
                  <a:off x="7956106" y="437847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00" name="Rectangle 1299"/>
                <p:cNvSpPr/>
                <p:nvPr/>
              </p:nvSpPr>
              <p:spPr>
                <a:xfrm>
                  <a:off x="8108506" y="437847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01" name="Rectangle 1300"/>
                <p:cNvSpPr/>
                <p:nvPr/>
              </p:nvSpPr>
              <p:spPr>
                <a:xfrm>
                  <a:off x="8260906" y="437847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02" name="Rectangle 1301"/>
                <p:cNvSpPr/>
                <p:nvPr/>
              </p:nvSpPr>
              <p:spPr>
                <a:xfrm>
                  <a:off x="8413308" y="437847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03" name="Rectangle 1302"/>
                <p:cNvSpPr/>
                <p:nvPr/>
              </p:nvSpPr>
              <p:spPr>
                <a:xfrm>
                  <a:off x="8565708" y="437847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04" name="Rectangle 1303"/>
                <p:cNvSpPr/>
                <p:nvPr/>
              </p:nvSpPr>
              <p:spPr>
                <a:xfrm>
                  <a:off x="6889303" y="453765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05" name="Rectangle 1304"/>
                <p:cNvSpPr/>
                <p:nvPr/>
              </p:nvSpPr>
              <p:spPr>
                <a:xfrm>
                  <a:off x="7041703" y="453765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06" name="Rectangle 1305"/>
                <p:cNvSpPr/>
                <p:nvPr/>
              </p:nvSpPr>
              <p:spPr>
                <a:xfrm>
                  <a:off x="7194105" y="453765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07" name="Rectangle 1306"/>
                <p:cNvSpPr/>
                <p:nvPr/>
              </p:nvSpPr>
              <p:spPr>
                <a:xfrm>
                  <a:off x="7346505" y="453765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08" name="Rectangle 1307"/>
                <p:cNvSpPr/>
                <p:nvPr/>
              </p:nvSpPr>
              <p:spPr>
                <a:xfrm>
                  <a:off x="7498905" y="453765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09" name="Rectangle 1308"/>
                <p:cNvSpPr/>
                <p:nvPr/>
              </p:nvSpPr>
              <p:spPr>
                <a:xfrm>
                  <a:off x="7651305" y="453765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10" name="Rectangle 1309"/>
                <p:cNvSpPr/>
                <p:nvPr/>
              </p:nvSpPr>
              <p:spPr>
                <a:xfrm>
                  <a:off x="7803706" y="453765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11" name="Rectangle 1310"/>
                <p:cNvSpPr/>
                <p:nvPr/>
              </p:nvSpPr>
              <p:spPr>
                <a:xfrm>
                  <a:off x="7956106" y="453765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12" name="Rectangle 1311"/>
                <p:cNvSpPr/>
                <p:nvPr/>
              </p:nvSpPr>
              <p:spPr>
                <a:xfrm>
                  <a:off x="8108506" y="453765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13" name="Rectangle 1312"/>
                <p:cNvSpPr/>
                <p:nvPr/>
              </p:nvSpPr>
              <p:spPr>
                <a:xfrm>
                  <a:off x="8260906" y="453765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14" name="Rectangle 1313"/>
                <p:cNvSpPr/>
                <p:nvPr/>
              </p:nvSpPr>
              <p:spPr>
                <a:xfrm>
                  <a:off x="8413308" y="453766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15" name="Rectangle 1314"/>
                <p:cNvSpPr/>
                <p:nvPr/>
              </p:nvSpPr>
              <p:spPr>
                <a:xfrm>
                  <a:off x="8565708" y="453766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16" name="Rectangle 1315"/>
                <p:cNvSpPr/>
                <p:nvPr/>
              </p:nvSpPr>
              <p:spPr>
                <a:xfrm>
                  <a:off x="6889303" y="469684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17" name="Rectangle 1316"/>
                <p:cNvSpPr/>
                <p:nvPr/>
              </p:nvSpPr>
              <p:spPr>
                <a:xfrm>
                  <a:off x="7041703" y="4696846"/>
                  <a:ext cx="148855" cy="160409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18" name="Rectangle 1317"/>
                <p:cNvSpPr/>
                <p:nvPr/>
              </p:nvSpPr>
              <p:spPr>
                <a:xfrm>
                  <a:off x="7194105" y="469684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19" name="Rectangle 1318"/>
                <p:cNvSpPr/>
                <p:nvPr/>
              </p:nvSpPr>
              <p:spPr>
                <a:xfrm>
                  <a:off x="7346505" y="469684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20" name="Rectangle 1319"/>
                <p:cNvSpPr/>
                <p:nvPr/>
              </p:nvSpPr>
              <p:spPr>
                <a:xfrm>
                  <a:off x="7498905" y="469684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21" name="Rectangle 1320"/>
                <p:cNvSpPr/>
                <p:nvPr/>
              </p:nvSpPr>
              <p:spPr>
                <a:xfrm>
                  <a:off x="7651305" y="469684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22" name="Rectangle 1321"/>
                <p:cNvSpPr/>
                <p:nvPr/>
              </p:nvSpPr>
              <p:spPr>
                <a:xfrm>
                  <a:off x="7803706" y="469684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23" name="Rectangle 1322"/>
                <p:cNvSpPr/>
                <p:nvPr/>
              </p:nvSpPr>
              <p:spPr>
                <a:xfrm>
                  <a:off x="7956106" y="469684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24" name="Rectangle 1323"/>
                <p:cNvSpPr/>
                <p:nvPr/>
              </p:nvSpPr>
              <p:spPr>
                <a:xfrm>
                  <a:off x="8108506" y="469684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25" name="Rectangle 1324"/>
                <p:cNvSpPr/>
                <p:nvPr/>
              </p:nvSpPr>
              <p:spPr>
                <a:xfrm>
                  <a:off x="8260906" y="469684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26" name="Rectangle 1325"/>
                <p:cNvSpPr/>
                <p:nvPr/>
              </p:nvSpPr>
              <p:spPr>
                <a:xfrm>
                  <a:off x="8413308" y="469684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27" name="Rectangle 1326"/>
                <p:cNvSpPr/>
                <p:nvPr/>
              </p:nvSpPr>
              <p:spPr>
                <a:xfrm>
                  <a:off x="8565708" y="469684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28" name="Rectangle 1327"/>
                <p:cNvSpPr/>
                <p:nvPr/>
              </p:nvSpPr>
              <p:spPr>
                <a:xfrm>
                  <a:off x="6889303" y="4856029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29" name="Rectangle 1328"/>
                <p:cNvSpPr/>
                <p:nvPr/>
              </p:nvSpPr>
              <p:spPr>
                <a:xfrm>
                  <a:off x="7041703" y="4856029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30" name="Rectangle 1329"/>
                <p:cNvSpPr/>
                <p:nvPr/>
              </p:nvSpPr>
              <p:spPr>
                <a:xfrm>
                  <a:off x="7194105" y="4856029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31" name="Rectangle 1330"/>
                <p:cNvSpPr/>
                <p:nvPr/>
              </p:nvSpPr>
              <p:spPr>
                <a:xfrm>
                  <a:off x="7346505" y="4856029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32" name="Rectangle 1331"/>
                <p:cNvSpPr/>
                <p:nvPr/>
              </p:nvSpPr>
              <p:spPr>
                <a:xfrm>
                  <a:off x="7498905" y="4856029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33" name="Rectangle 1332"/>
                <p:cNvSpPr/>
                <p:nvPr/>
              </p:nvSpPr>
              <p:spPr>
                <a:xfrm>
                  <a:off x="7651305" y="4856029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34" name="Rectangle 1333"/>
                <p:cNvSpPr/>
                <p:nvPr/>
              </p:nvSpPr>
              <p:spPr>
                <a:xfrm>
                  <a:off x="7803706" y="4856029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35" name="Rectangle 1334"/>
                <p:cNvSpPr/>
                <p:nvPr/>
              </p:nvSpPr>
              <p:spPr>
                <a:xfrm>
                  <a:off x="7956106" y="4856029"/>
                  <a:ext cx="148855" cy="16040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36" name="Rectangle 1335"/>
                <p:cNvSpPr/>
                <p:nvPr/>
              </p:nvSpPr>
              <p:spPr>
                <a:xfrm>
                  <a:off x="8108506" y="4856029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37" name="Rectangle 1336"/>
                <p:cNvSpPr/>
                <p:nvPr/>
              </p:nvSpPr>
              <p:spPr>
                <a:xfrm>
                  <a:off x="8260906" y="4856028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38" name="Rectangle 1337"/>
                <p:cNvSpPr/>
                <p:nvPr/>
              </p:nvSpPr>
              <p:spPr>
                <a:xfrm>
                  <a:off x="8413308" y="485603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39" name="Rectangle 1338"/>
                <p:cNvSpPr/>
                <p:nvPr/>
              </p:nvSpPr>
              <p:spPr>
                <a:xfrm>
                  <a:off x="8565708" y="4856032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40" name="Rectangle 1339"/>
                <p:cNvSpPr/>
                <p:nvPr/>
              </p:nvSpPr>
              <p:spPr>
                <a:xfrm>
                  <a:off x="6889303" y="501521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41" name="Rectangle 1340"/>
                <p:cNvSpPr/>
                <p:nvPr/>
              </p:nvSpPr>
              <p:spPr>
                <a:xfrm>
                  <a:off x="7041703" y="501521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42" name="Rectangle 1341"/>
                <p:cNvSpPr/>
                <p:nvPr/>
              </p:nvSpPr>
              <p:spPr>
                <a:xfrm>
                  <a:off x="7194105" y="501521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43" name="Rectangle 1342"/>
                <p:cNvSpPr/>
                <p:nvPr/>
              </p:nvSpPr>
              <p:spPr>
                <a:xfrm>
                  <a:off x="7346505" y="501521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44" name="Rectangle 1343"/>
                <p:cNvSpPr/>
                <p:nvPr/>
              </p:nvSpPr>
              <p:spPr>
                <a:xfrm>
                  <a:off x="7498905" y="501521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45" name="Rectangle 1344"/>
                <p:cNvSpPr/>
                <p:nvPr/>
              </p:nvSpPr>
              <p:spPr>
                <a:xfrm>
                  <a:off x="7651305" y="501521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46" name="Rectangle 1345"/>
                <p:cNvSpPr/>
                <p:nvPr/>
              </p:nvSpPr>
              <p:spPr>
                <a:xfrm>
                  <a:off x="7803706" y="501521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47" name="Rectangle 1346"/>
                <p:cNvSpPr/>
                <p:nvPr/>
              </p:nvSpPr>
              <p:spPr>
                <a:xfrm>
                  <a:off x="7956106" y="501521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48" name="Rectangle 1347"/>
                <p:cNvSpPr/>
                <p:nvPr/>
              </p:nvSpPr>
              <p:spPr>
                <a:xfrm>
                  <a:off x="8108506" y="501521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49" name="Rectangle 1348"/>
                <p:cNvSpPr/>
                <p:nvPr/>
              </p:nvSpPr>
              <p:spPr>
                <a:xfrm>
                  <a:off x="8260906" y="501521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50" name="Rectangle 1349"/>
                <p:cNvSpPr/>
                <p:nvPr/>
              </p:nvSpPr>
              <p:spPr>
                <a:xfrm>
                  <a:off x="8413308" y="5015219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51" name="Rectangle 1350"/>
                <p:cNvSpPr/>
                <p:nvPr/>
              </p:nvSpPr>
              <p:spPr>
                <a:xfrm>
                  <a:off x="8565708" y="501522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52" name="Rectangle 1351"/>
                <p:cNvSpPr/>
                <p:nvPr/>
              </p:nvSpPr>
              <p:spPr>
                <a:xfrm>
                  <a:off x="6889303" y="517440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53" name="Rectangle 1352"/>
                <p:cNvSpPr/>
                <p:nvPr/>
              </p:nvSpPr>
              <p:spPr>
                <a:xfrm>
                  <a:off x="7041703" y="517440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54" name="Rectangle 1353"/>
                <p:cNvSpPr/>
                <p:nvPr/>
              </p:nvSpPr>
              <p:spPr>
                <a:xfrm>
                  <a:off x="7194105" y="517440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55" name="Rectangle 1354"/>
                <p:cNvSpPr/>
                <p:nvPr/>
              </p:nvSpPr>
              <p:spPr>
                <a:xfrm>
                  <a:off x="7346505" y="517440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56" name="Rectangle 1355"/>
                <p:cNvSpPr/>
                <p:nvPr/>
              </p:nvSpPr>
              <p:spPr>
                <a:xfrm>
                  <a:off x="7498905" y="517440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57" name="Rectangle 1356"/>
                <p:cNvSpPr/>
                <p:nvPr/>
              </p:nvSpPr>
              <p:spPr>
                <a:xfrm>
                  <a:off x="7651305" y="517440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58" name="Rectangle 1357"/>
                <p:cNvSpPr/>
                <p:nvPr/>
              </p:nvSpPr>
              <p:spPr>
                <a:xfrm>
                  <a:off x="7803706" y="517440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59" name="Rectangle 1358"/>
                <p:cNvSpPr/>
                <p:nvPr/>
              </p:nvSpPr>
              <p:spPr>
                <a:xfrm>
                  <a:off x="7956106" y="517440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60" name="Rectangle 1359"/>
                <p:cNvSpPr/>
                <p:nvPr/>
              </p:nvSpPr>
              <p:spPr>
                <a:xfrm>
                  <a:off x="8108506" y="517440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61" name="Rectangle 1360"/>
                <p:cNvSpPr/>
                <p:nvPr/>
              </p:nvSpPr>
              <p:spPr>
                <a:xfrm>
                  <a:off x="8260906" y="5174404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62" name="Rectangle 1361"/>
                <p:cNvSpPr/>
                <p:nvPr/>
              </p:nvSpPr>
              <p:spPr>
                <a:xfrm>
                  <a:off x="8413308" y="5174410"/>
                  <a:ext cx="148855" cy="160409"/>
                </a:xfrm>
                <a:prstGeom prst="rect">
                  <a:avLst/>
                </a:prstGeom>
                <a:solidFill>
                  <a:srgbClr val="00B0F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63" name="Rectangle 1362"/>
                <p:cNvSpPr/>
                <p:nvPr/>
              </p:nvSpPr>
              <p:spPr>
                <a:xfrm>
                  <a:off x="8565708" y="517441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64" name="Rectangle 1363"/>
                <p:cNvSpPr/>
                <p:nvPr/>
              </p:nvSpPr>
              <p:spPr>
                <a:xfrm>
                  <a:off x="6889303" y="533359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65" name="Rectangle 1364"/>
                <p:cNvSpPr/>
                <p:nvPr/>
              </p:nvSpPr>
              <p:spPr>
                <a:xfrm>
                  <a:off x="7041703" y="533359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66" name="Rectangle 1365"/>
                <p:cNvSpPr/>
                <p:nvPr/>
              </p:nvSpPr>
              <p:spPr>
                <a:xfrm>
                  <a:off x="7194105" y="533359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67" name="Rectangle 1366"/>
                <p:cNvSpPr/>
                <p:nvPr/>
              </p:nvSpPr>
              <p:spPr>
                <a:xfrm>
                  <a:off x="7346505" y="533359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68" name="Rectangle 1367"/>
                <p:cNvSpPr/>
                <p:nvPr/>
              </p:nvSpPr>
              <p:spPr>
                <a:xfrm>
                  <a:off x="7498905" y="5333597"/>
                  <a:ext cx="148855" cy="16040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69" name="Rectangle 1368"/>
                <p:cNvSpPr/>
                <p:nvPr/>
              </p:nvSpPr>
              <p:spPr>
                <a:xfrm>
                  <a:off x="7651305" y="533359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70" name="Rectangle 1369"/>
                <p:cNvSpPr/>
                <p:nvPr/>
              </p:nvSpPr>
              <p:spPr>
                <a:xfrm>
                  <a:off x="7803706" y="533359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71" name="Rectangle 1370"/>
                <p:cNvSpPr/>
                <p:nvPr/>
              </p:nvSpPr>
              <p:spPr>
                <a:xfrm>
                  <a:off x="7956106" y="533359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72" name="Rectangle 1371"/>
                <p:cNvSpPr/>
                <p:nvPr/>
              </p:nvSpPr>
              <p:spPr>
                <a:xfrm>
                  <a:off x="8108506" y="533359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73" name="Rectangle 1372"/>
                <p:cNvSpPr/>
                <p:nvPr/>
              </p:nvSpPr>
              <p:spPr>
                <a:xfrm>
                  <a:off x="8260906" y="533359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74" name="Rectangle 1373"/>
                <p:cNvSpPr/>
                <p:nvPr/>
              </p:nvSpPr>
              <p:spPr>
                <a:xfrm>
                  <a:off x="8413308" y="533359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75" name="Rectangle 1374"/>
                <p:cNvSpPr/>
                <p:nvPr/>
              </p:nvSpPr>
              <p:spPr>
                <a:xfrm>
                  <a:off x="8565708" y="533359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76" name="Rectangle 1375"/>
                <p:cNvSpPr/>
                <p:nvPr/>
              </p:nvSpPr>
              <p:spPr>
                <a:xfrm>
                  <a:off x="6889302" y="549278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77" name="Rectangle 1376"/>
                <p:cNvSpPr/>
                <p:nvPr/>
              </p:nvSpPr>
              <p:spPr>
                <a:xfrm>
                  <a:off x="7041705" y="549278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78" name="Rectangle 1377"/>
                <p:cNvSpPr/>
                <p:nvPr/>
              </p:nvSpPr>
              <p:spPr>
                <a:xfrm>
                  <a:off x="7194106" y="549278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79" name="Rectangle 1378"/>
                <p:cNvSpPr/>
                <p:nvPr/>
              </p:nvSpPr>
              <p:spPr>
                <a:xfrm>
                  <a:off x="7346506" y="549278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80" name="Rectangle 1379"/>
                <p:cNvSpPr/>
                <p:nvPr/>
              </p:nvSpPr>
              <p:spPr>
                <a:xfrm>
                  <a:off x="7498906" y="549278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81" name="Rectangle 1380"/>
                <p:cNvSpPr/>
                <p:nvPr/>
              </p:nvSpPr>
              <p:spPr>
                <a:xfrm>
                  <a:off x="7651306" y="549278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82" name="Rectangle 1381"/>
                <p:cNvSpPr/>
                <p:nvPr/>
              </p:nvSpPr>
              <p:spPr>
                <a:xfrm>
                  <a:off x="7803706" y="549278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83" name="Rectangle 1382"/>
                <p:cNvSpPr/>
                <p:nvPr/>
              </p:nvSpPr>
              <p:spPr>
                <a:xfrm>
                  <a:off x="7956109" y="549278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84" name="Rectangle 1383"/>
                <p:cNvSpPr/>
                <p:nvPr/>
              </p:nvSpPr>
              <p:spPr>
                <a:xfrm>
                  <a:off x="8108513" y="549278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85" name="Rectangle 1384"/>
                <p:cNvSpPr/>
                <p:nvPr/>
              </p:nvSpPr>
              <p:spPr>
                <a:xfrm>
                  <a:off x="8260906" y="549280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86" name="Rectangle 1385"/>
                <p:cNvSpPr/>
                <p:nvPr/>
              </p:nvSpPr>
              <p:spPr>
                <a:xfrm>
                  <a:off x="8413294" y="5492789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87" name="Rectangle 1386"/>
                <p:cNvSpPr/>
                <p:nvPr/>
              </p:nvSpPr>
              <p:spPr>
                <a:xfrm>
                  <a:off x="85656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388" name="Group 1387"/>
              <p:cNvGrpSpPr/>
              <p:nvPr/>
            </p:nvGrpSpPr>
            <p:grpSpPr>
              <a:xfrm>
                <a:off x="10812925" y="3772828"/>
                <a:ext cx="1325386" cy="1323803"/>
                <a:chOff x="6889302" y="3741736"/>
                <a:chExt cx="1825261" cy="1911473"/>
              </a:xfrm>
              <a:solidFill>
                <a:schemeClr val="bg1">
                  <a:lumMod val="65000"/>
                  <a:lumOff val="35000"/>
                </a:schemeClr>
              </a:solidFill>
            </p:grpSpPr>
            <p:sp>
              <p:nvSpPr>
                <p:cNvPr id="1389" name="Rectangle 1388"/>
                <p:cNvSpPr/>
                <p:nvPr/>
              </p:nvSpPr>
              <p:spPr>
                <a:xfrm>
                  <a:off x="6889303" y="374173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90" name="Rectangle 1389"/>
                <p:cNvSpPr/>
                <p:nvPr/>
              </p:nvSpPr>
              <p:spPr>
                <a:xfrm>
                  <a:off x="7041703" y="374173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91" name="Rectangle 1390"/>
                <p:cNvSpPr/>
                <p:nvPr/>
              </p:nvSpPr>
              <p:spPr>
                <a:xfrm>
                  <a:off x="7194105" y="374173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92" name="Rectangle 1391"/>
                <p:cNvSpPr/>
                <p:nvPr/>
              </p:nvSpPr>
              <p:spPr>
                <a:xfrm>
                  <a:off x="7346505" y="374173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93" name="Rectangle 1392"/>
                <p:cNvSpPr/>
                <p:nvPr/>
              </p:nvSpPr>
              <p:spPr>
                <a:xfrm>
                  <a:off x="7498905" y="374173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94" name="Rectangle 1393"/>
                <p:cNvSpPr/>
                <p:nvPr/>
              </p:nvSpPr>
              <p:spPr>
                <a:xfrm>
                  <a:off x="7651305" y="374173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95" name="Rectangle 1394"/>
                <p:cNvSpPr/>
                <p:nvPr/>
              </p:nvSpPr>
              <p:spPr>
                <a:xfrm>
                  <a:off x="7803706" y="374173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96" name="Rectangle 1395"/>
                <p:cNvSpPr/>
                <p:nvPr/>
              </p:nvSpPr>
              <p:spPr>
                <a:xfrm>
                  <a:off x="7956106" y="374173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97" name="Rectangle 1396"/>
                <p:cNvSpPr/>
                <p:nvPr/>
              </p:nvSpPr>
              <p:spPr>
                <a:xfrm>
                  <a:off x="8108506" y="374173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98" name="Rectangle 1397"/>
                <p:cNvSpPr/>
                <p:nvPr/>
              </p:nvSpPr>
              <p:spPr>
                <a:xfrm>
                  <a:off x="8260906" y="374173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99" name="Rectangle 1398"/>
                <p:cNvSpPr/>
                <p:nvPr/>
              </p:nvSpPr>
              <p:spPr>
                <a:xfrm>
                  <a:off x="8413308" y="374173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00" name="Rectangle 1399"/>
                <p:cNvSpPr/>
                <p:nvPr/>
              </p:nvSpPr>
              <p:spPr>
                <a:xfrm>
                  <a:off x="8565708" y="374173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01" name="Rectangle 1400"/>
                <p:cNvSpPr/>
                <p:nvPr/>
              </p:nvSpPr>
              <p:spPr>
                <a:xfrm>
                  <a:off x="6889303" y="39009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02" name="Rectangle 1401"/>
                <p:cNvSpPr/>
                <p:nvPr/>
              </p:nvSpPr>
              <p:spPr>
                <a:xfrm>
                  <a:off x="7041703" y="39009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03" name="Rectangle 1402"/>
                <p:cNvSpPr/>
                <p:nvPr/>
              </p:nvSpPr>
              <p:spPr>
                <a:xfrm>
                  <a:off x="7194105" y="39009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04" name="Rectangle 1403"/>
                <p:cNvSpPr/>
                <p:nvPr/>
              </p:nvSpPr>
              <p:spPr>
                <a:xfrm>
                  <a:off x="7346505" y="39009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05" name="Rectangle 1404"/>
                <p:cNvSpPr/>
                <p:nvPr/>
              </p:nvSpPr>
              <p:spPr>
                <a:xfrm>
                  <a:off x="7498905" y="39009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06" name="Rectangle 1405"/>
                <p:cNvSpPr/>
                <p:nvPr/>
              </p:nvSpPr>
              <p:spPr>
                <a:xfrm>
                  <a:off x="7651305" y="39009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07" name="Rectangle 1406"/>
                <p:cNvSpPr/>
                <p:nvPr/>
              </p:nvSpPr>
              <p:spPr>
                <a:xfrm>
                  <a:off x="7803706" y="3900920"/>
                  <a:ext cx="148855" cy="16040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08" name="Rectangle 1407"/>
                <p:cNvSpPr/>
                <p:nvPr/>
              </p:nvSpPr>
              <p:spPr>
                <a:xfrm>
                  <a:off x="7956106" y="39009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09" name="Rectangle 1408"/>
                <p:cNvSpPr/>
                <p:nvPr/>
              </p:nvSpPr>
              <p:spPr>
                <a:xfrm>
                  <a:off x="8108506" y="39009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10" name="Rectangle 1409"/>
                <p:cNvSpPr/>
                <p:nvPr/>
              </p:nvSpPr>
              <p:spPr>
                <a:xfrm>
                  <a:off x="8260906" y="39009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11" name="Rectangle 1410"/>
                <p:cNvSpPr/>
                <p:nvPr/>
              </p:nvSpPr>
              <p:spPr>
                <a:xfrm>
                  <a:off x="8413308" y="39009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12" name="Rectangle 1411"/>
                <p:cNvSpPr/>
                <p:nvPr/>
              </p:nvSpPr>
              <p:spPr>
                <a:xfrm>
                  <a:off x="8565708" y="39009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13" name="Rectangle 1412"/>
                <p:cNvSpPr/>
                <p:nvPr/>
              </p:nvSpPr>
              <p:spPr>
                <a:xfrm>
                  <a:off x="6889303" y="40601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14" name="Rectangle 1413"/>
                <p:cNvSpPr/>
                <p:nvPr/>
              </p:nvSpPr>
              <p:spPr>
                <a:xfrm>
                  <a:off x="7041703" y="40601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15" name="Rectangle 1414"/>
                <p:cNvSpPr/>
                <p:nvPr/>
              </p:nvSpPr>
              <p:spPr>
                <a:xfrm>
                  <a:off x="7194105" y="40601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16" name="Rectangle 1415"/>
                <p:cNvSpPr/>
                <p:nvPr/>
              </p:nvSpPr>
              <p:spPr>
                <a:xfrm>
                  <a:off x="7346505" y="4060105"/>
                  <a:ext cx="148855" cy="16040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17" name="Rectangle 1416"/>
                <p:cNvSpPr/>
                <p:nvPr/>
              </p:nvSpPr>
              <p:spPr>
                <a:xfrm>
                  <a:off x="7498905" y="40601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18" name="Rectangle 1417"/>
                <p:cNvSpPr/>
                <p:nvPr/>
              </p:nvSpPr>
              <p:spPr>
                <a:xfrm>
                  <a:off x="7651305" y="40601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19" name="Rectangle 1418"/>
                <p:cNvSpPr/>
                <p:nvPr/>
              </p:nvSpPr>
              <p:spPr>
                <a:xfrm>
                  <a:off x="7803706" y="40601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20" name="Rectangle 1419"/>
                <p:cNvSpPr/>
                <p:nvPr/>
              </p:nvSpPr>
              <p:spPr>
                <a:xfrm>
                  <a:off x="7956106" y="40601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21" name="Rectangle 1420"/>
                <p:cNvSpPr/>
                <p:nvPr/>
              </p:nvSpPr>
              <p:spPr>
                <a:xfrm>
                  <a:off x="8108506" y="40601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22" name="Rectangle 1421"/>
                <p:cNvSpPr/>
                <p:nvPr/>
              </p:nvSpPr>
              <p:spPr>
                <a:xfrm>
                  <a:off x="8260906" y="40601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23" name="Rectangle 1422"/>
                <p:cNvSpPr/>
                <p:nvPr/>
              </p:nvSpPr>
              <p:spPr>
                <a:xfrm>
                  <a:off x="8413308" y="40601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24" name="Rectangle 1423"/>
                <p:cNvSpPr/>
                <p:nvPr/>
              </p:nvSpPr>
              <p:spPr>
                <a:xfrm>
                  <a:off x="8565708" y="4060104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25" name="Rectangle 1424"/>
                <p:cNvSpPr/>
                <p:nvPr/>
              </p:nvSpPr>
              <p:spPr>
                <a:xfrm>
                  <a:off x="6889303" y="4219288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26" name="Rectangle 1425"/>
                <p:cNvSpPr/>
                <p:nvPr/>
              </p:nvSpPr>
              <p:spPr>
                <a:xfrm>
                  <a:off x="7041703" y="4219288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27" name="Rectangle 1426"/>
                <p:cNvSpPr/>
                <p:nvPr/>
              </p:nvSpPr>
              <p:spPr>
                <a:xfrm>
                  <a:off x="7194105" y="4219288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28" name="Rectangle 1427"/>
                <p:cNvSpPr/>
                <p:nvPr/>
              </p:nvSpPr>
              <p:spPr>
                <a:xfrm>
                  <a:off x="7346505" y="4219288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29" name="Rectangle 1428"/>
                <p:cNvSpPr/>
                <p:nvPr/>
              </p:nvSpPr>
              <p:spPr>
                <a:xfrm>
                  <a:off x="7498905" y="4219288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30" name="Rectangle 1429"/>
                <p:cNvSpPr/>
                <p:nvPr/>
              </p:nvSpPr>
              <p:spPr>
                <a:xfrm>
                  <a:off x="7651305" y="4219288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31" name="Rectangle 1430"/>
                <p:cNvSpPr/>
                <p:nvPr/>
              </p:nvSpPr>
              <p:spPr>
                <a:xfrm>
                  <a:off x="7803706" y="4219288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32" name="Rectangle 1431"/>
                <p:cNvSpPr/>
                <p:nvPr/>
              </p:nvSpPr>
              <p:spPr>
                <a:xfrm>
                  <a:off x="7956106" y="4219288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33" name="Rectangle 1432"/>
                <p:cNvSpPr/>
                <p:nvPr/>
              </p:nvSpPr>
              <p:spPr>
                <a:xfrm>
                  <a:off x="8108506" y="4219288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34" name="Rectangle 1433"/>
                <p:cNvSpPr/>
                <p:nvPr/>
              </p:nvSpPr>
              <p:spPr>
                <a:xfrm>
                  <a:off x="8260906" y="4219288"/>
                  <a:ext cx="148855" cy="160409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35" name="Rectangle 1434"/>
                <p:cNvSpPr/>
                <p:nvPr/>
              </p:nvSpPr>
              <p:spPr>
                <a:xfrm>
                  <a:off x="8413308" y="4219288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36" name="Rectangle 1435"/>
                <p:cNvSpPr/>
                <p:nvPr/>
              </p:nvSpPr>
              <p:spPr>
                <a:xfrm>
                  <a:off x="8565708" y="421928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37" name="Rectangle 1436"/>
                <p:cNvSpPr/>
                <p:nvPr/>
              </p:nvSpPr>
              <p:spPr>
                <a:xfrm>
                  <a:off x="6889303" y="437847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38" name="Rectangle 1437"/>
                <p:cNvSpPr/>
                <p:nvPr/>
              </p:nvSpPr>
              <p:spPr>
                <a:xfrm>
                  <a:off x="7041703" y="437847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39" name="Rectangle 1438"/>
                <p:cNvSpPr/>
                <p:nvPr/>
              </p:nvSpPr>
              <p:spPr>
                <a:xfrm>
                  <a:off x="7194105" y="437847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0" name="Rectangle 1439"/>
                <p:cNvSpPr/>
                <p:nvPr/>
              </p:nvSpPr>
              <p:spPr>
                <a:xfrm>
                  <a:off x="7346505" y="437847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1" name="Rectangle 1440"/>
                <p:cNvSpPr/>
                <p:nvPr/>
              </p:nvSpPr>
              <p:spPr>
                <a:xfrm>
                  <a:off x="7498905" y="437847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2" name="Rectangle 1441"/>
                <p:cNvSpPr/>
                <p:nvPr/>
              </p:nvSpPr>
              <p:spPr>
                <a:xfrm>
                  <a:off x="7651305" y="437847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3" name="Rectangle 1442"/>
                <p:cNvSpPr/>
                <p:nvPr/>
              </p:nvSpPr>
              <p:spPr>
                <a:xfrm>
                  <a:off x="7803706" y="4378473"/>
                  <a:ext cx="148855" cy="160409"/>
                </a:xfrm>
                <a:prstGeom prst="rect">
                  <a:avLst/>
                </a:prstGeom>
                <a:solidFill>
                  <a:srgbClr val="00B0F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4" name="Rectangle 1443"/>
                <p:cNvSpPr/>
                <p:nvPr/>
              </p:nvSpPr>
              <p:spPr>
                <a:xfrm>
                  <a:off x="7956106" y="437847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5" name="Rectangle 1444"/>
                <p:cNvSpPr/>
                <p:nvPr/>
              </p:nvSpPr>
              <p:spPr>
                <a:xfrm>
                  <a:off x="8108506" y="437847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6" name="Rectangle 1445"/>
                <p:cNvSpPr/>
                <p:nvPr/>
              </p:nvSpPr>
              <p:spPr>
                <a:xfrm>
                  <a:off x="8260906" y="437847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7" name="Rectangle 1446"/>
                <p:cNvSpPr/>
                <p:nvPr/>
              </p:nvSpPr>
              <p:spPr>
                <a:xfrm>
                  <a:off x="8413308" y="437847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8" name="Rectangle 1447"/>
                <p:cNvSpPr/>
                <p:nvPr/>
              </p:nvSpPr>
              <p:spPr>
                <a:xfrm>
                  <a:off x="8565708" y="437847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49" name="Rectangle 1448"/>
                <p:cNvSpPr/>
                <p:nvPr/>
              </p:nvSpPr>
              <p:spPr>
                <a:xfrm>
                  <a:off x="6889303" y="453765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0" name="Rectangle 1449"/>
                <p:cNvSpPr/>
                <p:nvPr/>
              </p:nvSpPr>
              <p:spPr>
                <a:xfrm>
                  <a:off x="7041703" y="453765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1" name="Rectangle 1450"/>
                <p:cNvSpPr/>
                <p:nvPr/>
              </p:nvSpPr>
              <p:spPr>
                <a:xfrm>
                  <a:off x="7194105" y="453765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2" name="Rectangle 1451"/>
                <p:cNvSpPr/>
                <p:nvPr/>
              </p:nvSpPr>
              <p:spPr>
                <a:xfrm>
                  <a:off x="7346505" y="453765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3" name="Rectangle 1452"/>
                <p:cNvSpPr/>
                <p:nvPr/>
              </p:nvSpPr>
              <p:spPr>
                <a:xfrm>
                  <a:off x="7498905" y="453765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4" name="Rectangle 1453"/>
                <p:cNvSpPr/>
                <p:nvPr/>
              </p:nvSpPr>
              <p:spPr>
                <a:xfrm>
                  <a:off x="7651305" y="453765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5" name="Rectangle 1454"/>
                <p:cNvSpPr/>
                <p:nvPr/>
              </p:nvSpPr>
              <p:spPr>
                <a:xfrm>
                  <a:off x="7803706" y="453765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6" name="Rectangle 1455"/>
                <p:cNvSpPr/>
                <p:nvPr/>
              </p:nvSpPr>
              <p:spPr>
                <a:xfrm>
                  <a:off x="7956106" y="453765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7" name="Rectangle 1456"/>
                <p:cNvSpPr/>
                <p:nvPr/>
              </p:nvSpPr>
              <p:spPr>
                <a:xfrm>
                  <a:off x="8108506" y="453765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8" name="Rectangle 1457"/>
                <p:cNvSpPr/>
                <p:nvPr/>
              </p:nvSpPr>
              <p:spPr>
                <a:xfrm>
                  <a:off x="8260906" y="453765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9" name="Rectangle 1458"/>
                <p:cNvSpPr/>
                <p:nvPr/>
              </p:nvSpPr>
              <p:spPr>
                <a:xfrm>
                  <a:off x="8413308" y="453766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0" name="Rectangle 1459"/>
                <p:cNvSpPr/>
                <p:nvPr/>
              </p:nvSpPr>
              <p:spPr>
                <a:xfrm>
                  <a:off x="8565708" y="453766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1" name="Rectangle 1460"/>
                <p:cNvSpPr/>
                <p:nvPr/>
              </p:nvSpPr>
              <p:spPr>
                <a:xfrm>
                  <a:off x="6889303" y="469684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2" name="Rectangle 1461"/>
                <p:cNvSpPr/>
                <p:nvPr/>
              </p:nvSpPr>
              <p:spPr>
                <a:xfrm>
                  <a:off x="7041703" y="4696846"/>
                  <a:ext cx="148855" cy="160409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3" name="Rectangle 1462"/>
                <p:cNvSpPr/>
                <p:nvPr/>
              </p:nvSpPr>
              <p:spPr>
                <a:xfrm>
                  <a:off x="7194105" y="469684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4" name="Rectangle 1463"/>
                <p:cNvSpPr/>
                <p:nvPr/>
              </p:nvSpPr>
              <p:spPr>
                <a:xfrm>
                  <a:off x="7346505" y="469684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5" name="Rectangle 1464"/>
                <p:cNvSpPr/>
                <p:nvPr/>
              </p:nvSpPr>
              <p:spPr>
                <a:xfrm>
                  <a:off x="7498905" y="469684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6" name="Rectangle 1465"/>
                <p:cNvSpPr/>
                <p:nvPr/>
              </p:nvSpPr>
              <p:spPr>
                <a:xfrm>
                  <a:off x="7651305" y="469684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7" name="Rectangle 1466"/>
                <p:cNvSpPr/>
                <p:nvPr/>
              </p:nvSpPr>
              <p:spPr>
                <a:xfrm>
                  <a:off x="7803706" y="469684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8" name="Rectangle 1467"/>
                <p:cNvSpPr/>
                <p:nvPr/>
              </p:nvSpPr>
              <p:spPr>
                <a:xfrm>
                  <a:off x="7956106" y="469684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9" name="Rectangle 1468"/>
                <p:cNvSpPr/>
                <p:nvPr/>
              </p:nvSpPr>
              <p:spPr>
                <a:xfrm>
                  <a:off x="8108506" y="469684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70" name="Rectangle 1469"/>
                <p:cNvSpPr/>
                <p:nvPr/>
              </p:nvSpPr>
              <p:spPr>
                <a:xfrm>
                  <a:off x="8260906" y="469684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71" name="Rectangle 1470"/>
                <p:cNvSpPr/>
                <p:nvPr/>
              </p:nvSpPr>
              <p:spPr>
                <a:xfrm>
                  <a:off x="8413308" y="469684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72" name="Rectangle 1471"/>
                <p:cNvSpPr/>
                <p:nvPr/>
              </p:nvSpPr>
              <p:spPr>
                <a:xfrm>
                  <a:off x="8565708" y="469684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73" name="Rectangle 1472"/>
                <p:cNvSpPr/>
                <p:nvPr/>
              </p:nvSpPr>
              <p:spPr>
                <a:xfrm>
                  <a:off x="6889303" y="4856029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74" name="Rectangle 1473"/>
                <p:cNvSpPr/>
                <p:nvPr/>
              </p:nvSpPr>
              <p:spPr>
                <a:xfrm>
                  <a:off x="7041703" y="4856029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75" name="Rectangle 1474"/>
                <p:cNvSpPr/>
                <p:nvPr/>
              </p:nvSpPr>
              <p:spPr>
                <a:xfrm>
                  <a:off x="7194105" y="4856029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76" name="Rectangle 1475"/>
                <p:cNvSpPr/>
                <p:nvPr/>
              </p:nvSpPr>
              <p:spPr>
                <a:xfrm>
                  <a:off x="7346505" y="4856029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77" name="Rectangle 1476"/>
                <p:cNvSpPr/>
                <p:nvPr/>
              </p:nvSpPr>
              <p:spPr>
                <a:xfrm>
                  <a:off x="7498905" y="4856029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78" name="Rectangle 1477"/>
                <p:cNvSpPr/>
                <p:nvPr/>
              </p:nvSpPr>
              <p:spPr>
                <a:xfrm>
                  <a:off x="7651305" y="4856029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79" name="Rectangle 1478"/>
                <p:cNvSpPr/>
                <p:nvPr/>
              </p:nvSpPr>
              <p:spPr>
                <a:xfrm>
                  <a:off x="7803706" y="4856029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80" name="Rectangle 1479"/>
                <p:cNvSpPr/>
                <p:nvPr/>
              </p:nvSpPr>
              <p:spPr>
                <a:xfrm>
                  <a:off x="7956106" y="4856029"/>
                  <a:ext cx="148855" cy="16040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81" name="Rectangle 1480"/>
                <p:cNvSpPr/>
                <p:nvPr/>
              </p:nvSpPr>
              <p:spPr>
                <a:xfrm>
                  <a:off x="8108506" y="4856029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82" name="Rectangle 1481"/>
                <p:cNvSpPr/>
                <p:nvPr/>
              </p:nvSpPr>
              <p:spPr>
                <a:xfrm>
                  <a:off x="8260906" y="4856028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83" name="Rectangle 1482"/>
                <p:cNvSpPr/>
                <p:nvPr/>
              </p:nvSpPr>
              <p:spPr>
                <a:xfrm>
                  <a:off x="8413308" y="485603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84" name="Rectangle 1483"/>
                <p:cNvSpPr/>
                <p:nvPr/>
              </p:nvSpPr>
              <p:spPr>
                <a:xfrm>
                  <a:off x="8565708" y="4856032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85" name="Rectangle 1484"/>
                <p:cNvSpPr/>
                <p:nvPr/>
              </p:nvSpPr>
              <p:spPr>
                <a:xfrm>
                  <a:off x="6889303" y="501521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86" name="Rectangle 1485"/>
                <p:cNvSpPr/>
                <p:nvPr/>
              </p:nvSpPr>
              <p:spPr>
                <a:xfrm>
                  <a:off x="7041703" y="501521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87" name="Rectangle 1486"/>
                <p:cNvSpPr/>
                <p:nvPr/>
              </p:nvSpPr>
              <p:spPr>
                <a:xfrm>
                  <a:off x="7194105" y="501521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88" name="Rectangle 1487"/>
                <p:cNvSpPr/>
                <p:nvPr/>
              </p:nvSpPr>
              <p:spPr>
                <a:xfrm>
                  <a:off x="7346505" y="501521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89" name="Rectangle 1488"/>
                <p:cNvSpPr/>
                <p:nvPr/>
              </p:nvSpPr>
              <p:spPr>
                <a:xfrm>
                  <a:off x="7498905" y="501521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90" name="Rectangle 1489"/>
                <p:cNvSpPr/>
                <p:nvPr/>
              </p:nvSpPr>
              <p:spPr>
                <a:xfrm>
                  <a:off x="7651305" y="501521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91" name="Rectangle 1490"/>
                <p:cNvSpPr/>
                <p:nvPr/>
              </p:nvSpPr>
              <p:spPr>
                <a:xfrm>
                  <a:off x="7803706" y="501521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92" name="Rectangle 1491"/>
                <p:cNvSpPr/>
                <p:nvPr/>
              </p:nvSpPr>
              <p:spPr>
                <a:xfrm>
                  <a:off x="7956106" y="501521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93" name="Rectangle 1492"/>
                <p:cNvSpPr/>
                <p:nvPr/>
              </p:nvSpPr>
              <p:spPr>
                <a:xfrm>
                  <a:off x="8108506" y="501521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94" name="Rectangle 1493"/>
                <p:cNvSpPr/>
                <p:nvPr/>
              </p:nvSpPr>
              <p:spPr>
                <a:xfrm>
                  <a:off x="8260906" y="5015216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95" name="Rectangle 1494"/>
                <p:cNvSpPr/>
                <p:nvPr/>
              </p:nvSpPr>
              <p:spPr>
                <a:xfrm>
                  <a:off x="8413308" y="5015219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96" name="Rectangle 1495"/>
                <p:cNvSpPr/>
                <p:nvPr/>
              </p:nvSpPr>
              <p:spPr>
                <a:xfrm>
                  <a:off x="8565708" y="5015223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97" name="Rectangle 1496"/>
                <p:cNvSpPr/>
                <p:nvPr/>
              </p:nvSpPr>
              <p:spPr>
                <a:xfrm>
                  <a:off x="6889303" y="517440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98" name="Rectangle 1497"/>
                <p:cNvSpPr/>
                <p:nvPr/>
              </p:nvSpPr>
              <p:spPr>
                <a:xfrm>
                  <a:off x="7041703" y="517440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99" name="Rectangle 1498"/>
                <p:cNvSpPr/>
                <p:nvPr/>
              </p:nvSpPr>
              <p:spPr>
                <a:xfrm>
                  <a:off x="7194105" y="517440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00" name="Rectangle 1499"/>
                <p:cNvSpPr/>
                <p:nvPr/>
              </p:nvSpPr>
              <p:spPr>
                <a:xfrm>
                  <a:off x="7346505" y="517440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01" name="Rectangle 1500"/>
                <p:cNvSpPr/>
                <p:nvPr/>
              </p:nvSpPr>
              <p:spPr>
                <a:xfrm>
                  <a:off x="7498905" y="517440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02" name="Rectangle 1501"/>
                <p:cNvSpPr/>
                <p:nvPr/>
              </p:nvSpPr>
              <p:spPr>
                <a:xfrm>
                  <a:off x="7651305" y="517440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03" name="Rectangle 1502"/>
                <p:cNvSpPr/>
                <p:nvPr/>
              </p:nvSpPr>
              <p:spPr>
                <a:xfrm>
                  <a:off x="7803706" y="517440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04" name="Rectangle 1503"/>
                <p:cNvSpPr/>
                <p:nvPr/>
              </p:nvSpPr>
              <p:spPr>
                <a:xfrm>
                  <a:off x="7956106" y="517440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05" name="Rectangle 1504"/>
                <p:cNvSpPr/>
                <p:nvPr/>
              </p:nvSpPr>
              <p:spPr>
                <a:xfrm>
                  <a:off x="8108506" y="517440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06" name="Rectangle 1505"/>
                <p:cNvSpPr/>
                <p:nvPr/>
              </p:nvSpPr>
              <p:spPr>
                <a:xfrm>
                  <a:off x="8260906" y="5174404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07" name="Rectangle 1506"/>
                <p:cNvSpPr/>
                <p:nvPr/>
              </p:nvSpPr>
              <p:spPr>
                <a:xfrm>
                  <a:off x="8413308" y="5174410"/>
                  <a:ext cx="148855" cy="160409"/>
                </a:xfrm>
                <a:prstGeom prst="rect">
                  <a:avLst/>
                </a:prstGeom>
                <a:solidFill>
                  <a:srgbClr val="00B0F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08" name="Rectangle 1507"/>
                <p:cNvSpPr/>
                <p:nvPr/>
              </p:nvSpPr>
              <p:spPr>
                <a:xfrm>
                  <a:off x="8565708" y="517441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09" name="Rectangle 1508"/>
                <p:cNvSpPr/>
                <p:nvPr/>
              </p:nvSpPr>
              <p:spPr>
                <a:xfrm>
                  <a:off x="6889303" y="533359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10" name="Rectangle 1509"/>
                <p:cNvSpPr/>
                <p:nvPr/>
              </p:nvSpPr>
              <p:spPr>
                <a:xfrm>
                  <a:off x="7041703" y="533359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11" name="Rectangle 1510"/>
                <p:cNvSpPr/>
                <p:nvPr/>
              </p:nvSpPr>
              <p:spPr>
                <a:xfrm>
                  <a:off x="7194105" y="533359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12" name="Rectangle 1511"/>
                <p:cNvSpPr/>
                <p:nvPr/>
              </p:nvSpPr>
              <p:spPr>
                <a:xfrm>
                  <a:off x="7346505" y="533359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13" name="Rectangle 1512"/>
                <p:cNvSpPr/>
                <p:nvPr/>
              </p:nvSpPr>
              <p:spPr>
                <a:xfrm>
                  <a:off x="7498905" y="5333597"/>
                  <a:ext cx="148855" cy="160409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14" name="Rectangle 1513"/>
                <p:cNvSpPr/>
                <p:nvPr/>
              </p:nvSpPr>
              <p:spPr>
                <a:xfrm>
                  <a:off x="7651305" y="533359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15" name="Rectangle 1514"/>
                <p:cNvSpPr/>
                <p:nvPr/>
              </p:nvSpPr>
              <p:spPr>
                <a:xfrm>
                  <a:off x="7803706" y="533359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16" name="Rectangle 1515"/>
                <p:cNvSpPr/>
                <p:nvPr/>
              </p:nvSpPr>
              <p:spPr>
                <a:xfrm>
                  <a:off x="7956106" y="533359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17" name="Rectangle 1516"/>
                <p:cNvSpPr/>
                <p:nvPr/>
              </p:nvSpPr>
              <p:spPr>
                <a:xfrm>
                  <a:off x="8108506" y="533359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18" name="Rectangle 1517"/>
                <p:cNvSpPr/>
                <p:nvPr/>
              </p:nvSpPr>
              <p:spPr>
                <a:xfrm>
                  <a:off x="8260906" y="533359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19" name="Rectangle 1518"/>
                <p:cNvSpPr/>
                <p:nvPr/>
              </p:nvSpPr>
              <p:spPr>
                <a:xfrm>
                  <a:off x="8413308" y="5333597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20" name="Rectangle 1519"/>
                <p:cNvSpPr/>
                <p:nvPr/>
              </p:nvSpPr>
              <p:spPr>
                <a:xfrm>
                  <a:off x="8565708" y="533359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21" name="Rectangle 1520"/>
                <p:cNvSpPr/>
                <p:nvPr/>
              </p:nvSpPr>
              <p:spPr>
                <a:xfrm>
                  <a:off x="6889302" y="549278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22" name="Rectangle 1521"/>
                <p:cNvSpPr/>
                <p:nvPr/>
              </p:nvSpPr>
              <p:spPr>
                <a:xfrm>
                  <a:off x="7041705" y="549278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23" name="Rectangle 1522"/>
                <p:cNvSpPr/>
                <p:nvPr/>
              </p:nvSpPr>
              <p:spPr>
                <a:xfrm>
                  <a:off x="7194106" y="549278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24" name="Rectangle 1523"/>
                <p:cNvSpPr/>
                <p:nvPr/>
              </p:nvSpPr>
              <p:spPr>
                <a:xfrm>
                  <a:off x="7346506" y="549278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25" name="Rectangle 1524"/>
                <p:cNvSpPr/>
                <p:nvPr/>
              </p:nvSpPr>
              <p:spPr>
                <a:xfrm>
                  <a:off x="7498906" y="549278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26" name="Rectangle 1525"/>
                <p:cNvSpPr/>
                <p:nvPr/>
              </p:nvSpPr>
              <p:spPr>
                <a:xfrm>
                  <a:off x="7651306" y="549278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27" name="Rectangle 1526"/>
                <p:cNvSpPr/>
                <p:nvPr/>
              </p:nvSpPr>
              <p:spPr>
                <a:xfrm>
                  <a:off x="7803706" y="549278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28" name="Rectangle 1527"/>
                <p:cNvSpPr/>
                <p:nvPr/>
              </p:nvSpPr>
              <p:spPr>
                <a:xfrm>
                  <a:off x="7956109" y="549278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29" name="Rectangle 1528"/>
                <p:cNvSpPr/>
                <p:nvPr/>
              </p:nvSpPr>
              <p:spPr>
                <a:xfrm>
                  <a:off x="8108513" y="5492781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30" name="Rectangle 1529"/>
                <p:cNvSpPr/>
                <p:nvPr/>
              </p:nvSpPr>
              <p:spPr>
                <a:xfrm>
                  <a:off x="8260906" y="549280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31" name="Rectangle 1530"/>
                <p:cNvSpPr/>
                <p:nvPr/>
              </p:nvSpPr>
              <p:spPr>
                <a:xfrm>
                  <a:off x="8413294" y="5492789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32" name="Rectangle 1531"/>
                <p:cNvSpPr/>
                <p:nvPr/>
              </p:nvSpPr>
              <p:spPr>
                <a:xfrm>
                  <a:off x="85656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</p:grpSp>
        </p:grpSp>
        <p:grpSp>
          <p:nvGrpSpPr>
            <p:cNvPr id="10" name="Group 9"/>
            <p:cNvGrpSpPr/>
            <p:nvPr/>
          </p:nvGrpSpPr>
          <p:grpSpPr>
            <a:xfrm>
              <a:off x="6961900" y="4104384"/>
              <a:ext cx="1800000" cy="1800000"/>
              <a:chOff x="9232107" y="3388836"/>
              <a:chExt cx="2663297" cy="2651658"/>
            </a:xfrm>
          </p:grpSpPr>
          <p:grpSp>
            <p:nvGrpSpPr>
              <p:cNvPr id="628" name="Group 627"/>
              <p:cNvGrpSpPr/>
              <p:nvPr/>
            </p:nvGrpSpPr>
            <p:grpSpPr>
              <a:xfrm>
                <a:off x="9233711" y="3388836"/>
                <a:ext cx="1325385" cy="1323785"/>
                <a:chOff x="6889286" y="3741740"/>
                <a:chExt cx="1825255" cy="1911449"/>
              </a:xfrm>
            </p:grpSpPr>
            <p:sp>
              <p:nvSpPr>
                <p:cNvPr id="629" name="Rectangle 628"/>
                <p:cNvSpPr/>
                <p:nvPr/>
              </p:nvSpPr>
              <p:spPr>
                <a:xfrm>
                  <a:off x="68892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0" name="Rectangle 629"/>
                <p:cNvSpPr/>
                <p:nvPr/>
              </p:nvSpPr>
              <p:spPr>
                <a:xfrm>
                  <a:off x="70416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1" name="Rectangle 630"/>
                <p:cNvSpPr/>
                <p:nvPr/>
              </p:nvSpPr>
              <p:spPr>
                <a:xfrm>
                  <a:off x="71940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2" name="Rectangle 631"/>
                <p:cNvSpPr/>
                <p:nvPr/>
              </p:nvSpPr>
              <p:spPr>
                <a:xfrm>
                  <a:off x="73464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3" name="Rectangle 632"/>
                <p:cNvSpPr/>
                <p:nvPr/>
              </p:nvSpPr>
              <p:spPr>
                <a:xfrm>
                  <a:off x="74988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4" name="Rectangle 633"/>
                <p:cNvSpPr/>
                <p:nvPr/>
              </p:nvSpPr>
              <p:spPr>
                <a:xfrm>
                  <a:off x="76512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5" name="Rectangle 634"/>
                <p:cNvSpPr/>
                <p:nvPr/>
              </p:nvSpPr>
              <p:spPr>
                <a:xfrm>
                  <a:off x="78036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6" name="Rectangle 635"/>
                <p:cNvSpPr/>
                <p:nvPr/>
              </p:nvSpPr>
              <p:spPr>
                <a:xfrm>
                  <a:off x="79560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7" name="Rectangle 636"/>
                <p:cNvSpPr/>
                <p:nvPr/>
              </p:nvSpPr>
              <p:spPr>
                <a:xfrm>
                  <a:off x="81084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8" name="Rectangle 637"/>
                <p:cNvSpPr/>
                <p:nvPr/>
              </p:nvSpPr>
              <p:spPr>
                <a:xfrm>
                  <a:off x="82608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9" name="Rectangle 638"/>
                <p:cNvSpPr/>
                <p:nvPr/>
              </p:nvSpPr>
              <p:spPr>
                <a:xfrm>
                  <a:off x="84132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0" name="Rectangle 639"/>
                <p:cNvSpPr/>
                <p:nvPr/>
              </p:nvSpPr>
              <p:spPr>
                <a:xfrm>
                  <a:off x="85656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1" name="Rectangle 640"/>
                <p:cNvSpPr/>
                <p:nvPr/>
              </p:nvSpPr>
              <p:spPr>
                <a:xfrm>
                  <a:off x="6889286" y="390092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2" name="Rectangle 641"/>
                <p:cNvSpPr/>
                <p:nvPr/>
              </p:nvSpPr>
              <p:spPr>
                <a:xfrm>
                  <a:off x="7041686" y="390092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3" name="Rectangle 642"/>
                <p:cNvSpPr/>
                <p:nvPr/>
              </p:nvSpPr>
              <p:spPr>
                <a:xfrm>
                  <a:off x="7194086" y="390092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4" name="Rectangle 643"/>
                <p:cNvSpPr/>
                <p:nvPr/>
              </p:nvSpPr>
              <p:spPr>
                <a:xfrm>
                  <a:off x="7346486" y="390092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5" name="Rectangle 644"/>
                <p:cNvSpPr/>
                <p:nvPr/>
              </p:nvSpPr>
              <p:spPr>
                <a:xfrm>
                  <a:off x="7498886" y="3900924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6" name="Rectangle 645"/>
                <p:cNvSpPr/>
                <p:nvPr/>
              </p:nvSpPr>
              <p:spPr>
                <a:xfrm>
                  <a:off x="7651286" y="390092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7" name="Rectangle 646"/>
                <p:cNvSpPr/>
                <p:nvPr/>
              </p:nvSpPr>
              <p:spPr>
                <a:xfrm>
                  <a:off x="7803686" y="390092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8" name="Rectangle 647"/>
                <p:cNvSpPr/>
                <p:nvPr/>
              </p:nvSpPr>
              <p:spPr>
                <a:xfrm>
                  <a:off x="7956086" y="390092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9" name="Rectangle 648"/>
                <p:cNvSpPr/>
                <p:nvPr/>
              </p:nvSpPr>
              <p:spPr>
                <a:xfrm>
                  <a:off x="8108486" y="390092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0" name="Rectangle 649"/>
                <p:cNvSpPr/>
                <p:nvPr/>
              </p:nvSpPr>
              <p:spPr>
                <a:xfrm>
                  <a:off x="8260886" y="390092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1" name="Rectangle 650"/>
                <p:cNvSpPr/>
                <p:nvPr/>
              </p:nvSpPr>
              <p:spPr>
                <a:xfrm>
                  <a:off x="8413286" y="3900925"/>
                  <a:ext cx="148855" cy="16040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2" name="Rectangle 651"/>
                <p:cNvSpPr/>
                <p:nvPr/>
              </p:nvSpPr>
              <p:spPr>
                <a:xfrm>
                  <a:off x="8565686" y="390092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3" name="Rectangle 652"/>
                <p:cNvSpPr/>
                <p:nvPr/>
              </p:nvSpPr>
              <p:spPr>
                <a:xfrm>
                  <a:off x="6889286" y="406011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4" name="Rectangle 653"/>
                <p:cNvSpPr/>
                <p:nvPr/>
              </p:nvSpPr>
              <p:spPr>
                <a:xfrm>
                  <a:off x="7041686" y="406011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5" name="Rectangle 654"/>
                <p:cNvSpPr/>
                <p:nvPr/>
              </p:nvSpPr>
              <p:spPr>
                <a:xfrm>
                  <a:off x="7194086" y="4060110"/>
                  <a:ext cx="148855" cy="160409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6" name="Rectangle 655"/>
                <p:cNvSpPr/>
                <p:nvPr/>
              </p:nvSpPr>
              <p:spPr>
                <a:xfrm>
                  <a:off x="7346486" y="406011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7" name="Rectangle 656"/>
                <p:cNvSpPr/>
                <p:nvPr/>
              </p:nvSpPr>
              <p:spPr>
                <a:xfrm>
                  <a:off x="7498886" y="406011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8" name="Rectangle 657"/>
                <p:cNvSpPr/>
                <p:nvPr/>
              </p:nvSpPr>
              <p:spPr>
                <a:xfrm>
                  <a:off x="7651286" y="406011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9" name="Rectangle 658"/>
                <p:cNvSpPr/>
                <p:nvPr/>
              </p:nvSpPr>
              <p:spPr>
                <a:xfrm>
                  <a:off x="7803686" y="406011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0" name="Rectangle 659"/>
                <p:cNvSpPr/>
                <p:nvPr/>
              </p:nvSpPr>
              <p:spPr>
                <a:xfrm>
                  <a:off x="7956086" y="406011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1" name="Rectangle 660"/>
                <p:cNvSpPr/>
                <p:nvPr/>
              </p:nvSpPr>
              <p:spPr>
                <a:xfrm>
                  <a:off x="8108486" y="406011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2" name="Rectangle 661"/>
                <p:cNvSpPr/>
                <p:nvPr/>
              </p:nvSpPr>
              <p:spPr>
                <a:xfrm>
                  <a:off x="8260886" y="406011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3" name="Rectangle 662"/>
                <p:cNvSpPr/>
                <p:nvPr/>
              </p:nvSpPr>
              <p:spPr>
                <a:xfrm>
                  <a:off x="8413286" y="406011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4" name="Rectangle 663"/>
                <p:cNvSpPr/>
                <p:nvPr/>
              </p:nvSpPr>
              <p:spPr>
                <a:xfrm>
                  <a:off x="8565686" y="406011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5" name="Rectangle 664"/>
                <p:cNvSpPr/>
                <p:nvPr/>
              </p:nvSpPr>
              <p:spPr>
                <a:xfrm>
                  <a:off x="6889286" y="421929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6" name="Rectangle 665"/>
                <p:cNvSpPr/>
                <p:nvPr/>
              </p:nvSpPr>
              <p:spPr>
                <a:xfrm>
                  <a:off x="7041686" y="421929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7" name="Rectangle 666"/>
                <p:cNvSpPr/>
                <p:nvPr/>
              </p:nvSpPr>
              <p:spPr>
                <a:xfrm>
                  <a:off x="7194086" y="421929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8" name="Rectangle 667"/>
                <p:cNvSpPr/>
                <p:nvPr/>
              </p:nvSpPr>
              <p:spPr>
                <a:xfrm>
                  <a:off x="7346486" y="421929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9" name="Rectangle 668"/>
                <p:cNvSpPr/>
                <p:nvPr/>
              </p:nvSpPr>
              <p:spPr>
                <a:xfrm>
                  <a:off x="7498886" y="4219295"/>
                  <a:ext cx="148855" cy="160409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0" name="Rectangle 669"/>
                <p:cNvSpPr/>
                <p:nvPr/>
              </p:nvSpPr>
              <p:spPr>
                <a:xfrm>
                  <a:off x="7651286" y="421929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1" name="Rectangle 670"/>
                <p:cNvSpPr/>
                <p:nvPr/>
              </p:nvSpPr>
              <p:spPr>
                <a:xfrm>
                  <a:off x="7803686" y="421929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2" name="Rectangle 671"/>
                <p:cNvSpPr/>
                <p:nvPr/>
              </p:nvSpPr>
              <p:spPr>
                <a:xfrm>
                  <a:off x="7956086" y="421929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3" name="Rectangle 672"/>
                <p:cNvSpPr/>
                <p:nvPr/>
              </p:nvSpPr>
              <p:spPr>
                <a:xfrm>
                  <a:off x="8108486" y="421929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4" name="Rectangle 673"/>
                <p:cNvSpPr/>
                <p:nvPr/>
              </p:nvSpPr>
              <p:spPr>
                <a:xfrm>
                  <a:off x="8260886" y="421929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5" name="Rectangle 674"/>
                <p:cNvSpPr/>
                <p:nvPr/>
              </p:nvSpPr>
              <p:spPr>
                <a:xfrm>
                  <a:off x="8413286" y="421929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6" name="Rectangle 675"/>
                <p:cNvSpPr/>
                <p:nvPr/>
              </p:nvSpPr>
              <p:spPr>
                <a:xfrm>
                  <a:off x="8565686" y="421929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7" name="Rectangle 676"/>
                <p:cNvSpPr/>
                <p:nvPr/>
              </p:nvSpPr>
              <p:spPr>
                <a:xfrm>
                  <a:off x="6889286" y="43784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8" name="Rectangle 677"/>
                <p:cNvSpPr/>
                <p:nvPr/>
              </p:nvSpPr>
              <p:spPr>
                <a:xfrm>
                  <a:off x="7041686" y="43784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9" name="Rectangle 678"/>
                <p:cNvSpPr/>
                <p:nvPr/>
              </p:nvSpPr>
              <p:spPr>
                <a:xfrm>
                  <a:off x="7194086" y="43784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0" name="Rectangle 679"/>
                <p:cNvSpPr/>
                <p:nvPr/>
              </p:nvSpPr>
              <p:spPr>
                <a:xfrm>
                  <a:off x="7346486" y="43784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1" name="Rectangle 680"/>
                <p:cNvSpPr/>
                <p:nvPr/>
              </p:nvSpPr>
              <p:spPr>
                <a:xfrm>
                  <a:off x="7498886" y="43784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2" name="Rectangle 681"/>
                <p:cNvSpPr/>
                <p:nvPr/>
              </p:nvSpPr>
              <p:spPr>
                <a:xfrm>
                  <a:off x="7651286" y="43784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3" name="Rectangle 682"/>
                <p:cNvSpPr/>
                <p:nvPr/>
              </p:nvSpPr>
              <p:spPr>
                <a:xfrm>
                  <a:off x="7803686" y="43784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4" name="Rectangle 683"/>
                <p:cNvSpPr/>
                <p:nvPr/>
              </p:nvSpPr>
              <p:spPr>
                <a:xfrm>
                  <a:off x="7956086" y="43784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5" name="Rectangle 684"/>
                <p:cNvSpPr/>
                <p:nvPr/>
              </p:nvSpPr>
              <p:spPr>
                <a:xfrm>
                  <a:off x="8108486" y="43784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6" name="Rectangle 685"/>
                <p:cNvSpPr/>
                <p:nvPr/>
              </p:nvSpPr>
              <p:spPr>
                <a:xfrm>
                  <a:off x="8260886" y="4378480"/>
                  <a:ext cx="148855" cy="160409"/>
                </a:xfrm>
                <a:prstGeom prst="rect">
                  <a:avLst/>
                </a:prstGeom>
                <a:solidFill>
                  <a:srgbClr val="00FF0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7" name="Rectangle 686"/>
                <p:cNvSpPr/>
                <p:nvPr/>
              </p:nvSpPr>
              <p:spPr>
                <a:xfrm>
                  <a:off x="8413286" y="43784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8" name="Rectangle 687"/>
                <p:cNvSpPr/>
                <p:nvPr/>
              </p:nvSpPr>
              <p:spPr>
                <a:xfrm>
                  <a:off x="8565686" y="43784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9" name="Rectangle 688"/>
                <p:cNvSpPr/>
                <p:nvPr/>
              </p:nvSpPr>
              <p:spPr>
                <a:xfrm>
                  <a:off x="6889286" y="453766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0" name="Rectangle 689"/>
                <p:cNvSpPr/>
                <p:nvPr/>
              </p:nvSpPr>
              <p:spPr>
                <a:xfrm>
                  <a:off x="7041686" y="453766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1" name="Rectangle 690"/>
                <p:cNvSpPr/>
                <p:nvPr/>
              </p:nvSpPr>
              <p:spPr>
                <a:xfrm>
                  <a:off x="7194086" y="453766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2" name="Rectangle 691"/>
                <p:cNvSpPr/>
                <p:nvPr/>
              </p:nvSpPr>
              <p:spPr>
                <a:xfrm>
                  <a:off x="7346486" y="453766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3" name="Rectangle 692"/>
                <p:cNvSpPr/>
                <p:nvPr/>
              </p:nvSpPr>
              <p:spPr>
                <a:xfrm>
                  <a:off x="7498886" y="4537665"/>
                  <a:ext cx="148855" cy="160409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4" name="Rectangle 693"/>
                <p:cNvSpPr/>
                <p:nvPr/>
              </p:nvSpPr>
              <p:spPr>
                <a:xfrm>
                  <a:off x="7651286" y="453766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5" name="Rectangle 694"/>
                <p:cNvSpPr/>
                <p:nvPr/>
              </p:nvSpPr>
              <p:spPr>
                <a:xfrm>
                  <a:off x="7803686" y="453766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6" name="Rectangle 695"/>
                <p:cNvSpPr/>
                <p:nvPr/>
              </p:nvSpPr>
              <p:spPr>
                <a:xfrm>
                  <a:off x="7956086" y="453766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7" name="Rectangle 696"/>
                <p:cNvSpPr/>
                <p:nvPr/>
              </p:nvSpPr>
              <p:spPr>
                <a:xfrm>
                  <a:off x="8108486" y="453766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8" name="Rectangle 697"/>
                <p:cNvSpPr/>
                <p:nvPr/>
              </p:nvSpPr>
              <p:spPr>
                <a:xfrm>
                  <a:off x="8260886" y="453766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99" name="Rectangle 698"/>
                <p:cNvSpPr/>
                <p:nvPr/>
              </p:nvSpPr>
              <p:spPr>
                <a:xfrm>
                  <a:off x="8413286" y="453766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0" name="Rectangle 699"/>
                <p:cNvSpPr/>
                <p:nvPr/>
              </p:nvSpPr>
              <p:spPr>
                <a:xfrm>
                  <a:off x="8565686" y="453766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1" name="Rectangle 700"/>
                <p:cNvSpPr/>
                <p:nvPr/>
              </p:nvSpPr>
              <p:spPr>
                <a:xfrm>
                  <a:off x="68892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2" name="Rectangle 701"/>
                <p:cNvSpPr/>
                <p:nvPr/>
              </p:nvSpPr>
              <p:spPr>
                <a:xfrm>
                  <a:off x="70416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3" name="Rectangle 702"/>
                <p:cNvSpPr/>
                <p:nvPr/>
              </p:nvSpPr>
              <p:spPr>
                <a:xfrm>
                  <a:off x="71940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4" name="Rectangle 703"/>
                <p:cNvSpPr/>
                <p:nvPr/>
              </p:nvSpPr>
              <p:spPr>
                <a:xfrm>
                  <a:off x="73464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5" name="Rectangle 704"/>
                <p:cNvSpPr/>
                <p:nvPr/>
              </p:nvSpPr>
              <p:spPr>
                <a:xfrm>
                  <a:off x="74988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6" name="Rectangle 705"/>
                <p:cNvSpPr/>
                <p:nvPr/>
              </p:nvSpPr>
              <p:spPr>
                <a:xfrm>
                  <a:off x="76512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7" name="Rectangle 706"/>
                <p:cNvSpPr/>
                <p:nvPr/>
              </p:nvSpPr>
              <p:spPr>
                <a:xfrm>
                  <a:off x="78036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8" name="Rectangle 707"/>
                <p:cNvSpPr/>
                <p:nvPr/>
              </p:nvSpPr>
              <p:spPr>
                <a:xfrm>
                  <a:off x="79560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9" name="Rectangle 708"/>
                <p:cNvSpPr/>
                <p:nvPr/>
              </p:nvSpPr>
              <p:spPr>
                <a:xfrm>
                  <a:off x="81084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0" name="Rectangle 709"/>
                <p:cNvSpPr/>
                <p:nvPr/>
              </p:nvSpPr>
              <p:spPr>
                <a:xfrm>
                  <a:off x="82608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1" name="Rectangle 710"/>
                <p:cNvSpPr/>
                <p:nvPr/>
              </p:nvSpPr>
              <p:spPr>
                <a:xfrm>
                  <a:off x="84132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2" name="Rectangle 711"/>
                <p:cNvSpPr/>
                <p:nvPr/>
              </p:nvSpPr>
              <p:spPr>
                <a:xfrm>
                  <a:off x="85656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3" name="Rectangle 712"/>
                <p:cNvSpPr/>
                <p:nvPr/>
              </p:nvSpPr>
              <p:spPr>
                <a:xfrm>
                  <a:off x="68892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4" name="Rectangle 713"/>
                <p:cNvSpPr/>
                <p:nvPr/>
              </p:nvSpPr>
              <p:spPr>
                <a:xfrm>
                  <a:off x="70416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5" name="Rectangle 714"/>
                <p:cNvSpPr/>
                <p:nvPr/>
              </p:nvSpPr>
              <p:spPr>
                <a:xfrm>
                  <a:off x="71940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6" name="Rectangle 715"/>
                <p:cNvSpPr/>
                <p:nvPr/>
              </p:nvSpPr>
              <p:spPr>
                <a:xfrm>
                  <a:off x="73464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7" name="Rectangle 716"/>
                <p:cNvSpPr/>
                <p:nvPr/>
              </p:nvSpPr>
              <p:spPr>
                <a:xfrm>
                  <a:off x="74988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8" name="Rectangle 717"/>
                <p:cNvSpPr/>
                <p:nvPr/>
              </p:nvSpPr>
              <p:spPr>
                <a:xfrm>
                  <a:off x="76512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9" name="Rectangle 718"/>
                <p:cNvSpPr/>
                <p:nvPr/>
              </p:nvSpPr>
              <p:spPr>
                <a:xfrm>
                  <a:off x="78036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0" name="Rectangle 719"/>
                <p:cNvSpPr/>
                <p:nvPr/>
              </p:nvSpPr>
              <p:spPr>
                <a:xfrm>
                  <a:off x="79560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1" name="Rectangle 720"/>
                <p:cNvSpPr/>
                <p:nvPr/>
              </p:nvSpPr>
              <p:spPr>
                <a:xfrm>
                  <a:off x="81084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2" name="Rectangle 721"/>
                <p:cNvSpPr/>
                <p:nvPr/>
              </p:nvSpPr>
              <p:spPr>
                <a:xfrm>
                  <a:off x="82608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3" name="Rectangle 722"/>
                <p:cNvSpPr/>
                <p:nvPr/>
              </p:nvSpPr>
              <p:spPr>
                <a:xfrm>
                  <a:off x="84132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4" name="Rectangle 723"/>
                <p:cNvSpPr/>
                <p:nvPr/>
              </p:nvSpPr>
              <p:spPr>
                <a:xfrm>
                  <a:off x="85656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5" name="Rectangle 724"/>
                <p:cNvSpPr/>
                <p:nvPr/>
              </p:nvSpPr>
              <p:spPr>
                <a:xfrm>
                  <a:off x="6889286" y="501522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6" name="Rectangle 725"/>
                <p:cNvSpPr/>
                <p:nvPr/>
              </p:nvSpPr>
              <p:spPr>
                <a:xfrm>
                  <a:off x="7041686" y="501522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7" name="Rectangle 726"/>
                <p:cNvSpPr/>
                <p:nvPr/>
              </p:nvSpPr>
              <p:spPr>
                <a:xfrm>
                  <a:off x="7194086" y="501522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8" name="Rectangle 727"/>
                <p:cNvSpPr/>
                <p:nvPr/>
              </p:nvSpPr>
              <p:spPr>
                <a:xfrm>
                  <a:off x="7346486" y="501522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9" name="Rectangle 728"/>
                <p:cNvSpPr/>
                <p:nvPr/>
              </p:nvSpPr>
              <p:spPr>
                <a:xfrm>
                  <a:off x="7498886" y="501522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0" name="Rectangle 729"/>
                <p:cNvSpPr/>
                <p:nvPr/>
              </p:nvSpPr>
              <p:spPr>
                <a:xfrm>
                  <a:off x="7651286" y="501522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1" name="Rectangle 730"/>
                <p:cNvSpPr/>
                <p:nvPr/>
              </p:nvSpPr>
              <p:spPr>
                <a:xfrm>
                  <a:off x="7803686" y="5015220"/>
                  <a:ext cx="148855" cy="160409"/>
                </a:xfrm>
                <a:prstGeom prst="rect">
                  <a:avLst/>
                </a:prstGeom>
                <a:solidFill>
                  <a:srgbClr val="00CCFF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2" name="Rectangle 731"/>
                <p:cNvSpPr/>
                <p:nvPr/>
              </p:nvSpPr>
              <p:spPr>
                <a:xfrm>
                  <a:off x="7956086" y="501522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3" name="Rectangle 732"/>
                <p:cNvSpPr/>
                <p:nvPr/>
              </p:nvSpPr>
              <p:spPr>
                <a:xfrm>
                  <a:off x="8108486" y="501522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4" name="Rectangle 733"/>
                <p:cNvSpPr/>
                <p:nvPr/>
              </p:nvSpPr>
              <p:spPr>
                <a:xfrm>
                  <a:off x="8260886" y="501522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5" name="Rectangle 734"/>
                <p:cNvSpPr/>
                <p:nvPr/>
              </p:nvSpPr>
              <p:spPr>
                <a:xfrm>
                  <a:off x="8413286" y="501522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6" name="Rectangle 735"/>
                <p:cNvSpPr/>
                <p:nvPr/>
              </p:nvSpPr>
              <p:spPr>
                <a:xfrm>
                  <a:off x="8565686" y="501522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7" name="Rectangle 736"/>
                <p:cNvSpPr/>
                <p:nvPr/>
              </p:nvSpPr>
              <p:spPr>
                <a:xfrm>
                  <a:off x="6889286" y="517440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8" name="Rectangle 737"/>
                <p:cNvSpPr/>
                <p:nvPr/>
              </p:nvSpPr>
              <p:spPr>
                <a:xfrm>
                  <a:off x="7041686" y="517440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9" name="Rectangle 738"/>
                <p:cNvSpPr/>
                <p:nvPr/>
              </p:nvSpPr>
              <p:spPr>
                <a:xfrm>
                  <a:off x="7194086" y="517440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0" name="Rectangle 739"/>
                <p:cNvSpPr/>
                <p:nvPr/>
              </p:nvSpPr>
              <p:spPr>
                <a:xfrm>
                  <a:off x="7346486" y="517440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1" name="Rectangle 740"/>
                <p:cNvSpPr/>
                <p:nvPr/>
              </p:nvSpPr>
              <p:spPr>
                <a:xfrm>
                  <a:off x="7498886" y="517440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2" name="Rectangle 741"/>
                <p:cNvSpPr/>
                <p:nvPr/>
              </p:nvSpPr>
              <p:spPr>
                <a:xfrm>
                  <a:off x="7651286" y="517440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3" name="Rectangle 742"/>
                <p:cNvSpPr/>
                <p:nvPr/>
              </p:nvSpPr>
              <p:spPr>
                <a:xfrm>
                  <a:off x="7803686" y="517440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4" name="Rectangle 743"/>
                <p:cNvSpPr/>
                <p:nvPr/>
              </p:nvSpPr>
              <p:spPr>
                <a:xfrm>
                  <a:off x="7956086" y="517440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5" name="Rectangle 744"/>
                <p:cNvSpPr/>
                <p:nvPr/>
              </p:nvSpPr>
              <p:spPr>
                <a:xfrm>
                  <a:off x="8108486" y="517440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6" name="Rectangle 745"/>
                <p:cNvSpPr/>
                <p:nvPr/>
              </p:nvSpPr>
              <p:spPr>
                <a:xfrm>
                  <a:off x="8260886" y="517440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7" name="Rectangle 746"/>
                <p:cNvSpPr/>
                <p:nvPr/>
              </p:nvSpPr>
              <p:spPr>
                <a:xfrm>
                  <a:off x="8413286" y="5174405"/>
                  <a:ext cx="148855" cy="16040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8" name="Rectangle 747"/>
                <p:cNvSpPr/>
                <p:nvPr/>
              </p:nvSpPr>
              <p:spPr>
                <a:xfrm>
                  <a:off x="8565686" y="517440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49" name="Rectangle 748"/>
                <p:cNvSpPr/>
                <p:nvPr/>
              </p:nvSpPr>
              <p:spPr>
                <a:xfrm>
                  <a:off x="6889286" y="533359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0" name="Rectangle 749"/>
                <p:cNvSpPr/>
                <p:nvPr/>
              </p:nvSpPr>
              <p:spPr>
                <a:xfrm>
                  <a:off x="7041686" y="5333590"/>
                  <a:ext cx="148855" cy="160409"/>
                </a:xfrm>
                <a:prstGeom prst="rect">
                  <a:avLst/>
                </a:prstGeom>
                <a:solidFill>
                  <a:srgbClr val="FF66CC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1" name="Rectangle 750"/>
                <p:cNvSpPr/>
                <p:nvPr/>
              </p:nvSpPr>
              <p:spPr>
                <a:xfrm>
                  <a:off x="7194086" y="533359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2" name="Rectangle 751"/>
                <p:cNvSpPr/>
                <p:nvPr/>
              </p:nvSpPr>
              <p:spPr>
                <a:xfrm>
                  <a:off x="7346486" y="533359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3" name="Rectangle 752"/>
                <p:cNvSpPr/>
                <p:nvPr/>
              </p:nvSpPr>
              <p:spPr>
                <a:xfrm>
                  <a:off x="7498886" y="533359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4" name="Rectangle 753"/>
                <p:cNvSpPr/>
                <p:nvPr/>
              </p:nvSpPr>
              <p:spPr>
                <a:xfrm>
                  <a:off x="7651286" y="533359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5" name="Rectangle 754"/>
                <p:cNvSpPr/>
                <p:nvPr/>
              </p:nvSpPr>
              <p:spPr>
                <a:xfrm>
                  <a:off x="7803686" y="533359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6" name="Rectangle 755"/>
                <p:cNvSpPr/>
                <p:nvPr/>
              </p:nvSpPr>
              <p:spPr>
                <a:xfrm>
                  <a:off x="7956086" y="533359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7" name="Rectangle 756"/>
                <p:cNvSpPr/>
                <p:nvPr/>
              </p:nvSpPr>
              <p:spPr>
                <a:xfrm>
                  <a:off x="8108486" y="533359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8" name="Rectangle 757"/>
                <p:cNvSpPr/>
                <p:nvPr/>
              </p:nvSpPr>
              <p:spPr>
                <a:xfrm>
                  <a:off x="8260886" y="533359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9" name="Rectangle 758"/>
                <p:cNvSpPr/>
                <p:nvPr/>
              </p:nvSpPr>
              <p:spPr>
                <a:xfrm>
                  <a:off x="8413286" y="533359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0" name="Rectangle 759"/>
                <p:cNvSpPr/>
                <p:nvPr/>
              </p:nvSpPr>
              <p:spPr>
                <a:xfrm>
                  <a:off x="8565686" y="533359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1" name="Rectangle 760"/>
                <p:cNvSpPr/>
                <p:nvPr/>
              </p:nvSpPr>
              <p:spPr>
                <a:xfrm>
                  <a:off x="68892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2" name="Rectangle 761"/>
                <p:cNvSpPr/>
                <p:nvPr/>
              </p:nvSpPr>
              <p:spPr>
                <a:xfrm>
                  <a:off x="70416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3" name="Rectangle 762"/>
                <p:cNvSpPr/>
                <p:nvPr/>
              </p:nvSpPr>
              <p:spPr>
                <a:xfrm>
                  <a:off x="71940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4" name="Rectangle 763"/>
                <p:cNvSpPr/>
                <p:nvPr/>
              </p:nvSpPr>
              <p:spPr>
                <a:xfrm>
                  <a:off x="73464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5" name="Rectangle 764"/>
                <p:cNvSpPr/>
                <p:nvPr/>
              </p:nvSpPr>
              <p:spPr>
                <a:xfrm>
                  <a:off x="74988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6" name="Rectangle 765"/>
                <p:cNvSpPr/>
                <p:nvPr/>
              </p:nvSpPr>
              <p:spPr>
                <a:xfrm>
                  <a:off x="76512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7" name="Rectangle 766"/>
                <p:cNvSpPr/>
                <p:nvPr/>
              </p:nvSpPr>
              <p:spPr>
                <a:xfrm>
                  <a:off x="78036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8" name="Rectangle 767"/>
                <p:cNvSpPr/>
                <p:nvPr/>
              </p:nvSpPr>
              <p:spPr>
                <a:xfrm>
                  <a:off x="79560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9" name="Rectangle 768"/>
                <p:cNvSpPr/>
                <p:nvPr/>
              </p:nvSpPr>
              <p:spPr>
                <a:xfrm>
                  <a:off x="81084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0" name="Rectangle 769"/>
                <p:cNvSpPr/>
                <p:nvPr/>
              </p:nvSpPr>
              <p:spPr>
                <a:xfrm>
                  <a:off x="82608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1" name="Rectangle 770"/>
                <p:cNvSpPr/>
                <p:nvPr/>
              </p:nvSpPr>
              <p:spPr>
                <a:xfrm>
                  <a:off x="84132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2" name="Rectangle 771"/>
                <p:cNvSpPr/>
                <p:nvPr/>
              </p:nvSpPr>
              <p:spPr>
                <a:xfrm>
                  <a:off x="85656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533" name="Group 1532"/>
              <p:cNvGrpSpPr/>
              <p:nvPr/>
            </p:nvGrpSpPr>
            <p:grpSpPr>
              <a:xfrm>
                <a:off x="10570019" y="3390027"/>
                <a:ext cx="1325385" cy="1323785"/>
                <a:chOff x="6889286" y="3741740"/>
                <a:chExt cx="1825255" cy="1911449"/>
              </a:xfrm>
            </p:grpSpPr>
            <p:sp>
              <p:nvSpPr>
                <p:cNvPr id="1534" name="Rectangle 1533"/>
                <p:cNvSpPr/>
                <p:nvPr/>
              </p:nvSpPr>
              <p:spPr>
                <a:xfrm>
                  <a:off x="68892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35" name="Rectangle 1534"/>
                <p:cNvSpPr/>
                <p:nvPr/>
              </p:nvSpPr>
              <p:spPr>
                <a:xfrm>
                  <a:off x="70416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36" name="Rectangle 1535"/>
                <p:cNvSpPr/>
                <p:nvPr/>
              </p:nvSpPr>
              <p:spPr>
                <a:xfrm>
                  <a:off x="71940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37" name="Rectangle 1536"/>
                <p:cNvSpPr/>
                <p:nvPr/>
              </p:nvSpPr>
              <p:spPr>
                <a:xfrm>
                  <a:off x="73464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38" name="Rectangle 1537"/>
                <p:cNvSpPr/>
                <p:nvPr/>
              </p:nvSpPr>
              <p:spPr>
                <a:xfrm>
                  <a:off x="74988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39" name="Rectangle 1538"/>
                <p:cNvSpPr/>
                <p:nvPr/>
              </p:nvSpPr>
              <p:spPr>
                <a:xfrm>
                  <a:off x="76512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0" name="Rectangle 1539"/>
                <p:cNvSpPr/>
                <p:nvPr/>
              </p:nvSpPr>
              <p:spPr>
                <a:xfrm>
                  <a:off x="78036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1" name="Rectangle 1540"/>
                <p:cNvSpPr/>
                <p:nvPr/>
              </p:nvSpPr>
              <p:spPr>
                <a:xfrm>
                  <a:off x="79560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2" name="Rectangle 1541"/>
                <p:cNvSpPr/>
                <p:nvPr/>
              </p:nvSpPr>
              <p:spPr>
                <a:xfrm>
                  <a:off x="81084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3" name="Rectangle 1542"/>
                <p:cNvSpPr/>
                <p:nvPr/>
              </p:nvSpPr>
              <p:spPr>
                <a:xfrm>
                  <a:off x="82608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4" name="Rectangle 1543"/>
                <p:cNvSpPr/>
                <p:nvPr/>
              </p:nvSpPr>
              <p:spPr>
                <a:xfrm>
                  <a:off x="84132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5" name="Rectangle 1544"/>
                <p:cNvSpPr/>
                <p:nvPr/>
              </p:nvSpPr>
              <p:spPr>
                <a:xfrm>
                  <a:off x="85656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6" name="Rectangle 1545"/>
                <p:cNvSpPr/>
                <p:nvPr/>
              </p:nvSpPr>
              <p:spPr>
                <a:xfrm>
                  <a:off x="6889286" y="390092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7" name="Rectangle 1546"/>
                <p:cNvSpPr/>
                <p:nvPr/>
              </p:nvSpPr>
              <p:spPr>
                <a:xfrm>
                  <a:off x="7041686" y="390092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8" name="Rectangle 1547"/>
                <p:cNvSpPr/>
                <p:nvPr/>
              </p:nvSpPr>
              <p:spPr>
                <a:xfrm>
                  <a:off x="7194086" y="390092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9" name="Rectangle 1548"/>
                <p:cNvSpPr/>
                <p:nvPr/>
              </p:nvSpPr>
              <p:spPr>
                <a:xfrm>
                  <a:off x="7346486" y="390092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0" name="Rectangle 1549"/>
                <p:cNvSpPr/>
                <p:nvPr/>
              </p:nvSpPr>
              <p:spPr>
                <a:xfrm>
                  <a:off x="7498886" y="3900924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1" name="Rectangle 1550"/>
                <p:cNvSpPr/>
                <p:nvPr/>
              </p:nvSpPr>
              <p:spPr>
                <a:xfrm>
                  <a:off x="7651286" y="390092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2" name="Rectangle 1551"/>
                <p:cNvSpPr/>
                <p:nvPr/>
              </p:nvSpPr>
              <p:spPr>
                <a:xfrm>
                  <a:off x="7803686" y="390092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3" name="Rectangle 1552"/>
                <p:cNvSpPr/>
                <p:nvPr/>
              </p:nvSpPr>
              <p:spPr>
                <a:xfrm>
                  <a:off x="7956086" y="390092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4" name="Rectangle 1553"/>
                <p:cNvSpPr/>
                <p:nvPr/>
              </p:nvSpPr>
              <p:spPr>
                <a:xfrm>
                  <a:off x="8108486" y="390092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5" name="Rectangle 1554"/>
                <p:cNvSpPr/>
                <p:nvPr/>
              </p:nvSpPr>
              <p:spPr>
                <a:xfrm>
                  <a:off x="8260886" y="390092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6" name="Rectangle 1555"/>
                <p:cNvSpPr/>
                <p:nvPr/>
              </p:nvSpPr>
              <p:spPr>
                <a:xfrm>
                  <a:off x="8413286" y="3900925"/>
                  <a:ext cx="148855" cy="16040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7" name="Rectangle 1556"/>
                <p:cNvSpPr/>
                <p:nvPr/>
              </p:nvSpPr>
              <p:spPr>
                <a:xfrm>
                  <a:off x="8565686" y="390092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8" name="Rectangle 1557"/>
                <p:cNvSpPr/>
                <p:nvPr/>
              </p:nvSpPr>
              <p:spPr>
                <a:xfrm>
                  <a:off x="6889286" y="406011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9" name="Rectangle 1558"/>
                <p:cNvSpPr/>
                <p:nvPr/>
              </p:nvSpPr>
              <p:spPr>
                <a:xfrm>
                  <a:off x="7041686" y="406011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60" name="Rectangle 1559"/>
                <p:cNvSpPr/>
                <p:nvPr/>
              </p:nvSpPr>
              <p:spPr>
                <a:xfrm>
                  <a:off x="7194086" y="4060110"/>
                  <a:ext cx="148855" cy="160409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61" name="Rectangle 1560"/>
                <p:cNvSpPr/>
                <p:nvPr/>
              </p:nvSpPr>
              <p:spPr>
                <a:xfrm>
                  <a:off x="7346486" y="406011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62" name="Rectangle 1561"/>
                <p:cNvSpPr/>
                <p:nvPr/>
              </p:nvSpPr>
              <p:spPr>
                <a:xfrm>
                  <a:off x="7498886" y="406011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63" name="Rectangle 1562"/>
                <p:cNvSpPr/>
                <p:nvPr/>
              </p:nvSpPr>
              <p:spPr>
                <a:xfrm>
                  <a:off x="7651286" y="406011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64" name="Rectangle 1563"/>
                <p:cNvSpPr/>
                <p:nvPr/>
              </p:nvSpPr>
              <p:spPr>
                <a:xfrm>
                  <a:off x="7803686" y="406011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65" name="Rectangle 1564"/>
                <p:cNvSpPr/>
                <p:nvPr/>
              </p:nvSpPr>
              <p:spPr>
                <a:xfrm>
                  <a:off x="7956086" y="406011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66" name="Rectangle 1565"/>
                <p:cNvSpPr/>
                <p:nvPr/>
              </p:nvSpPr>
              <p:spPr>
                <a:xfrm>
                  <a:off x="8108486" y="406011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67" name="Rectangle 1566"/>
                <p:cNvSpPr/>
                <p:nvPr/>
              </p:nvSpPr>
              <p:spPr>
                <a:xfrm>
                  <a:off x="8260886" y="406011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68" name="Rectangle 1567"/>
                <p:cNvSpPr/>
                <p:nvPr/>
              </p:nvSpPr>
              <p:spPr>
                <a:xfrm>
                  <a:off x="8413286" y="406011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69" name="Rectangle 1568"/>
                <p:cNvSpPr/>
                <p:nvPr/>
              </p:nvSpPr>
              <p:spPr>
                <a:xfrm>
                  <a:off x="8565686" y="406011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70" name="Rectangle 1569"/>
                <p:cNvSpPr/>
                <p:nvPr/>
              </p:nvSpPr>
              <p:spPr>
                <a:xfrm>
                  <a:off x="6889286" y="421929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71" name="Rectangle 1570"/>
                <p:cNvSpPr/>
                <p:nvPr/>
              </p:nvSpPr>
              <p:spPr>
                <a:xfrm>
                  <a:off x="7041686" y="421929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72" name="Rectangle 1571"/>
                <p:cNvSpPr/>
                <p:nvPr/>
              </p:nvSpPr>
              <p:spPr>
                <a:xfrm>
                  <a:off x="7194086" y="421929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73" name="Rectangle 1572"/>
                <p:cNvSpPr/>
                <p:nvPr/>
              </p:nvSpPr>
              <p:spPr>
                <a:xfrm>
                  <a:off x="7346486" y="421929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74" name="Rectangle 1573"/>
                <p:cNvSpPr/>
                <p:nvPr/>
              </p:nvSpPr>
              <p:spPr>
                <a:xfrm>
                  <a:off x="7498886" y="4219295"/>
                  <a:ext cx="148855" cy="160409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75" name="Rectangle 1574"/>
                <p:cNvSpPr/>
                <p:nvPr/>
              </p:nvSpPr>
              <p:spPr>
                <a:xfrm>
                  <a:off x="7651286" y="421929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76" name="Rectangle 1575"/>
                <p:cNvSpPr/>
                <p:nvPr/>
              </p:nvSpPr>
              <p:spPr>
                <a:xfrm>
                  <a:off x="7803686" y="421929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77" name="Rectangle 1576"/>
                <p:cNvSpPr/>
                <p:nvPr/>
              </p:nvSpPr>
              <p:spPr>
                <a:xfrm>
                  <a:off x="7956086" y="421929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78" name="Rectangle 1577"/>
                <p:cNvSpPr/>
                <p:nvPr/>
              </p:nvSpPr>
              <p:spPr>
                <a:xfrm>
                  <a:off x="8108486" y="421929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79" name="Rectangle 1578"/>
                <p:cNvSpPr/>
                <p:nvPr/>
              </p:nvSpPr>
              <p:spPr>
                <a:xfrm>
                  <a:off x="8260886" y="421929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80" name="Rectangle 1579"/>
                <p:cNvSpPr/>
                <p:nvPr/>
              </p:nvSpPr>
              <p:spPr>
                <a:xfrm>
                  <a:off x="8413286" y="421929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81" name="Rectangle 1580"/>
                <p:cNvSpPr/>
                <p:nvPr/>
              </p:nvSpPr>
              <p:spPr>
                <a:xfrm>
                  <a:off x="8565686" y="421929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82" name="Rectangle 1581"/>
                <p:cNvSpPr/>
                <p:nvPr/>
              </p:nvSpPr>
              <p:spPr>
                <a:xfrm>
                  <a:off x="6889286" y="43784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83" name="Rectangle 1582"/>
                <p:cNvSpPr/>
                <p:nvPr/>
              </p:nvSpPr>
              <p:spPr>
                <a:xfrm>
                  <a:off x="7041686" y="43784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84" name="Rectangle 1583"/>
                <p:cNvSpPr/>
                <p:nvPr/>
              </p:nvSpPr>
              <p:spPr>
                <a:xfrm>
                  <a:off x="7194086" y="43784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85" name="Rectangle 1584"/>
                <p:cNvSpPr/>
                <p:nvPr/>
              </p:nvSpPr>
              <p:spPr>
                <a:xfrm>
                  <a:off x="7346486" y="43784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86" name="Rectangle 1585"/>
                <p:cNvSpPr/>
                <p:nvPr/>
              </p:nvSpPr>
              <p:spPr>
                <a:xfrm>
                  <a:off x="7498886" y="43784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87" name="Rectangle 1586"/>
                <p:cNvSpPr/>
                <p:nvPr/>
              </p:nvSpPr>
              <p:spPr>
                <a:xfrm>
                  <a:off x="7651286" y="43784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88" name="Rectangle 1587"/>
                <p:cNvSpPr/>
                <p:nvPr/>
              </p:nvSpPr>
              <p:spPr>
                <a:xfrm>
                  <a:off x="7803686" y="43784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89" name="Rectangle 1588"/>
                <p:cNvSpPr/>
                <p:nvPr/>
              </p:nvSpPr>
              <p:spPr>
                <a:xfrm>
                  <a:off x="7956086" y="43784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90" name="Rectangle 1589"/>
                <p:cNvSpPr/>
                <p:nvPr/>
              </p:nvSpPr>
              <p:spPr>
                <a:xfrm>
                  <a:off x="8108486" y="43784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91" name="Rectangle 1590"/>
                <p:cNvSpPr/>
                <p:nvPr/>
              </p:nvSpPr>
              <p:spPr>
                <a:xfrm>
                  <a:off x="8260886" y="4378480"/>
                  <a:ext cx="148855" cy="160409"/>
                </a:xfrm>
                <a:prstGeom prst="rect">
                  <a:avLst/>
                </a:prstGeom>
                <a:solidFill>
                  <a:srgbClr val="00FF0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92" name="Rectangle 1591"/>
                <p:cNvSpPr/>
                <p:nvPr/>
              </p:nvSpPr>
              <p:spPr>
                <a:xfrm>
                  <a:off x="8413286" y="43784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93" name="Rectangle 1592"/>
                <p:cNvSpPr/>
                <p:nvPr/>
              </p:nvSpPr>
              <p:spPr>
                <a:xfrm>
                  <a:off x="8565686" y="43784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94" name="Rectangle 1593"/>
                <p:cNvSpPr/>
                <p:nvPr/>
              </p:nvSpPr>
              <p:spPr>
                <a:xfrm>
                  <a:off x="6889286" y="453766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95" name="Rectangle 1594"/>
                <p:cNvSpPr/>
                <p:nvPr/>
              </p:nvSpPr>
              <p:spPr>
                <a:xfrm>
                  <a:off x="7041686" y="453766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96" name="Rectangle 1595"/>
                <p:cNvSpPr/>
                <p:nvPr/>
              </p:nvSpPr>
              <p:spPr>
                <a:xfrm>
                  <a:off x="7194086" y="453766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97" name="Rectangle 1596"/>
                <p:cNvSpPr/>
                <p:nvPr/>
              </p:nvSpPr>
              <p:spPr>
                <a:xfrm>
                  <a:off x="7346486" y="453766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98" name="Rectangle 1597"/>
                <p:cNvSpPr/>
                <p:nvPr/>
              </p:nvSpPr>
              <p:spPr>
                <a:xfrm>
                  <a:off x="7498886" y="4537665"/>
                  <a:ext cx="148855" cy="160409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99" name="Rectangle 1598"/>
                <p:cNvSpPr/>
                <p:nvPr/>
              </p:nvSpPr>
              <p:spPr>
                <a:xfrm>
                  <a:off x="7651286" y="453766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00" name="Rectangle 1599"/>
                <p:cNvSpPr/>
                <p:nvPr/>
              </p:nvSpPr>
              <p:spPr>
                <a:xfrm>
                  <a:off x="7803686" y="453766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01" name="Rectangle 1600"/>
                <p:cNvSpPr/>
                <p:nvPr/>
              </p:nvSpPr>
              <p:spPr>
                <a:xfrm>
                  <a:off x="7956086" y="453766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02" name="Rectangle 1601"/>
                <p:cNvSpPr/>
                <p:nvPr/>
              </p:nvSpPr>
              <p:spPr>
                <a:xfrm>
                  <a:off x="8108486" y="453766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03" name="Rectangle 1602"/>
                <p:cNvSpPr/>
                <p:nvPr/>
              </p:nvSpPr>
              <p:spPr>
                <a:xfrm>
                  <a:off x="8260886" y="453766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04" name="Rectangle 1603"/>
                <p:cNvSpPr/>
                <p:nvPr/>
              </p:nvSpPr>
              <p:spPr>
                <a:xfrm>
                  <a:off x="8413286" y="453766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05" name="Rectangle 1604"/>
                <p:cNvSpPr/>
                <p:nvPr/>
              </p:nvSpPr>
              <p:spPr>
                <a:xfrm>
                  <a:off x="8565686" y="453766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06" name="Rectangle 1605"/>
                <p:cNvSpPr/>
                <p:nvPr/>
              </p:nvSpPr>
              <p:spPr>
                <a:xfrm>
                  <a:off x="68892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07" name="Rectangle 1606"/>
                <p:cNvSpPr/>
                <p:nvPr/>
              </p:nvSpPr>
              <p:spPr>
                <a:xfrm>
                  <a:off x="70416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08" name="Rectangle 1607"/>
                <p:cNvSpPr/>
                <p:nvPr/>
              </p:nvSpPr>
              <p:spPr>
                <a:xfrm>
                  <a:off x="71940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09" name="Rectangle 1608"/>
                <p:cNvSpPr/>
                <p:nvPr/>
              </p:nvSpPr>
              <p:spPr>
                <a:xfrm>
                  <a:off x="73464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10" name="Rectangle 1609"/>
                <p:cNvSpPr/>
                <p:nvPr/>
              </p:nvSpPr>
              <p:spPr>
                <a:xfrm>
                  <a:off x="74988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11" name="Rectangle 1610"/>
                <p:cNvSpPr/>
                <p:nvPr/>
              </p:nvSpPr>
              <p:spPr>
                <a:xfrm>
                  <a:off x="76512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12" name="Rectangle 1611"/>
                <p:cNvSpPr/>
                <p:nvPr/>
              </p:nvSpPr>
              <p:spPr>
                <a:xfrm>
                  <a:off x="78036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13" name="Rectangle 1612"/>
                <p:cNvSpPr/>
                <p:nvPr/>
              </p:nvSpPr>
              <p:spPr>
                <a:xfrm>
                  <a:off x="79560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14" name="Rectangle 1613"/>
                <p:cNvSpPr/>
                <p:nvPr/>
              </p:nvSpPr>
              <p:spPr>
                <a:xfrm>
                  <a:off x="81084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15" name="Rectangle 1614"/>
                <p:cNvSpPr/>
                <p:nvPr/>
              </p:nvSpPr>
              <p:spPr>
                <a:xfrm>
                  <a:off x="82608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16" name="Rectangle 1615"/>
                <p:cNvSpPr/>
                <p:nvPr/>
              </p:nvSpPr>
              <p:spPr>
                <a:xfrm>
                  <a:off x="84132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17" name="Rectangle 1616"/>
                <p:cNvSpPr/>
                <p:nvPr/>
              </p:nvSpPr>
              <p:spPr>
                <a:xfrm>
                  <a:off x="85656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18" name="Rectangle 1617"/>
                <p:cNvSpPr/>
                <p:nvPr/>
              </p:nvSpPr>
              <p:spPr>
                <a:xfrm>
                  <a:off x="68892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19" name="Rectangle 1618"/>
                <p:cNvSpPr/>
                <p:nvPr/>
              </p:nvSpPr>
              <p:spPr>
                <a:xfrm>
                  <a:off x="70416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20" name="Rectangle 1619"/>
                <p:cNvSpPr/>
                <p:nvPr/>
              </p:nvSpPr>
              <p:spPr>
                <a:xfrm>
                  <a:off x="71940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21" name="Rectangle 1620"/>
                <p:cNvSpPr/>
                <p:nvPr/>
              </p:nvSpPr>
              <p:spPr>
                <a:xfrm>
                  <a:off x="73464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22" name="Rectangle 1621"/>
                <p:cNvSpPr/>
                <p:nvPr/>
              </p:nvSpPr>
              <p:spPr>
                <a:xfrm>
                  <a:off x="74988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23" name="Rectangle 1622"/>
                <p:cNvSpPr/>
                <p:nvPr/>
              </p:nvSpPr>
              <p:spPr>
                <a:xfrm>
                  <a:off x="76512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24" name="Rectangle 1623"/>
                <p:cNvSpPr/>
                <p:nvPr/>
              </p:nvSpPr>
              <p:spPr>
                <a:xfrm>
                  <a:off x="78036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25" name="Rectangle 1624"/>
                <p:cNvSpPr/>
                <p:nvPr/>
              </p:nvSpPr>
              <p:spPr>
                <a:xfrm>
                  <a:off x="79560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26" name="Rectangle 1625"/>
                <p:cNvSpPr/>
                <p:nvPr/>
              </p:nvSpPr>
              <p:spPr>
                <a:xfrm>
                  <a:off x="81084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27" name="Rectangle 1626"/>
                <p:cNvSpPr/>
                <p:nvPr/>
              </p:nvSpPr>
              <p:spPr>
                <a:xfrm>
                  <a:off x="82608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28" name="Rectangle 1627"/>
                <p:cNvSpPr/>
                <p:nvPr/>
              </p:nvSpPr>
              <p:spPr>
                <a:xfrm>
                  <a:off x="84132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29" name="Rectangle 1628"/>
                <p:cNvSpPr/>
                <p:nvPr/>
              </p:nvSpPr>
              <p:spPr>
                <a:xfrm>
                  <a:off x="85656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0" name="Rectangle 1629"/>
                <p:cNvSpPr/>
                <p:nvPr/>
              </p:nvSpPr>
              <p:spPr>
                <a:xfrm>
                  <a:off x="6889286" y="501522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1" name="Rectangle 1630"/>
                <p:cNvSpPr/>
                <p:nvPr/>
              </p:nvSpPr>
              <p:spPr>
                <a:xfrm>
                  <a:off x="7041686" y="501522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2" name="Rectangle 1631"/>
                <p:cNvSpPr/>
                <p:nvPr/>
              </p:nvSpPr>
              <p:spPr>
                <a:xfrm>
                  <a:off x="7194086" y="501522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3" name="Rectangle 1632"/>
                <p:cNvSpPr/>
                <p:nvPr/>
              </p:nvSpPr>
              <p:spPr>
                <a:xfrm>
                  <a:off x="7346486" y="501522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4" name="Rectangle 1633"/>
                <p:cNvSpPr/>
                <p:nvPr/>
              </p:nvSpPr>
              <p:spPr>
                <a:xfrm>
                  <a:off x="7498886" y="501522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5" name="Rectangle 1634"/>
                <p:cNvSpPr/>
                <p:nvPr/>
              </p:nvSpPr>
              <p:spPr>
                <a:xfrm>
                  <a:off x="7651286" y="501522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6" name="Rectangle 1635"/>
                <p:cNvSpPr/>
                <p:nvPr/>
              </p:nvSpPr>
              <p:spPr>
                <a:xfrm>
                  <a:off x="7803686" y="5015220"/>
                  <a:ext cx="148855" cy="160409"/>
                </a:xfrm>
                <a:prstGeom prst="rect">
                  <a:avLst/>
                </a:prstGeom>
                <a:solidFill>
                  <a:srgbClr val="00CCFF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7" name="Rectangle 1636"/>
                <p:cNvSpPr/>
                <p:nvPr/>
              </p:nvSpPr>
              <p:spPr>
                <a:xfrm>
                  <a:off x="7956086" y="501522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8" name="Rectangle 1637"/>
                <p:cNvSpPr/>
                <p:nvPr/>
              </p:nvSpPr>
              <p:spPr>
                <a:xfrm>
                  <a:off x="8108486" y="501522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39" name="Rectangle 1638"/>
                <p:cNvSpPr/>
                <p:nvPr/>
              </p:nvSpPr>
              <p:spPr>
                <a:xfrm>
                  <a:off x="8260886" y="501522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40" name="Rectangle 1639"/>
                <p:cNvSpPr/>
                <p:nvPr/>
              </p:nvSpPr>
              <p:spPr>
                <a:xfrm>
                  <a:off x="8413286" y="501522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41" name="Rectangle 1640"/>
                <p:cNvSpPr/>
                <p:nvPr/>
              </p:nvSpPr>
              <p:spPr>
                <a:xfrm>
                  <a:off x="8565686" y="501522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42" name="Rectangle 1641"/>
                <p:cNvSpPr/>
                <p:nvPr/>
              </p:nvSpPr>
              <p:spPr>
                <a:xfrm>
                  <a:off x="6889286" y="517440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43" name="Rectangle 1642"/>
                <p:cNvSpPr/>
                <p:nvPr/>
              </p:nvSpPr>
              <p:spPr>
                <a:xfrm>
                  <a:off x="7041686" y="517440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44" name="Rectangle 1643"/>
                <p:cNvSpPr/>
                <p:nvPr/>
              </p:nvSpPr>
              <p:spPr>
                <a:xfrm>
                  <a:off x="7194086" y="517440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45" name="Rectangle 1644"/>
                <p:cNvSpPr/>
                <p:nvPr/>
              </p:nvSpPr>
              <p:spPr>
                <a:xfrm>
                  <a:off x="7346486" y="517440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46" name="Rectangle 1645"/>
                <p:cNvSpPr/>
                <p:nvPr/>
              </p:nvSpPr>
              <p:spPr>
                <a:xfrm>
                  <a:off x="7498886" y="517440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47" name="Rectangle 1646"/>
                <p:cNvSpPr/>
                <p:nvPr/>
              </p:nvSpPr>
              <p:spPr>
                <a:xfrm>
                  <a:off x="7651286" y="517440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48" name="Rectangle 1647"/>
                <p:cNvSpPr/>
                <p:nvPr/>
              </p:nvSpPr>
              <p:spPr>
                <a:xfrm>
                  <a:off x="7803686" y="517440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49" name="Rectangle 1648"/>
                <p:cNvSpPr/>
                <p:nvPr/>
              </p:nvSpPr>
              <p:spPr>
                <a:xfrm>
                  <a:off x="7956086" y="517440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50" name="Rectangle 1649"/>
                <p:cNvSpPr/>
                <p:nvPr/>
              </p:nvSpPr>
              <p:spPr>
                <a:xfrm>
                  <a:off x="8108486" y="517440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51" name="Rectangle 1650"/>
                <p:cNvSpPr/>
                <p:nvPr/>
              </p:nvSpPr>
              <p:spPr>
                <a:xfrm>
                  <a:off x="8260886" y="517440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52" name="Rectangle 1651"/>
                <p:cNvSpPr/>
                <p:nvPr/>
              </p:nvSpPr>
              <p:spPr>
                <a:xfrm>
                  <a:off x="8413286" y="5174405"/>
                  <a:ext cx="148855" cy="16040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53" name="Rectangle 1652"/>
                <p:cNvSpPr/>
                <p:nvPr/>
              </p:nvSpPr>
              <p:spPr>
                <a:xfrm>
                  <a:off x="8565686" y="517440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54" name="Rectangle 1653"/>
                <p:cNvSpPr/>
                <p:nvPr/>
              </p:nvSpPr>
              <p:spPr>
                <a:xfrm>
                  <a:off x="6889286" y="533359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55" name="Rectangle 1654"/>
                <p:cNvSpPr/>
                <p:nvPr/>
              </p:nvSpPr>
              <p:spPr>
                <a:xfrm>
                  <a:off x="7041686" y="5333590"/>
                  <a:ext cx="148855" cy="160409"/>
                </a:xfrm>
                <a:prstGeom prst="rect">
                  <a:avLst/>
                </a:prstGeom>
                <a:solidFill>
                  <a:srgbClr val="FF66CC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56" name="Rectangle 1655"/>
                <p:cNvSpPr/>
                <p:nvPr/>
              </p:nvSpPr>
              <p:spPr>
                <a:xfrm>
                  <a:off x="7194086" y="533359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57" name="Rectangle 1656"/>
                <p:cNvSpPr/>
                <p:nvPr/>
              </p:nvSpPr>
              <p:spPr>
                <a:xfrm>
                  <a:off x="7346486" y="533359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58" name="Rectangle 1657"/>
                <p:cNvSpPr/>
                <p:nvPr/>
              </p:nvSpPr>
              <p:spPr>
                <a:xfrm>
                  <a:off x="7498886" y="533359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59" name="Rectangle 1658"/>
                <p:cNvSpPr/>
                <p:nvPr/>
              </p:nvSpPr>
              <p:spPr>
                <a:xfrm>
                  <a:off x="7651286" y="533359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60" name="Rectangle 1659"/>
                <p:cNvSpPr/>
                <p:nvPr/>
              </p:nvSpPr>
              <p:spPr>
                <a:xfrm>
                  <a:off x="7803686" y="533359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61" name="Rectangle 1660"/>
                <p:cNvSpPr/>
                <p:nvPr/>
              </p:nvSpPr>
              <p:spPr>
                <a:xfrm>
                  <a:off x="7956086" y="533359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62" name="Rectangle 1661"/>
                <p:cNvSpPr/>
                <p:nvPr/>
              </p:nvSpPr>
              <p:spPr>
                <a:xfrm>
                  <a:off x="8108486" y="533359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63" name="Rectangle 1662"/>
                <p:cNvSpPr/>
                <p:nvPr/>
              </p:nvSpPr>
              <p:spPr>
                <a:xfrm>
                  <a:off x="8260886" y="533359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64" name="Rectangle 1663"/>
                <p:cNvSpPr/>
                <p:nvPr/>
              </p:nvSpPr>
              <p:spPr>
                <a:xfrm>
                  <a:off x="8413286" y="533359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65" name="Rectangle 1664"/>
                <p:cNvSpPr/>
                <p:nvPr/>
              </p:nvSpPr>
              <p:spPr>
                <a:xfrm>
                  <a:off x="8565686" y="533359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66" name="Rectangle 1665"/>
                <p:cNvSpPr/>
                <p:nvPr/>
              </p:nvSpPr>
              <p:spPr>
                <a:xfrm>
                  <a:off x="68892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67" name="Rectangle 1666"/>
                <p:cNvSpPr/>
                <p:nvPr/>
              </p:nvSpPr>
              <p:spPr>
                <a:xfrm>
                  <a:off x="70416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68" name="Rectangle 1667"/>
                <p:cNvSpPr/>
                <p:nvPr/>
              </p:nvSpPr>
              <p:spPr>
                <a:xfrm>
                  <a:off x="71940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69" name="Rectangle 1668"/>
                <p:cNvSpPr/>
                <p:nvPr/>
              </p:nvSpPr>
              <p:spPr>
                <a:xfrm>
                  <a:off x="73464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70" name="Rectangle 1669"/>
                <p:cNvSpPr/>
                <p:nvPr/>
              </p:nvSpPr>
              <p:spPr>
                <a:xfrm>
                  <a:off x="74988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71" name="Rectangle 1670"/>
                <p:cNvSpPr/>
                <p:nvPr/>
              </p:nvSpPr>
              <p:spPr>
                <a:xfrm>
                  <a:off x="76512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72" name="Rectangle 1671"/>
                <p:cNvSpPr/>
                <p:nvPr/>
              </p:nvSpPr>
              <p:spPr>
                <a:xfrm>
                  <a:off x="78036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73" name="Rectangle 1672"/>
                <p:cNvSpPr/>
                <p:nvPr/>
              </p:nvSpPr>
              <p:spPr>
                <a:xfrm>
                  <a:off x="79560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74" name="Rectangle 1673"/>
                <p:cNvSpPr/>
                <p:nvPr/>
              </p:nvSpPr>
              <p:spPr>
                <a:xfrm>
                  <a:off x="81084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75" name="Rectangle 1674"/>
                <p:cNvSpPr/>
                <p:nvPr/>
              </p:nvSpPr>
              <p:spPr>
                <a:xfrm>
                  <a:off x="82608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76" name="Rectangle 1675"/>
                <p:cNvSpPr/>
                <p:nvPr/>
              </p:nvSpPr>
              <p:spPr>
                <a:xfrm>
                  <a:off x="84132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77" name="Rectangle 1676"/>
                <p:cNvSpPr/>
                <p:nvPr/>
              </p:nvSpPr>
              <p:spPr>
                <a:xfrm>
                  <a:off x="85656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678" name="Group 1677"/>
              <p:cNvGrpSpPr/>
              <p:nvPr/>
            </p:nvGrpSpPr>
            <p:grpSpPr>
              <a:xfrm>
                <a:off x="9232107" y="4715518"/>
                <a:ext cx="1325385" cy="1323785"/>
                <a:chOff x="6889286" y="3741740"/>
                <a:chExt cx="1825255" cy="1911449"/>
              </a:xfrm>
            </p:grpSpPr>
            <p:sp>
              <p:nvSpPr>
                <p:cNvPr id="1679" name="Rectangle 1678"/>
                <p:cNvSpPr/>
                <p:nvPr/>
              </p:nvSpPr>
              <p:spPr>
                <a:xfrm>
                  <a:off x="68892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80" name="Rectangle 1679"/>
                <p:cNvSpPr/>
                <p:nvPr/>
              </p:nvSpPr>
              <p:spPr>
                <a:xfrm>
                  <a:off x="70416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81" name="Rectangle 1680"/>
                <p:cNvSpPr/>
                <p:nvPr/>
              </p:nvSpPr>
              <p:spPr>
                <a:xfrm>
                  <a:off x="71940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82" name="Rectangle 1681"/>
                <p:cNvSpPr/>
                <p:nvPr/>
              </p:nvSpPr>
              <p:spPr>
                <a:xfrm>
                  <a:off x="73464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83" name="Rectangle 1682"/>
                <p:cNvSpPr/>
                <p:nvPr/>
              </p:nvSpPr>
              <p:spPr>
                <a:xfrm>
                  <a:off x="74988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84" name="Rectangle 1683"/>
                <p:cNvSpPr/>
                <p:nvPr/>
              </p:nvSpPr>
              <p:spPr>
                <a:xfrm>
                  <a:off x="76512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85" name="Rectangle 1684"/>
                <p:cNvSpPr/>
                <p:nvPr/>
              </p:nvSpPr>
              <p:spPr>
                <a:xfrm>
                  <a:off x="78036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86" name="Rectangle 1685"/>
                <p:cNvSpPr/>
                <p:nvPr/>
              </p:nvSpPr>
              <p:spPr>
                <a:xfrm>
                  <a:off x="79560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87" name="Rectangle 1686"/>
                <p:cNvSpPr/>
                <p:nvPr/>
              </p:nvSpPr>
              <p:spPr>
                <a:xfrm>
                  <a:off x="81084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88" name="Rectangle 1687"/>
                <p:cNvSpPr/>
                <p:nvPr/>
              </p:nvSpPr>
              <p:spPr>
                <a:xfrm>
                  <a:off x="82608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89" name="Rectangle 1688"/>
                <p:cNvSpPr/>
                <p:nvPr/>
              </p:nvSpPr>
              <p:spPr>
                <a:xfrm>
                  <a:off x="84132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0" name="Rectangle 1689"/>
                <p:cNvSpPr/>
                <p:nvPr/>
              </p:nvSpPr>
              <p:spPr>
                <a:xfrm>
                  <a:off x="85656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1" name="Rectangle 1690"/>
                <p:cNvSpPr/>
                <p:nvPr/>
              </p:nvSpPr>
              <p:spPr>
                <a:xfrm>
                  <a:off x="6889286" y="390092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2" name="Rectangle 1691"/>
                <p:cNvSpPr/>
                <p:nvPr/>
              </p:nvSpPr>
              <p:spPr>
                <a:xfrm>
                  <a:off x="7041686" y="390092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3" name="Rectangle 1692"/>
                <p:cNvSpPr/>
                <p:nvPr/>
              </p:nvSpPr>
              <p:spPr>
                <a:xfrm>
                  <a:off x="7194086" y="390092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4" name="Rectangle 1693"/>
                <p:cNvSpPr/>
                <p:nvPr/>
              </p:nvSpPr>
              <p:spPr>
                <a:xfrm>
                  <a:off x="7346486" y="390092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5" name="Rectangle 1694"/>
                <p:cNvSpPr/>
                <p:nvPr/>
              </p:nvSpPr>
              <p:spPr>
                <a:xfrm>
                  <a:off x="7498886" y="3900924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6" name="Rectangle 1695"/>
                <p:cNvSpPr/>
                <p:nvPr/>
              </p:nvSpPr>
              <p:spPr>
                <a:xfrm>
                  <a:off x="7651286" y="390092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7" name="Rectangle 1696"/>
                <p:cNvSpPr/>
                <p:nvPr/>
              </p:nvSpPr>
              <p:spPr>
                <a:xfrm>
                  <a:off x="7803686" y="390092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8" name="Rectangle 1697"/>
                <p:cNvSpPr/>
                <p:nvPr/>
              </p:nvSpPr>
              <p:spPr>
                <a:xfrm>
                  <a:off x="7956086" y="390092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99" name="Rectangle 1698"/>
                <p:cNvSpPr/>
                <p:nvPr/>
              </p:nvSpPr>
              <p:spPr>
                <a:xfrm>
                  <a:off x="8108486" y="390092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0" name="Rectangle 1699"/>
                <p:cNvSpPr/>
                <p:nvPr/>
              </p:nvSpPr>
              <p:spPr>
                <a:xfrm>
                  <a:off x="8260886" y="390092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1" name="Rectangle 1700"/>
                <p:cNvSpPr/>
                <p:nvPr/>
              </p:nvSpPr>
              <p:spPr>
                <a:xfrm>
                  <a:off x="8413286" y="3900925"/>
                  <a:ext cx="148855" cy="16040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2" name="Rectangle 1701"/>
                <p:cNvSpPr/>
                <p:nvPr/>
              </p:nvSpPr>
              <p:spPr>
                <a:xfrm>
                  <a:off x="8565686" y="390092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3" name="Rectangle 1702"/>
                <p:cNvSpPr/>
                <p:nvPr/>
              </p:nvSpPr>
              <p:spPr>
                <a:xfrm>
                  <a:off x="6889286" y="406011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4" name="Rectangle 1703"/>
                <p:cNvSpPr/>
                <p:nvPr/>
              </p:nvSpPr>
              <p:spPr>
                <a:xfrm>
                  <a:off x="7041686" y="406011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5" name="Rectangle 1704"/>
                <p:cNvSpPr/>
                <p:nvPr/>
              </p:nvSpPr>
              <p:spPr>
                <a:xfrm>
                  <a:off x="7194086" y="4060110"/>
                  <a:ext cx="148855" cy="160409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6" name="Rectangle 1705"/>
                <p:cNvSpPr/>
                <p:nvPr/>
              </p:nvSpPr>
              <p:spPr>
                <a:xfrm>
                  <a:off x="7346486" y="406011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7" name="Rectangle 1706"/>
                <p:cNvSpPr/>
                <p:nvPr/>
              </p:nvSpPr>
              <p:spPr>
                <a:xfrm>
                  <a:off x="7498886" y="406011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8" name="Rectangle 1707"/>
                <p:cNvSpPr/>
                <p:nvPr/>
              </p:nvSpPr>
              <p:spPr>
                <a:xfrm>
                  <a:off x="7651286" y="406011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09" name="Rectangle 1708"/>
                <p:cNvSpPr/>
                <p:nvPr/>
              </p:nvSpPr>
              <p:spPr>
                <a:xfrm>
                  <a:off x="7803686" y="406011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10" name="Rectangle 1709"/>
                <p:cNvSpPr/>
                <p:nvPr/>
              </p:nvSpPr>
              <p:spPr>
                <a:xfrm>
                  <a:off x="7956086" y="406011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11" name="Rectangle 1710"/>
                <p:cNvSpPr/>
                <p:nvPr/>
              </p:nvSpPr>
              <p:spPr>
                <a:xfrm>
                  <a:off x="8108486" y="406011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12" name="Rectangle 1711"/>
                <p:cNvSpPr/>
                <p:nvPr/>
              </p:nvSpPr>
              <p:spPr>
                <a:xfrm>
                  <a:off x="8260886" y="406011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13" name="Rectangle 1712"/>
                <p:cNvSpPr/>
                <p:nvPr/>
              </p:nvSpPr>
              <p:spPr>
                <a:xfrm>
                  <a:off x="8413286" y="406011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14" name="Rectangle 1713"/>
                <p:cNvSpPr/>
                <p:nvPr/>
              </p:nvSpPr>
              <p:spPr>
                <a:xfrm>
                  <a:off x="8565686" y="406011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15" name="Rectangle 1714"/>
                <p:cNvSpPr/>
                <p:nvPr/>
              </p:nvSpPr>
              <p:spPr>
                <a:xfrm>
                  <a:off x="6889286" y="421929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16" name="Rectangle 1715"/>
                <p:cNvSpPr/>
                <p:nvPr/>
              </p:nvSpPr>
              <p:spPr>
                <a:xfrm>
                  <a:off x="7041686" y="421929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17" name="Rectangle 1716"/>
                <p:cNvSpPr/>
                <p:nvPr/>
              </p:nvSpPr>
              <p:spPr>
                <a:xfrm>
                  <a:off x="7194086" y="421929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18" name="Rectangle 1717"/>
                <p:cNvSpPr/>
                <p:nvPr/>
              </p:nvSpPr>
              <p:spPr>
                <a:xfrm>
                  <a:off x="7346486" y="421929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19" name="Rectangle 1718"/>
                <p:cNvSpPr/>
                <p:nvPr/>
              </p:nvSpPr>
              <p:spPr>
                <a:xfrm>
                  <a:off x="7498886" y="4219295"/>
                  <a:ext cx="148855" cy="160409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20" name="Rectangle 1719"/>
                <p:cNvSpPr/>
                <p:nvPr/>
              </p:nvSpPr>
              <p:spPr>
                <a:xfrm>
                  <a:off x="7651286" y="421929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21" name="Rectangle 1720"/>
                <p:cNvSpPr/>
                <p:nvPr/>
              </p:nvSpPr>
              <p:spPr>
                <a:xfrm>
                  <a:off x="7803686" y="421929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22" name="Rectangle 1721"/>
                <p:cNvSpPr/>
                <p:nvPr/>
              </p:nvSpPr>
              <p:spPr>
                <a:xfrm>
                  <a:off x="7956086" y="421929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23" name="Rectangle 1722"/>
                <p:cNvSpPr/>
                <p:nvPr/>
              </p:nvSpPr>
              <p:spPr>
                <a:xfrm>
                  <a:off x="8108486" y="421929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24" name="Rectangle 1723"/>
                <p:cNvSpPr/>
                <p:nvPr/>
              </p:nvSpPr>
              <p:spPr>
                <a:xfrm>
                  <a:off x="8260886" y="421929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25" name="Rectangle 1724"/>
                <p:cNvSpPr/>
                <p:nvPr/>
              </p:nvSpPr>
              <p:spPr>
                <a:xfrm>
                  <a:off x="8413286" y="421929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26" name="Rectangle 1725"/>
                <p:cNvSpPr/>
                <p:nvPr/>
              </p:nvSpPr>
              <p:spPr>
                <a:xfrm>
                  <a:off x="8565686" y="421929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27" name="Rectangle 1726"/>
                <p:cNvSpPr/>
                <p:nvPr/>
              </p:nvSpPr>
              <p:spPr>
                <a:xfrm>
                  <a:off x="6889286" y="43784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28" name="Rectangle 1727"/>
                <p:cNvSpPr/>
                <p:nvPr/>
              </p:nvSpPr>
              <p:spPr>
                <a:xfrm>
                  <a:off x="7041686" y="43784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29" name="Rectangle 1728"/>
                <p:cNvSpPr/>
                <p:nvPr/>
              </p:nvSpPr>
              <p:spPr>
                <a:xfrm>
                  <a:off x="7194086" y="43784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30" name="Rectangle 1729"/>
                <p:cNvSpPr/>
                <p:nvPr/>
              </p:nvSpPr>
              <p:spPr>
                <a:xfrm>
                  <a:off x="7346486" y="43784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31" name="Rectangle 1730"/>
                <p:cNvSpPr/>
                <p:nvPr/>
              </p:nvSpPr>
              <p:spPr>
                <a:xfrm>
                  <a:off x="7498886" y="43784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32" name="Rectangle 1731"/>
                <p:cNvSpPr/>
                <p:nvPr/>
              </p:nvSpPr>
              <p:spPr>
                <a:xfrm>
                  <a:off x="7651286" y="43784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33" name="Rectangle 1732"/>
                <p:cNvSpPr/>
                <p:nvPr/>
              </p:nvSpPr>
              <p:spPr>
                <a:xfrm>
                  <a:off x="7803686" y="43784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34" name="Rectangle 1733"/>
                <p:cNvSpPr/>
                <p:nvPr/>
              </p:nvSpPr>
              <p:spPr>
                <a:xfrm>
                  <a:off x="7956086" y="43784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35" name="Rectangle 1734"/>
                <p:cNvSpPr/>
                <p:nvPr/>
              </p:nvSpPr>
              <p:spPr>
                <a:xfrm>
                  <a:off x="8108486" y="43784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36" name="Rectangle 1735"/>
                <p:cNvSpPr/>
                <p:nvPr/>
              </p:nvSpPr>
              <p:spPr>
                <a:xfrm>
                  <a:off x="8260886" y="4378480"/>
                  <a:ext cx="148855" cy="160409"/>
                </a:xfrm>
                <a:prstGeom prst="rect">
                  <a:avLst/>
                </a:prstGeom>
                <a:solidFill>
                  <a:srgbClr val="00FF0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37" name="Rectangle 1736"/>
                <p:cNvSpPr/>
                <p:nvPr/>
              </p:nvSpPr>
              <p:spPr>
                <a:xfrm>
                  <a:off x="8413286" y="43784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38" name="Rectangle 1737"/>
                <p:cNvSpPr/>
                <p:nvPr/>
              </p:nvSpPr>
              <p:spPr>
                <a:xfrm>
                  <a:off x="8565686" y="43784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39" name="Rectangle 1738"/>
                <p:cNvSpPr/>
                <p:nvPr/>
              </p:nvSpPr>
              <p:spPr>
                <a:xfrm>
                  <a:off x="6889286" y="453766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40" name="Rectangle 1739"/>
                <p:cNvSpPr/>
                <p:nvPr/>
              </p:nvSpPr>
              <p:spPr>
                <a:xfrm>
                  <a:off x="7041686" y="453766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41" name="Rectangle 1740"/>
                <p:cNvSpPr/>
                <p:nvPr/>
              </p:nvSpPr>
              <p:spPr>
                <a:xfrm>
                  <a:off x="7194086" y="453766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42" name="Rectangle 1741"/>
                <p:cNvSpPr/>
                <p:nvPr/>
              </p:nvSpPr>
              <p:spPr>
                <a:xfrm>
                  <a:off x="7346486" y="453766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43" name="Rectangle 1742"/>
                <p:cNvSpPr/>
                <p:nvPr/>
              </p:nvSpPr>
              <p:spPr>
                <a:xfrm>
                  <a:off x="7498886" y="4537665"/>
                  <a:ext cx="148855" cy="160409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44" name="Rectangle 1743"/>
                <p:cNvSpPr/>
                <p:nvPr/>
              </p:nvSpPr>
              <p:spPr>
                <a:xfrm>
                  <a:off x="7651286" y="453766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45" name="Rectangle 1744"/>
                <p:cNvSpPr/>
                <p:nvPr/>
              </p:nvSpPr>
              <p:spPr>
                <a:xfrm>
                  <a:off x="7803686" y="453766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46" name="Rectangle 1745"/>
                <p:cNvSpPr/>
                <p:nvPr/>
              </p:nvSpPr>
              <p:spPr>
                <a:xfrm>
                  <a:off x="7956086" y="453766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47" name="Rectangle 1746"/>
                <p:cNvSpPr/>
                <p:nvPr/>
              </p:nvSpPr>
              <p:spPr>
                <a:xfrm>
                  <a:off x="8108486" y="453766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48" name="Rectangle 1747"/>
                <p:cNvSpPr/>
                <p:nvPr/>
              </p:nvSpPr>
              <p:spPr>
                <a:xfrm>
                  <a:off x="8260886" y="453766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49" name="Rectangle 1748"/>
                <p:cNvSpPr/>
                <p:nvPr/>
              </p:nvSpPr>
              <p:spPr>
                <a:xfrm>
                  <a:off x="8413286" y="453766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50" name="Rectangle 1749"/>
                <p:cNvSpPr/>
                <p:nvPr/>
              </p:nvSpPr>
              <p:spPr>
                <a:xfrm>
                  <a:off x="8565686" y="453766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51" name="Rectangle 1750"/>
                <p:cNvSpPr/>
                <p:nvPr/>
              </p:nvSpPr>
              <p:spPr>
                <a:xfrm>
                  <a:off x="68892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52" name="Rectangle 1751"/>
                <p:cNvSpPr/>
                <p:nvPr/>
              </p:nvSpPr>
              <p:spPr>
                <a:xfrm>
                  <a:off x="70416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53" name="Rectangle 1752"/>
                <p:cNvSpPr/>
                <p:nvPr/>
              </p:nvSpPr>
              <p:spPr>
                <a:xfrm>
                  <a:off x="71940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54" name="Rectangle 1753"/>
                <p:cNvSpPr/>
                <p:nvPr/>
              </p:nvSpPr>
              <p:spPr>
                <a:xfrm>
                  <a:off x="73464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55" name="Rectangle 1754"/>
                <p:cNvSpPr/>
                <p:nvPr/>
              </p:nvSpPr>
              <p:spPr>
                <a:xfrm>
                  <a:off x="74988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56" name="Rectangle 1755"/>
                <p:cNvSpPr/>
                <p:nvPr/>
              </p:nvSpPr>
              <p:spPr>
                <a:xfrm>
                  <a:off x="76512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57" name="Rectangle 1756"/>
                <p:cNvSpPr/>
                <p:nvPr/>
              </p:nvSpPr>
              <p:spPr>
                <a:xfrm>
                  <a:off x="78036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58" name="Rectangle 1757"/>
                <p:cNvSpPr/>
                <p:nvPr/>
              </p:nvSpPr>
              <p:spPr>
                <a:xfrm>
                  <a:off x="79560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59" name="Rectangle 1758"/>
                <p:cNvSpPr/>
                <p:nvPr/>
              </p:nvSpPr>
              <p:spPr>
                <a:xfrm>
                  <a:off x="81084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60" name="Rectangle 1759"/>
                <p:cNvSpPr/>
                <p:nvPr/>
              </p:nvSpPr>
              <p:spPr>
                <a:xfrm>
                  <a:off x="82608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61" name="Rectangle 1760"/>
                <p:cNvSpPr/>
                <p:nvPr/>
              </p:nvSpPr>
              <p:spPr>
                <a:xfrm>
                  <a:off x="84132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62" name="Rectangle 1761"/>
                <p:cNvSpPr/>
                <p:nvPr/>
              </p:nvSpPr>
              <p:spPr>
                <a:xfrm>
                  <a:off x="85656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63" name="Rectangle 1762"/>
                <p:cNvSpPr/>
                <p:nvPr/>
              </p:nvSpPr>
              <p:spPr>
                <a:xfrm>
                  <a:off x="68892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64" name="Rectangle 1763"/>
                <p:cNvSpPr/>
                <p:nvPr/>
              </p:nvSpPr>
              <p:spPr>
                <a:xfrm>
                  <a:off x="70416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65" name="Rectangle 1764"/>
                <p:cNvSpPr/>
                <p:nvPr/>
              </p:nvSpPr>
              <p:spPr>
                <a:xfrm>
                  <a:off x="71940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66" name="Rectangle 1765"/>
                <p:cNvSpPr/>
                <p:nvPr/>
              </p:nvSpPr>
              <p:spPr>
                <a:xfrm>
                  <a:off x="73464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67" name="Rectangle 1766"/>
                <p:cNvSpPr/>
                <p:nvPr/>
              </p:nvSpPr>
              <p:spPr>
                <a:xfrm>
                  <a:off x="74988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68" name="Rectangle 1767"/>
                <p:cNvSpPr/>
                <p:nvPr/>
              </p:nvSpPr>
              <p:spPr>
                <a:xfrm>
                  <a:off x="76512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69" name="Rectangle 1768"/>
                <p:cNvSpPr/>
                <p:nvPr/>
              </p:nvSpPr>
              <p:spPr>
                <a:xfrm>
                  <a:off x="78036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70" name="Rectangle 1769"/>
                <p:cNvSpPr/>
                <p:nvPr/>
              </p:nvSpPr>
              <p:spPr>
                <a:xfrm>
                  <a:off x="79560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71" name="Rectangle 1770"/>
                <p:cNvSpPr/>
                <p:nvPr/>
              </p:nvSpPr>
              <p:spPr>
                <a:xfrm>
                  <a:off x="81084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72" name="Rectangle 1771"/>
                <p:cNvSpPr/>
                <p:nvPr/>
              </p:nvSpPr>
              <p:spPr>
                <a:xfrm>
                  <a:off x="82608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73" name="Rectangle 1772"/>
                <p:cNvSpPr/>
                <p:nvPr/>
              </p:nvSpPr>
              <p:spPr>
                <a:xfrm>
                  <a:off x="84132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74" name="Rectangle 1773"/>
                <p:cNvSpPr/>
                <p:nvPr/>
              </p:nvSpPr>
              <p:spPr>
                <a:xfrm>
                  <a:off x="85656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75" name="Rectangle 1774"/>
                <p:cNvSpPr/>
                <p:nvPr/>
              </p:nvSpPr>
              <p:spPr>
                <a:xfrm>
                  <a:off x="6889286" y="501522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76" name="Rectangle 1775"/>
                <p:cNvSpPr/>
                <p:nvPr/>
              </p:nvSpPr>
              <p:spPr>
                <a:xfrm>
                  <a:off x="7041686" y="501522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77" name="Rectangle 1776"/>
                <p:cNvSpPr/>
                <p:nvPr/>
              </p:nvSpPr>
              <p:spPr>
                <a:xfrm>
                  <a:off x="7194086" y="501522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78" name="Rectangle 1777"/>
                <p:cNvSpPr/>
                <p:nvPr/>
              </p:nvSpPr>
              <p:spPr>
                <a:xfrm>
                  <a:off x="7346486" y="501522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79" name="Rectangle 1778"/>
                <p:cNvSpPr/>
                <p:nvPr/>
              </p:nvSpPr>
              <p:spPr>
                <a:xfrm>
                  <a:off x="7498886" y="501522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80" name="Rectangle 1779"/>
                <p:cNvSpPr/>
                <p:nvPr/>
              </p:nvSpPr>
              <p:spPr>
                <a:xfrm>
                  <a:off x="7651286" y="501522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81" name="Rectangle 1780"/>
                <p:cNvSpPr/>
                <p:nvPr/>
              </p:nvSpPr>
              <p:spPr>
                <a:xfrm>
                  <a:off x="7803686" y="5015220"/>
                  <a:ext cx="148855" cy="160409"/>
                </a:xfrm>
                <a:prstGeom prst="rect">
                  <a:avLst/>
                </a:prstGeom>
                <a:solidFill>
                  <a:srgbClr val="00CCFF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82" name="Rectangle 1781"/>
                <p:cNvSpPr/>
                <p:nvPr/>
              </p:nvSpPr>
              <p:spPr>
                <a:xfrm>
                  <a:off x="7956086" y="501522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83" name="Rectangle 1782"/>
                <p:cNvSpPr/>
                <p:nvPr/>
              </p:nvSpPr>
              <p:spPr>
                <a:xfrm>
                  <a:off x="8108486" y="501522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84" name="Rectangle 1783"/>
                <p:cNvSpPr/>
                <p:nvPr/>
              </p:nvSpPr>
              <p:spPr>
                <a:xfrm>
                  <a:off x="8260886" y="501522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85" name="Rectangle 1784"/>
                <p:cNvSpPr/>
                <p:nvPr/>
              </p:nvSpPr>
              <p:spPr>
                <a:xfrm>
                  <a:off x="8413286" y="501522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86" name="Rectangle 1785"/>
                <p:cNvSpPr/>
                <p:nvPr/>
              </p:nvSpPr>
              <p:spPr>
                <a:xfrm>
                  <a:off x="8565686" y="501522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87" name="Rectangle 1786"/>
                <p:cNvSpPr/>
                <p:nvPr/>
              </p:nvSpPr>
              <p:spPr>
                <a:xfrm>
                  <a:off x="6889286" y="517440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88" name="Rectangle 1787"/>
                <p:cNvSpPr/>
                <p:nvPr/>
              </p:nvSpPr>
              <p:spPr>
                <a:xfrm>
                  <a:off x="7041686" y="517440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89" name="Rectangle 1788"/>
                <p:cNvSpPr/>
                <p:nvPr/>
              </p:nvSpPr>
              <p:spPr>
                <a:xfrm>
                  <a:off x="7194086" y="517440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90" name="Rectangle 1789"/>
                <p:cNvSpPr/>
                <p:nvPr/>
              </p:nvSpPr>
              <p:spPr>
                <a:xfrm>
                  <a:off x="7346486" y="517440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91" name="Rectangle 1790"/>
                <p:cNvSpPr/>
                <p:nvPr/>
              </p:nvSpPr>
              <p:spPr>
                <a:xfrm>
                  <a:off x="7498886" y="517440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92" name="Rectangle 1791"/>
                <p:cNvSpPr/>
                <p:nvPr/>
              </p:nvSpPr>
              <p:spPr>
                <a:xfrm>
                  <a:off x="7651286" y="517440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93" name="Rectangle 1792"/>
                <p:cNvSpPr/>
                <p:nvPr/>
              </p:nvSpPr>
              <p:spPr>
                <a:xfrm>
                  <a:off x="7803686" y="517440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94" name="Rectangle 1793"/>
                <p:cNvSpPr/>
                <p:nvPr/>
              </p:nvSpPr>
              <p:spPr>
                <a:xfrm>
                  <a:off x="7956086" y="517440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95" name="Rectangle 1794"/>
                <p:cNvSpPr/>
                <p:nvPr/>
              </p:nvSpPr>
              <p:spPr>
                <a:xfrm>
                  <a:off x="8108486" y="517440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96" name="Rectangle 1795"/>
                <p:cNvSpPr/>
                <p:nvPr/>
              </p:nvSpPr>
              <p:spPr>
                <a:xfrm>
                  <a:off x="8260886" y="517440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97" name="Rectangle 1796"/>
                <p:cNvSpPr/>
                <p:nvPr/>
              </p:nvSpPr>
              <p:spPr>
                <a:xfrm>
                  <a:off x="8413286" y="5174405"/>
                  <a:ext cx="148855" cy="16040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98" name="Rectangle 1797"/>
                <p:cNvSpPr/>
                <p:nvPr/>
              </p:nvSpPr>
              <p:spPr>
                <a:xfrm>
                  <a:off x="8565686" y="517440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99" name="Rectangle 1798"/>
                <p:cNvSpPr/>
                <p:nvPr/>
              </p:nvSpPr>
              <p:spPr>
                <a:xfrm>
                  <a:off x="6889286" y="533359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00" name="Rectangle 1799"/>
                <p:cNvSpPr/>
                <p:nvPr/>
              </p:nvSpPr>
              <p:spPr>
                <a:xfrm>
                  <a:off x="7041686" y="5333590"/>
                  <a:ext cx="148855" cy="160409"/>
                </a:xfrm>
                <a:prstGeom prst="rect">
                  <a:avLst/>
                </a:prstGeom>
                <a:solidFill>
                  <a:srgbClr val="FF66CC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01" name="Rectangle 1800"/>
                <p:cNvSpPr/>
                <p:nvPr/>
              </p:nvSpPr>
              <p:spPr>
                <a:xfrm>
                  <a:off x="7194086" y="533359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02" name="Rectangle 1801"/>
                <p:cNvSpPr/>
                <p:nvPr/>
              </p:nvSpPr>
              <p:spPr>
                <a:xfrm>
                  <a:off x="7346486" y="533359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03" name="Rectangle 1802"/>
                <p:cNvSpPr/>
                <p:nvPr/>
              </p:nvSpPr>
              <p:spPr>
                <a:xfrm>
                  <a:off x="7498886" y="533359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04" name="Rectangle 1803"/>
                <p:cNvSpPr/>
                <p:nvPr/>
              </p:nvSpPr>
              <p:spPr>
                <a:xfrm>
                  <a:off x="7651286" y="533359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05" name="Rectangle 1804"/>
                <p:cNvSpPr/>
                <p:nvPr/>
              </p:nvSpPr>
              <p:spPr>
                <a:xfrm>
                  <a:off x="7803686" y="533359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06" name="Rectangle 1805"/>
                <p:cNvSpPr/>
                <p:nvPr/>
              </p:nvSpPr>
              <p:spPr>
                <a:xfrm>
                  <a:off x="7956086" y="533359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07" name="Rectangle 1806"/>
                <p:cNvSpPr/>
                <p:nvPr/>
              </p:nvSpPr>
              <p:spPr>
                <a:xfrm>
                  <a:off x="8108486" y="533359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08" name="Rectangle 1807"/>
                <p:cNvSpPr/>
                <p:nvPr/>
              </p:nvSpPr>
              <p:spPr>
                <a:xfrm>
                  <a:off x="8260886" y="533359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09" name="Rectangle 1808"/>
                <p:cNvSpPr/>
                <p:nvPr/>
              </p:nvSpPr>
              <p:spPr>
                <a:xfrm>
                  <a:off x="8413286" y="533359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10" name="Rectangle 1809"/>
                <p:cNvSpPr/>
                <p:nvPr/>
              </p:nvSpPr>
              <p:spPr>
                <a:xfrm>
                  <a:off x="8565686" y="533359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11" name="Rectangle 1810"/>
                <p:cNvSpPr/>
                <p:nvPr/>
              </p:nvSpPr>
              <p:spPr>
                <a:xfrm>
                  <a:off x="68892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12" name="Rectangle 1811"/>
                <p:cNvSpPr/>
                <p:nvPr/>
              </p:nvSpPr>
              <p:spPr>
                <a:xfrm>
                  <a:off x="70416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13" name="Rectangle 1812"/>
                <p:cNvSpPr/>
                <p:nvPr/>
              </p:nvSpPr>
              <p:spPr>
                <a:xfrm>
                  <a:off x="71940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14" name="Rectangle 1813"/>
                <p:cNvSpPr/>
                <p:nvPr/>
              </p:nvSpPr>
              <p:spPr>
                <a:xfrm>
                  <a:off x="73464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15" name="Rectangle 1814"/>
                <p:cNvSpPr/>
                <p:nvPr/>
              </p:nvSpPr>
              <p:spPr>
                <a:xfrm>
                  <a:off x="74988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16" name="Rectangle 1815"/>
                <p:cNvSpPr/>
                <p:nvPr/>
              </p:nvSpPr>
              <p:spPr>
                <a:xfrm>
                  <a:off x="76512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17" name="Rectangle 1816"/>
                <p:cNvSpPr/>
                <p:nvPr/>
              </p:nvSpPr>
              <p:spPr>
                <a:xfrm>
                  <a:off x="78036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18" name="Rectangle 1817"/>
                <p:cNvSpPr/>
                <p:nvPr/>
              </p:nvSpPr>
              <p:spPr>
                <a:xfrm>
                  <a:off x="79560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19" name="Rectangle 1818"/>
                <p:cNvSpPr/>
                <p:nvPr/>
              </p:nvSpPr>
              <p:spPr>
                <a:xfrm>
                  <a:off x="81084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20" name="Rectangle 1819"/>
                <p:cNvSpPr/>
                <p:nvPr/>
              </p:nvSpPr>
              <p:spPr>
                <a:xfrm>
                  <a:off x="82608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21" name="Rectangle 1820"/>
                <p:cNvSpPr/>
                <p:nvPr/>
              </p:nvSpPr>
              <p:spPr>
                <a:xfrm>
                  <a:off x="84132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22" name="Rectangle 1821"/>
                <p:cNvSpPr/>
                <p:nvPr/>
              </p:nvSpPr>
              <p:spPr>
                <a:xfrm>
                  <a:off x="85656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823" name="Group 1822"/>
              <p:cNvGrpSpPr/>
              <p:nvPr/>
            </p:nvGrpSpPr>
            <p:grpSpPr>
              <a:xfrm>
                <a:off x="10568415" y="4716709"/>
                <a:ext cx="1325385" cy="1323785"/>
                <a:chOff x="6889286" y="3741740"/>
                <a:chExt cx="1825255" cy="1911449"/>
              </a:xfrm>
            </p:grpSpPr>
            <p:sp>
              <p:nvSpPr>
                <p:cNvPr id="1824" name="Rectangle 1823"/>
                <p:cNvSpPr/>
                <p:nvPr/>
              </p:nvSpPr>
              <p:spPr>
                <a:xfrm>
                  <a:off x="68892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25" name="Rectangle 1824"/>
                <p:cNvSpPr/>
                <p:nvPr/>
              </p:nvSpPr>
              <p:spPr>
                <a:xfrm>
                  <a:off x="70416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26" name="Rectangle 1825"/>
                <p:cNvSpPr/>
                <p:nvPr/>
              </p:nvSpPr>
              <p:spPr>
                <a:xfrm>
                  <a:off x="71940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27" name="Rectangle 1826"/>
                <p:cNvSpPr/>
                <p:nvPr/>
              </p:nvSpPr>
              <p:spPr>
                <a:xfrm>
                  <a:off x="73464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28" name="Rectangle 1827"/>
                <p:cNvSpPr/>
                <p:nvPr/>
              </p:nvSpPr>
              <p:spPr>
                <a:xfrm>
                  <a:off x="74988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29" name="Rectangle 1828"/>
                <p:cNvSpPr/>
                <p:nvPr/>
              </p:nvSpPr>
              <p:spPr>
                <a:xfrm>
                  <a:off x="76512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30" name="Rectangle 1829"/>
                <p:cNvSpPr/>
                <p:nvPr/>
              </p:nvSpPr>
              <p:spPr>
                <a:xfrm>
                  <a:off x="78036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31" name="Rectangle 1830"/>
                <p:cNvSpPr/>
                <p:nvPr/>
              </p:nvSpPr>
              <p:spPr>
                <a:xfrm>
                  <a:off x="79560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32" name="Rectangle 1831"/>
                <p:cNvSpPr/>
                <p:nvPr/>
              </p:nvSpPr>
              <p:spPr>
                <a:xfrm>
                  <a:off x="81084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33" name="Rectangle 1832"/>
                <p:cNvSpPr/>
                <p:nvPr/>
              </p:nvSpPr>
              <p:spPr>
                <a:xfrm>
                  <a:off x="82608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34" name="Rectangle 1833"/>
                <p:cNvSpPr/>
                <p:nvPr/>
              </p:nvSpPr>
              <p:spPr>
                <a:xfrm>
                  <a:off x="84132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35" name="Rectangle 1834"/>
                <p:cNvSpPr/>
                <p:nvPr/>
              </p:nvSpPr>
              <p:spPr>
                <a:xfrm>
                  <a:off x="8565686" y="374174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36" name="Rectangle 1835"/>
                <p:cNvSpPr/>
                <p:nvPr/>
              </p:nvSpPr>
              <p:spPr>
                <a:xfrm>
                  <a:off x="6889286" y="390092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37" name="Rectangle 1836"/>
                <p:cNvSpPr/>
                <p:nvPr/>
              </p:nvSpPr>
              <p:spPr>
                <a:xfrm>
                  <a:off x="7041686" y="390092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38" name="Rectangle 1837"/>
                <p:cNvSpPr/>
                <p:nvPr/>
              </p:nvSpPr>
              <p:spPr>
                <a:xfrm>
                  <a:off x="7194086" y="390092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39" name="Rectangle 1838"/>
                <p:cNvSpPr/>
                <p:nvPr/>
              </p:nvSpPr>
              <p:spPr>
                <a:xfrm>
                  <a:off x="7346486" y="390092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40" name="Rectangle 1839"/>
                <p:cNvSpPr/>
                <p:nvPr/>
              </p:nvSpPr>
              <p:spPr>
                <a:xfrm>
                  <a:off x="7498886" y="3900924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41" name="Rectangle 1840"/>
                <p:cNvSpPr/>
                <p:nvPr/>
              </p:nvSpPr>
              <p:spPr>
                <a:xfrm>
                  <a:off x="7651286" y="390092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42" name="Rectangle 1841"/>
                <p:cNvSpPr/>
                <p:nvPr/>
              </p:nvSpPr>
              <p:spPr>
                <a:xfrm>
                  <a:off x="7803686" y="390092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43" name="Rectangle 1842"/>
                <p:cNvSpPr/>
                <p:nvPr/>
              </p:nvSpPr>
              <p:spPr>
                <a:xfrm>
                  <a:off x="7956086" y="390092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44" name="Rectangle 1843"/>
                <p:cNvSpPr/>
                <p:nvPr/>
              </p:nvSpPr>
              <p:spPr>
                <a:xfrm>
                  <a:off x="8108486" y="390092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45" name="Rectangle 1844"/>
                <p:cNvSpPr/>
                <p:nvPr/>
              </p:nvSpPr>
              <p:spPr>
                <a:xfrm>
                  <a:off x="8260886" y="390092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46" name="Rectangle 1845"/>
                <p:cNvSpPr/>
                <p:nvPr/>
              </p:nvSpPr>
              <p:spPr>
                <a:xfrm>
                  <a:off x="8413286" y="3900925"/>
                  <a:ext cx="148855" cy="16040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47" name="Rectangle 1846"/>
                <p:cNvSpPr/>
                <p:nvPr/>
              </p:nvSpPr>
              <p:spPr>
                <a:xfrm>
                  <a:off x="8565686" y="390092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48" name="Rectangle 1847"/>
                <p:cNvSpPr/>
                <p:nvPr/>
              </p:nvSpPr>
              <p:spPr>
                <a:xfrm>
                  <a:off x="6889286" y="406011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49" name="Rectangle 1848"/>
                <p:cNvSpPr/>
                <p:nvPr/>
              </p:nvSpPr>
              <p:spPr>
                <a:xfrm>
                  <a:off x="7041686" y="406011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50" name="Rectangle 1849"/>
                <p:cNvSpPr/>
                <p:nvPr/>
              </p:nvSpPr>
              <p:spPr>
                <a:xfrm>
                  <a:off x="7194086" y="4060110"/>
                  <a:ext cx="148855" cy="160409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51" name="Rectangle 1850"/>
                <p:cNvSpPr/>
                <p:nvPr/>
              </p:nvSpPr>
              <p:spPr>
                <a:xfrm>
                  <a:off x="7346486" y="406011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52" name="Rectangle 1851"/>
                <p:cNvSpPr/>
                <p:nvPr/>
              </p:nvSpPr>
              <p:spPr>
                <a:xfrm>
                  <a:off x="7498886" y="406011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53" name="Rectangle 1852"/>
                <p:cNvSpPr/>
                <p:nvPr/>
              </p:nvSpPr>
              <p:spPr>
                <a:xfrm>
                  <a:off x="7651286" y="406011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54" name="Rectangle 1853"/>
                <p:cNvSpPr/>
                <p:nvPr/>
              </p:nvSpPr>
              <p:spPr>
                <a:xfrm>
                  <a:off x="7803686" y="406011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55" name="Rectangle 1854"/>
                <p:cNvSpPr/>
                <p:nvPr/>
              </p:nvSpPr>
              <p:spPr>
                <a:xfrm>
                  <a:off x="7956086" y="406011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56" name="Rectangle 1855"/>
                <p:cNvSpPr/>
                <p:nvPr/>
              </p:nvSpPr>
              <p:spPr>
                <a:xfrm>
                  <a:off x="8108486" y="406011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57" name="Rectangle 1856"/>
                <p:cNvSpPr/>
                <p:nvPr/>
              </p:nvSpPr>
              <p:spPr>
                <a:xfrm>
                  <a:off x="8260886" y="406011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58" name="Rectangle 1857"/>
                <p:cNvSpPr/>
                <p:nvPr/>
              </p:nvSpPr>
              <p:spPr>
                <a:xfrm>
                  <a:off x="8413286" y="406011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59" name="Rectangle 1858"/>
                <p:cNvSpPr/>
                <p:nvPr/>
              </p:nvSpPr>
              <p:spPr>
                <a:xfrm>
                  <a:off x="8565686" y="406011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60" name="Rectangle 1859"/>
                <p:cNvSpPr/>
                <p:nvPr/>
              </p:nvSpPr>
              <p:spPr>
                <a:xfrm>
                  <a:off x="6889286" y="421929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61" name="Rectangle 1860"/>
                <p:cNvSpPr/>
                <p:nvPr/>
              </p:nvSpPr>
              <p:spPr>
                <a:xfrm>
                  <a:off x="7041686" y="421929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62" name="Rectangle 1861"/>
                <p:cNvSpPr/>
                <p:nvPr/>
              </p:nvSpPr>
              <p:spPr>
                <a:xfrm>
                  <a:off x="7194086" y="421929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63" name="Rectangle 1862"/>
                <p:cNvSpPr/>
                <p:nvPr/>
              </p:nvSpPr>
              <p:spPr>
                <a:xfrm>
                  <a:off x="7346486" y="421929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64" name="Rectangle 1863"/>
                <p:cNvSpPr/>
                <p:nvPr/>
              </p:nvSpPr>
              <p:spPr>
                <a:xfrm>
                  <a:off x="7498886" y="4219295"/>
                  <a:ext cx="148855" cy="160409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65" name="Rectangle 1864"/>
                <p:cNvSpPr/>
                <p:nvPr/>
              </p:nvSpPr>
              <p:spPr>
                <a:xfrm>
                  <a:off x="7651286" y="421929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66" name="Rectangle 1865"/>
                <p:cNvSpPr/>
                <p:nvPr/>
              </p:nvSpPr>
              <p:spPr>
                <a:xfrm>
                  <a:off x="7803686" y="421929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67" name="Rectangle 1866"/>
                <p:cNvSpPr/>
                <p:nvPr/>
              </p:nvSpPr>
              <p:spPr>
                <a:xfrm>
                  <a:off x="7956086" y="421929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68" name="Rectangle 1867"/>
                <p:cNvSpPr/>
                <p:nvPr/>
              </p:nvSpPr>
              <p:spPr>
                <a:xfrm>
                  <a:off x="8108486" y="421929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69" name="Rectangle 1868"/>
                <p:cNvSpPr/>
                <p:nvPr/>
              </p:nvSpPr>
              <p:spPr>
                <a:xfrm>
                  <a:off x="8260886" y="421929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70" name="Rectangle 1869"/>
                <p:cNvSpPr/>
                <p:nvPr/>
              </p:nvSpPr>
              <p:spPr>
                <a:xfrm>
                  <a:off x="8413286" y="421929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71" name="Rectangle 1870"/>
                <p:cNvSpPr/>
                <p:nvPr/>
              </p:nvSpPr>
              <p:spPr>
                <a:xfrm>
                  <a:off x="8565686" y="421929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72" name="Rectangle 1871"/>
                <p:cNvSpPr/>
                <p:nvPr/>
              </p:nvSpPr>
              <p:spPr>
                <a:xfrm>
                  <a:off x="6889286" y="43784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73" name="Rectangle 1872"/>
                <p:cNvSpPr/>
                <p:nvPr/>
              </p:nvSpPr>
              <p:spPr>
                <a:xfrm>
                  <a:off x="7041686" y="43784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74" name="Rectangle 1873"/>
                <p:cNvSpPr/>
                <p:nvPr/>
              </p:nvSpPr>
              <p:spPr>
                <a:xfrm>
                  <a:off x="7194086" y="43784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75" name="Rectangle 1874"/>
                <p:cNvSpPr/>
                <p:nvPr/>
              </p:nvSpPr>
              <p:spPr>
                <a:xfrm>
                  <a:off x="7346486" y="43784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76" name="Rectangle 1875"/>
                <p:cNvSpPr/>
                <p:nvPr/>
              </p:nvSpPr>
              <p:spPr>
                <a:xfrm>
                  <a:off x="7498886" y="43784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77" name="Rectangle 1876"/>
                <p:cNvSpPr/>
                <p:nvPr/>
              </p:nvSpPr>
              <p:spPr>
                <a:xfrm>
                  <a:off x="7651286" y="43784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78" name="Rectangle 1877"/>
                <p:cNvSpPr/>
                <p:nvPr/>
              </p:nvSpPr>
              <p:spPr>
                <a:xfrm>
                  <a:off x="7803686" y="43784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79" name="Rectangle 1878"/>
                <p:cNvSpPr/>
                <p:nvPr/>
              </p:nvSpPr>
              <p:spPr>
                <a:xfrm>
                  <a:off x="7956086" y="43784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80" name="Rectangle 1879"/>
                <p:cNvSpPr/>
                <p:nvPr/>
              </p:nvSpPr>
              <p:spPr>
                <a:xfrm>
                  <a:off x="8108486" y="43784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81" name="Rectangle 1880"/>
                <p:cNvSpPr/>
                <p:nvPr/>
              </p:nvSpPr>
              <p:spPr>
                <a:xfrm>
                  <a:off x="8260886" y="4378480"/>
                  <a:ext cx="148855" cy="160409"/>
                </a:xfrm>
                <a:prstGeom prst="rect">
                  <a:avLst/>
                </a:prstGeom>
                <a:solidFill>
                  <a:srgbClr val="00FF0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82" name="Rectangle 1881"/>
                <p:cNvSpPr/>
                <p:nvPr/>
              </p:nvSpPr>
              <p:spPr>
                <a:xfrm>
                  <a:off x="8413286" y="43784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83" name="Rectangle 1882"/>
                <p:cNvSpPr/>
                <p:nvPr/>
              </p:nvSpPr>
              <p:spPr>
                <a:xfrm>
                  <a:off x="8565686" y="43784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84" name="Rectangle 1883"/>
                <p:cNvSpPr/>
                <p:nvPr/>
              </p:nvSpPr>
              <p:spPr>
                <a:xfrm>
                  <a:off x="6889286" y="453766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85" name="Rectangle 1884"/>
                <p:cNvSpPr/>
                <p:nvPr/>
              </p:nvSpPr>
              <p:spPr>
                <a:xfrm>
                  <a:off x="7041686" y="453766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86" name="Rectangle 1885"/>
                <p:cNvSpPr/>
                <p:nvPr/>
              </p:nvSpPr>
              <p:spPr>
                <a:xfrm>
                  <a:off x="7194086" y="453766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87" name="Rectangle 1886"/>
                <p:cNvSpPr/>
                <p:nvPr/>
              </p:nvSpPr>
              <p:spPr>
                <a:xfrm>
                  <a:off x="7346486" y="453766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88" name="Rectangle 1887"/>
                <p:cNvSpPr/>
                <p:nvPr/>
              </p:nvSpPr>
              <p:spPr>
                <a:xfrm>
                  <a:off x="7498886" y="4537665"/>
                  <a:ext cx="148855" cy="160409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89" name="Rectangle 1888"/>
                <p:cNvSpPr/>
                <p:nvPr/>
              </p:nvSpPr>
              <p:spPr>
                <a:xfrm>
                  <a:off x="7651286" y="453766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90" name="Rectangle 1889"/>
                <p:cNvSpPr/>
                <p:nvPr/>
              </p:nvSpPr>
              <p:spPr>
                <a:xfrm>
                  <a:off x="7803686" y="453766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91" name="Rectangle 1890"/>
                <p:cNvSpPr/>
                <p:nvPr/>
              </p:nvSpPr>
              <p:spPr>
                <a:xfrm>
                  <a:off x="7956086" y="453766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92" name="Rectangle 1891"/>
                <p:cNvSpPr/>
                <p:nvPr/>
              </p:nvSpPr>
              <p:spPr>
                <a:xfrm>
                  <a:off x="8108486" y="453766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93" name="Rectangle 1892"/>
                <p:cNvSpPr/>
                <p:nvPr/>
              </p:nvSpPr>
              <p:spPr>
                <a:xfrm>
                  <a:off x="8260886" y="453766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94" name="Rectangle 1893"/>
                <p:cNvSpPr/>
                <p:nvPr/>
              </p:nvSpPr>
              <p:spPr>
                <a:xfrm>
                  <a:off x="8413286" y="453766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95" name="Rectangle 1894"/>
                <p:cNvSpPr/>
                <p:nvPr/>
              </p:nvSpPr>
              <p:spPr>
                <a:xfrm>
                  <a:off x="8565686" y="453766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96" name="Rectangle 1895"/>
                <p:cNvSpPr/>
                <p:nvPr/>
              </p:nvSpPr>
              <p:spPr>
                <a:xfrm>
                  <a:off x="68892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97" name="Rectangle 1896"/>
                <p:cNvSpPr/>
                <p:nvPr/>
              </p:nvSpPr>
              <p:spPr>
                <a:xfrm>
                  <a:off x="70416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98" name="Rectangle 1897"/>
                <p:cNvSpPr/>
                <p:nvPr/>
              </p:nvSpPr>
              <p:spPr>
                <a:xfrm>
                  <a:off x="71940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99" name="Rectangle 1898"/>
                <p:cNvSpPr/>
                <p:nvPr/>
              </p:nvSpPr>
              <p:spPr>
                <a:xfrm>
                  <a:off x="73464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0" name="Rectangle 1899"/>
                <p:cNvSpPr/>
                <p:nvPr/>
              </p:nvSpPr>
              <p:spPr>
                <a:xfrm>
                  <a:off x="74988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1" name="Rectangle 1900"/>
                <p:cNvSpPr/>
                <p:nvPr/>
              </p:nvSpPr>
              <p:spPr>
                <a:xfrm>
                  <a:off x="76512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2" name="Rectangle 1901"/>
                <p:cNvSpPr/>
                <p:nvPr/>
              </p:nvSpPr>
              <p:spPr>
                <a:xfrm>
                  <a:off x="78036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3" name="Rectangle 1902"/>
                <p:cNvSpPr/>
                <p:nvPr/>
              </p:nvSpPr>
              <p:spPr>
                <a:xfrm>
                  <a:off x="79560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4" name="Rectangle 1903"/>
                <p:cNvSpPr/>
                <p:nvPr/>
              </p:nvSpPr>
              <p:spPr>
                <a:xfrm>
                  <a:off x="81084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5" name="Rectangle 1904"/>
                <p:cNvSpPr/>
                <p:nvPr/>
              </p:nvSpPr>
              <p:spPr>
                <a:xfrm>
                  <a:off x="82608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6" name="Rectangle 1905"/>
                <p:cNvSpPr/>
                <p:nvPr/>
              </p:nvSpPr>
              <p:spPr>
                <a:xfrm>
                  <a:off x="84132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7" name="Rectangle 1906"/>
                <p:cNvSpPr/>
                <p:nvPr/>
              </p:nvSpPr>
              <p:spPr>
                <a:xfrm>
                  <a:off x="8565686" y="469685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8" name="Rectangle 1907"/>
                <p:cNvSpPr/>
                <p:nvPr/>
              </p:nvSpPr>
              <p:spPr>
                <a:xfrm>
                  <a:off x="68892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09" name="Rectangle 1908"/>
                <p:cNvSpPr/>
                <p:nvPr/>
              </p:nvSpPr>
              <p:spPr>
                <a:xfrm>
                  <a:off x="70416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0" name="Rectangle 1909"/>
                <p:cNvSpPr/>
                <p:nvPr/>
              </p:nvSpPr>
              <p:spPr>
                <a:xfrm>
                  <a:off x="71940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1" name="Rectangle 1910"/>
                <p:cNvSpPr/>
                <p:nvPr/>
              </p:nvSpPr>
              <p:spPr>
                <a:xfrm>
                  <a:off x="73464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2" name="Rectangle 1911"/>
                <p:cNvSpPr/>
                <p:nvPr/>
              </p:nvSpPr>
              <p:spPr>
                <a:xfrm>
                  <a:off x="74988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3" name="Rectangle 1912"/>
                <p:cNvSpPr/>
                <p:nvPr/>
              </p:nvSpPr>
              <p:spPr>
                <a:xfrm>
                  <a:off x="76512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4" name="Rectangle 1913"/>
                <p:cNvSpPr/>
                <p:nvPr/>
              </p:nvSpPr>
              <p:spPr>
                <a:xfrm>
                  <a:off x="78036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5" name="Rectangle 1914"/>
                <p:cNvSpPr/>
                <p:nvPr/>
              </p:nvSpPr>
              <p:spPr>
                <a:xfrm>
                  <a:off x="79560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6" name="Rectangle 1915"/>
                <p:cNvSpPr/>
                <p:nvPr/>
              </p:nvSpPr>
              <p:spPr>
                <a:xfrm>
                  <a:off x="81084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7" name="Rectangle 1916"/>
                <p:cNvSpPr/>
                <p:nvPr/>
              </p:nvSpPr>
              <p:spPr>
                <a:xfrm>
                  <a:off x="82608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8" name="Rectangle 1917"/>
                <p:cNvSpPr/>
                <p:nvPr/>
              </p:nvSpPr>
              <p:spPr>
                <a:xfrm>
                  <a:off x="84132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9" name="Rectangle 1918"/>
                <p:cNvSpPr/>
                <p:nvPr/>
              </p:nvSpPr>
              <p:spPr>
                <a:xfrm>
                  <a:off x="8565686" y="485603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0" name="Rectangle 1919"/>
                <p:cNvSpPr/>
                <p:nvPr/>
              </p:nvSpPr>
              <p:spPr>
                <a:xfrm>
                  <a:off x="6889286" y="501522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1" name="Rectangle 1920"/>
                <p:cNvSpPr/>
                <p:nvPr/>
              </p:nvSpPr>
              <p:spPr>
                <a:xfrm>
                  <a:off x="7041686" y="501522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2" name="Rectangle 1921"/>
                <p:cNvSpPr/>
                <p:nvPr/>
              </p:nvSpPr>
              <p:spPr>
                <a:xfrm>
                  <a:off x="7194086" y="501522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3" name="Rectangle 1922"/>
                <p:cNvSpPr/>
                <p:nvPr/>
              </p:nvSpPr>
              <p:spPr>
                <a:xfrm>
                  <a:off x="7346486" y="501522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4" name="Rectangle 1923"/>
                <p:cNvSpPr/>
                <p:nvPr/>
              </p:nvSpPr>
              <p:spPr>
                <a:xfrm>
                  <a:off x="7498886" y="501522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5" name="Rectangle 1924"/>
                <p:cNvSpPr/>
                <p:nvPr/>
              </p:nvSpPr>
              <p:spPr>
                <a:xfrm>
                  <a:off x="7651286" y="501522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6" name="Rectangle 1925"/>
                <p:cNvSpPr/>
                <p:nvPr/>
              </p:nvSpPr>
              <p:spPr>
                <a:xfrm>
                  <a:off x="7803686" y="5015220"/>
                  <a:ext cx="148855" cy="160409"/>
                </a:xfrm>
                <a:prstGeom prst="rect">
                  <a:avLst/>
                </a:prstGeom>
                <a:solidFill>
                  <a:srgbClr val="00CCFF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7" name="Rectangle 1926"/>
                <p:cNvSpPr/>
                <p:nvPr/>
              </p:nvSpPr>
              <p:spPr>
                <a:xfrm>
                  <a:off x="7956086" y="501522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8" name="Rectangle 1927"/>
                <p:cNvSpPr/>
                <p:nvPr/>
              </p:nvSpPr>
              <p:spPr>
                <a:xfrm>
                  <a:off x="8108486" y="501522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9" name="Rectangle 1928"/>
                <p:cNvSpPr/>
                <p:nvPr/>
              </p:nvSpPr>
              <p:spPr>
                <a:xfrm>
                  <a:off x="8260886" y="501522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0" name="Rectangle 1929"/>
                <p:cNvSpPr/>
                <p:nvPr/>
              </p:nvSpPr>
              <p:spPr>
                <a:xfrm>
                  <a:off x="8413286" y="501522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1" name="Rectangle 1930"/>
                <p:cNvSpPr/>
                <p:nvPr/>
              </p:nvSpPr>
              <p:spPr>
                <a:xfrm>
                  <a:off x="8565686" y="501522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2" name="Rectangle 1931"/>
                <p:cNvSpPr/>
                <p:nvPr/>
              </p:nvSpPr>
              <p:spPr>
                <a:xfrm>
                  <a:off x="6889286" y="517440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3" name="Rectangle 1932"/>
                <p:cNvSpPr/>
                <p:nvPr/>
              </p:nvSpPr>
              <p:spPr>
                <a:xfrm>
                  <a:off x="7041686" y="517440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4" name="Rectangle 1933"/>
                <p:cNvSpPr/>
                <p:nvPr/>
              </p:nvSpPr>
              <p:spPr>
                <a:xfrm>
                  <a:off x="7194086" y="517440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5" name="Rectangle 1934"/>
                <p:cNvSpPr/>
                <p:nvPr/>
              </p:nvSpPr>
              <p:spPr>
                <a:xfrm>
                  <a:off x="7346486" y="517440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6" name="Rectangle 1935"/>
                <p:cNvSpPr/>
                <p:nvPr/>
              </p:nvSpPr>
              <p:spPr>
                <a:xfrm>
                  <a:off x="7498886" y="517440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7" name="Rectangle 1936"/>
                <p:cNvSpPr/>
                <p:nvPr/>
              </p:nvSpPr>
              <p:spPr>
                <a:xfrm>
                  <a:off x="7651286" y="517440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8" name="Rectangle 1937"/>
                <p:cNvSpPr/>
                <p:nvPr/>
              </p:nvSpPr>
              <p:spPr>
                <a:xfrm>
                  <a:off x="7803686" y="517440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39" name="Rectangle 1938"/>
                <p:cNvSpPr/>
                <p:nvPr/>
              </p:nvSpPr>
              <p:spPr>
                <a:xfrm>
                  <a:off x="7956086" y="517440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40" name="Rectangle 1939"/>
                <p:cNvSpPr/>
                <p:nvPr/>
              </p:nvSpPr>
              <p:spPr>
                <a:xfrm>
                  <a:off x="8108486" y="517440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41" name="Rectangle 1940"/>
                <p:cNvSpPr/>
                <p:nvPr/>
              </p:nvSpPr>
              <p:spPr>
                <a:xfrm>
                  <a:off x="8260886" y="517440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42" name="Rectangle 1941"/>
                <p:cNvSpPr/>
                <p:nvPr/>
              </p:nvSpPr>
              <p:spPr>
                <a:xfrm>
                  <a:off x="8413286" y="5174405"/>
                  <a:ext cx="148855" cy="16040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43" name="Rectangle 1942"/>
                <p:cNvSpPr/>
                <p:nvPr/>
              </p:nvSpPr>
              <p:spPr>
                <a:xfrm>
                  <a:off x="8565686" y="5174405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44" name="Rectangle 1943"/>
                <p:cNvSpPr/>
                <p:nvPr/>
              </p:nvSpPr>
              <p:spPr>
                <a:xfrm>
                  <a:off x="6889286" y="533359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45" name="Rectangle 1944"/>
                <p:cNvSpPr/>
                <p:nvPr/>
              </p:nvSpPr>
              <p:spPr>
                <a:xfrm>
                  <a:off x="7041686" y="5333590"/>
                  <a:ext cx="148855" cy="160409"/>
                </a:xfrm>
                <a:prstGeom prst="rect">
                  <a:avLst/>
                </a:prstGeom>
                <a:solidFill>
                  <a:srgbClr val="FF66CC"/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46" name="Rectangle 1945"/>
                <p:cNvSpPr/>
                <p:nvPr/>
              </p:nvSpPr>
              <p:spPr>
                <a:xfrm>
                  <a:off x="7194086" y="533359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47" name="Rectangle 1946"/>
                <p:cNvSpPr/>
                <p:nvPr/>
              </p:nvSpPr>
              <p:spPr>
                <a:xfrm>
                  <a:off x="7346486" y="533359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48" name="Rectangle 1947"/>
                <p:cNvSpPr/>
                <p:nvPr/>
              </p:nvSpPr>
              <p:spPr>
                <a:xfrm>
                  <a:off x="7498886" y="533359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49" name="Rectangle 1948"/>
                <p:cNvSpPr/>
                <p:nvPr/>
              </p:nvSpPr>
              <p:spPr>
                <a:xfrm>
                  <a:off x="7651286" y="533359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50" name="Rectangle 1949"/>
                <p:cNvSpPr/>
                <p:nvPr/>
              </p:nvSpPr>
              <p:spPr>
                <a:xfrm>
                  <a:off x="7803686" y="533359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51" name="Rectangle 1950"/>
                <p:cNvSpPr/>
                <p:nvPr/>
              </p:nvSpPr>
              <p:spPr>
                <a:xfrm>
                  <a:off x="7956086" y="533359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52" name="Rectangle 1951"/>
                <p:cNvSpPr/>
                <p:nvPr/>
              </p:nvSpPr>
              <p:spPr>
                <a:xfrm>
                  <a:off x="8108486" y="533359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53" name="Rectangle 1952"/>
                <p:cNvSpPr/>
                <p:nvPr/>
              </p:nvSpPr>
              <p:spPr>
                <a:xfrm>
                  <a:off x="8260886" y="533359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54" name="Rectangle 1953"/>
                <p:cNvSpPr/>
                <p:nvPr/>
              </p:nvSpPr>
              <p:spPr>
                <a:xfrm>
                  <a:off x="8413286" y="533359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55" name="Rectangle 1954"/>
                <p:cNvSpPr/>
                <p:nvPr/>
              </p:nvSpPr>
              <p:spPr>
                <a:xfrm>
                  <a:off x="8565686" y="533359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56" name="Rectangle 1955"/>
                <p:cNvSpPr/>
                <p:nvPr/>
              </p:nvSpPr>
              <p:spPr>
                <a:xfrm>
                  <a:off x="68892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57" name="Rectangle 1956"/>
                <p:cNvSpPr/>
                <p:nvPr/>
              </p:nvSpPr>
              <p:spPr>
                <a:xfrm>
                  <a:off x="70416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58" name="Rectangle 1957"/>
                <p:cNvSpPr/>
                <p:nvPr/>
              </p:nvSpPr>
              <p:spPr>
                <a:xfrm>
                  <a:off x="71940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59" name="Rectangle 1958"/>
                <p:cNvSpPr/>
                <p:nvPr/>
              </p:nvSpPr>
              <p:spPr>
                <a:xfrm>
                  <a:off x="73464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60" name="Rectangle 1959"/>
                <p:cNvSpPr/>
                <p:nvPr/>
              </p:nvSpPr>
              <p:spPr>
                <a:xfrm>
                  <a:off x="74988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61" name="Rectangle 1960"/>
                <p:cNvSpPr/>
                <p:nvPr/>
              </p:nvSpPr>
              <p:spPr>
                <a:xfrm>
                  <a:off x="76512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62" name="Rectangle 1961"/>
                <p:cNvSpPr/>
                <p:nvPr/>
              </p:nvSpPr>
              <p:spPr>
                <a:xfrm>
                  <a:off x="78036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63" name="Rectangle 1962"/>
                <p:cNvSpPr/>
                <p:nvPr/>
              </p:nvSpPr>
              <p:spPr>
                <a:xfrm>
                  <a:off x="79560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64" name="Rectangle 1963"/>
                <p:cNvSpPr/>
                <p:nvPr/>
              </p:nvSpPr>
              <p:spPr>
                <a:xfrm>
                  <a:off x="81084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65" name="Rectangle 1964"/>
                <p:cNvSpPr/>
                <p:nvPr/>
              </p:nvSpPr>
              <p:spPr>
                <a:xfrm>
                  <a:off x="82608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66" name="Rectangle 1965"/>
                <p:cNvSpPr/>
                <p:nvPr/>
              </p:nvSpPr>
              <p:spPr>
                <a:xfrm>
                  <a:off x="84132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67" name="Rectangle 1966"/>
                <p:cNvSpPr/>
                <p:nvPr/>
              </p:nvSpPr>
              <p:spPr>
                <a:xfrm>
                  <a:off x="8565686" y="5492780"/>
                  <a:ext cx="148855" cy="160409"/>
                </a:xfrm>
                <a:prstGeom prst="rect">
                  <a:avLst/>
                </a:prstGeom>
                <a:solidFill>
                  <a:schemeClr val="bg1">
                    <a:lumMod val="65000"/>
                    <a:lumOff val="35000"/>
                  </a:schemeClr>
                </a:solidFill>
                <a:ln>
                  <a:solidFill>
                    <a:schemeClr val="tx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14" name="Rectangle 13"/>
            <p:cNvSpPr/>
            <p:nvPr/>
          </p:nvSpPr>
          <p:spPr>
            <a:xfrm>
              <a:off x="6949440" y="4096454"/>
              <a:ext cx="1810339" cy="1807121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white"/>
                </a:solidFill>
              </a:endParaRPr>
            </a:p>
          </p:txBody>
        </p:sp>
        <p:grpSp>
          <p:nvGrpSpPr>
            <p:cNvPr id="921" name="Group 920"/>
            <p:cNvGrpSpPr/>
            <p:nvPr/>
          </p:nvGrpSpPr>
          <p:grpSpPr>
            <a:xfrm>
              <a:off x="6550025" y="3733791"/>
              <a:ext cx="349554" cy="304803"/>
              <a:chOff x="6529594" y="4321391"/>
              <a:chExt cx="349554" cy="359501"/>
            </a:xfrm>
          </p:grpSpPr>
          <p:sp>
            <p:nvSpPr>
              <p:cNvPr id="922" name="Oval 921"/>
              <p:cNvSpPr/>
              <p:nvPr/>
            </p:nvSpPr>
            <p:spPr>
              <a:xfrm>
                <a:off x="6630398" y="4422992"/>
                <a:ext cx="47142" cy="5469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1800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923" name="Oval 922"/>
              <p:cNvSpPr/>
              <p:nvPr/>
            </p:nvSpPr>
            <p:spPr>
              <a:xfrm>
                <a:off x="6731202" y="4524593"/>
                <a:ext cx="47142" cy="5469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1800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924" name="Oval 923"/>
              <p:cNvSpPr/>
              <p:nvPr/>
            </p:nvSpPr>
            <p:spPr>
              <a:xfrm>
                <a:off x="6832006" y="4626194"/>
                <a:ext cx="47142" cy="5469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1800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925" name="Oval 924"/>
              <p:cNvSpPr/>
              <p:nvPr/>
            </p:nvSpPr>
            <p:spPr>
              <a:xfrm>
                <a:off x="6529594" y="4321391"/>
                <a:ext cx="47142" cy="5469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1800" b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711" name="Group 3710"/>
            <p:cNvGrpSpPr/>
            <p:nvPr/>
          </p:nvGrpSpPr>
          <p:grpSpPr>
            <a:xfrm>
              <a:off x="8314679" y="3741740"/>
              <a:ext cx="349554" cy="304803"/>
              <a:chOff x="6529594" y="4321391"/>
              <a:chExt cx="349554" cy="359501"/>
            </a:xfrm>
          </p:grpSpPr>
          <p:sp>
            <p:nvSpPr>
              <p:cNvPr id="3712" name="Oval 3711"/>
              <p:cNvSpPr/>
              <p:nvPr/>
            </p:nvSpPr>
            <p:spPr>
              <a:xfrm>
                <a:off x="6630398" y="4422992"/>
                <a:ext cx="47142" cy="5469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1800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13" name="Oval 3712"/>
              <p:cNvSpPr/>
              <p:nvPr/>
            </p:nvSpPr>
            <p:spPr>
              <a:xfrm>
                <a:off x="6731202" y="4524593"/>
                <a:ext cx="47142" cy="5469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1800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14" name="Oval 3713"/>
              <p:cNvSpPr/>
              <p:nvPr/>
            </p:nvSpPr>
            <p:spPr>
              <a:xfrm>
                <a:off x="6832006" y="4626194"/>
                <a:ext cx="47142" cy="5469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1800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15" name="Oval 3714"/>
              <p:cNvSpPr/>
              <p:nvPr/>
            </p:nvSpPr>
            <p:spPr>
              <a:xfrm>
                <a:off x="6529594" y="4321391"/>
                <a:ext cx="47142" cy="5469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1800" b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3716" name="Group 3715"/>
            <p:cNvGrpSpPr/>
            <p:nvPr/>
          </p:nvGrpSpPr>
          <p:grpSpPr>
            <a:xfrm>
              <a:off x="6550025" y="5517626"/>
              <a:ext cx="349554" cy="304803"/>
              <a:chOff x="6529594" y="4321391"/>
              <a:chExt cx="349554" cy="359501"/>
            </a:xfrm>
          </p:grpSpPr>
          <p:sp>
            <p:nvSpPr>
              <p:cNvPr id="3717" name="Oval 3716"/>
              <p:cNvSpPr/>
              <p:nvPr/>
            </p:nvSpPr>
            <p:spPr>
              <a:xfrm>
                <a:off x="6630398" y="4422992"/>
                <a:ext cx="47142" cy="5469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1800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18" name="Oval 3717"/>
              <p:cNvSpPr/>
              <p:nvPr/>
            </p:nvSpPr>
            <p:spPr>
              <a:xfrm>
                <a:off x="6731202" y="4524593"/>
                <a:ext cx="47142" cy="5469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1800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19" name="Oval 3718"/>
              <p:cNvSpPr/>
              <p:nvPr/>
            </p:nvSpPr>
            <p:spPr>
              <a:xfrm>
                <a:off x="6832006" y="4626194"/>
                <a:ext cx="47142" cy="5469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1800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20" name="Oval 3719"/>
              <p:cNvSpPr/>
              <p:nvPr/>
            </p:nvSpPr>
            <p:spPr>
              <a:xfrm>
                <a:off x="6529594" y="4321391"/>
                <a:ext cx="47142" cy="54698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1800" b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519838" y="2117557"/>
            <a:ext cx="1514744" cy="1515072"/>
            <a:chOff x="519838" y="2117557"/>
            <a:chExt cx="1514744" cy="1515072"/>
          </a:xfrm>
        </p:grpSpPr>
        <p:pic>
          <p:nvPicPr>
            <p:cNvPr id="931" name="Picture 3" descr="E:\denoisedParrot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838" y="2119714"/>
              <a:ext cx="1514744" cy="1512915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  <a:extLst/>
          </p:spPr>
        </p:pic>
        <p:grpSp>
          <p:nvGrpSpPr>
            <p:cNvPr id="28" name="Group 27"/>
            <p:cNvGrpSpPr/>
            <p:nvPr/>
          </p:nvGrpSpPr>
          <p:grpSpPr>
            <a:xfrm>
              <a:off x="522904" y="2117557"/>
              <a:ext cx="1511678" cy="1515072"/>
              <a:chOff x="9381690" y="2151070"/>
              <a:chExt cx="2653818" cy="2647043"/>
            </a:xfrm>
          </p:grpSpPr>
          <p:grpSp>
            <p:nvGrpSpPr>
              <p:cNvPr id="938" name="Group 937"/>
              <p:cNvGrpSpPr/>
              <p:nvPr/>
            </p:nvGrpSpPr>
            <p:grpSpPr>
              <a:xfrm>
                <a:off x="10710123" y="2151070"/>
                <a:ext cx="1325385" cy="1323785"/>
                <a:chOff x="6889286" y="3741740"/>
                <a:chExt cx="1825255" cy="1911449"/>
              </a:xfrm>
              <a:noFill/>
            </p:grpSpPr>
            <p:sp>
              <p:nvSpPr>
                <p:cNvPr id="954" name="Rectangle 953"/>
                <p:cNvSpPr/>
                <p:nvPr/>
              </p:nvSpPr>
              <p:spPr>
                <a:xfrm>
                  <a:off x="68892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55" name="Rectangle 954"/>
                <p:cNvSpPr/>
                <p:nvPr/>
              </p:nvSpPr>
              <p:spPr>
                <a:xfrm>
                  <a:off x="70416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56" name="Rectangle 955"/>
                <p:cNvSpPr/>
                <p:nvPr/>
              </p:nvSpPr>
              <p:spPr>
                <a:xfrm>
                  <a:off x="71940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57" name="Rectangle 956"/>
                <p:cNvSpPr/>
                <p:nvPr/>
              </p:nvSpPr>
              <p:spPr>
                <a:xfrm>
                  <a:off x="73464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58" name="Rectangle 957"/>
                <p:cNvSpPr/>
                <p:nvPr/>
              </p:nvSpPr>
              <p:spPr>
                <a:xfrm>
                  <a:off x="74988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59" name="Rectangle 958"/>
                <p:cNvSpPr/>
                <p:nvPr/>
              </p:nvSpPr>
              <p:spPr>
                <a:xfrm>
                  <a:off x="76512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60" name="Rectangle 959"/>
                <p:cNvSpPr/>
                <p:nvPr/>
              </p:nvSpPr>
              <p:spPr>
                <a:xfrm>
                  <a:off x="78036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61" name="Rectangle 960"/>
                <p:cNvSpPr/>
                <p:nvPr/>
              </p:nvSpPr>
              <p:spPr>
                <a:xfrm>
                  <a:off x="79560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62" name="Rectangle 961"/>
                <p:cNvSpPr/>
                <p:nvPr/>
              </p:nvSpPr>
              <p:spPr>
                <a:xfrm>
                  <a:off x="81084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63" name="Rectangle 962"/>
                <p:cNvSpPr/>
                <p:nvPr/>
              </p:nvSpPr>
              <p:spPr>
                <a:xfrm>
                  <a:off x="82608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64" name="Rectangle 963"/>
                <p:cNvSpPr/>
                <p:nvPr/>
              </p:nvSpPr>
              <p:spPr>
                <a:xfrm>
                  <a:off x="84132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65" name="Rectangle 964"/>
                <p:cNvSpPr/>
                <p:nvPr/>
              </p:nvSpPr>
              <p:spPr>
                <a:xfrm>
                  <a:off x="85656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66" name="Rectangle 965"/>
                <p:cNvSpPr/>
                <p:nvPr/>
              </p:nvSpPr>
              <p:spPr>
                <a:xfrm>
                  <a:off x="6889286" y="390092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67" name="Rectangle 966"/>
                <p:cNvSpPr/>
                <p:nvPr/>
              </p:nvSpPr>
              <p:spPr>
                <a:xfrm>
                  <a:off x="7041686" y="390092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68" name="Rectangle 967"/>
                <p:cNvSpPr/>
                <p:nvPr/>
              </p:nvSpPr>
              <p:spPr>
                <a:xfrm>
                  <a:off x="7194086" y="390092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69" name="Rectangle 968"/>
                <p:cNvSpPr/>
                <p:nvPr/>
              </p:nvSpPr>
              <p:spPr>
                <a:xfrm>
                  <a:off x="7346486" y="390092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70" name="Rectangle 969"/>
                <p:cNvSpPr/>
                <p:nvPr/>
              </p:nvSpPr>
              <p:spPr>
                <a:xfrm>
                  <a:off x="7498886" y="3900924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71" name="Rectangle 970"/>
                <p:cNvSpPr/>
                <p:nvPr/>
              </p:nvSpPr>
              <p:spPr>
                <a:xfrm>
                  <a:off x="7651286" y="390092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72" name="Rectangle 971"/>
                <p:cNvSpPr/>
                <p:nvPr/>
              </p:nvSpPr>
              <p:spPr>
                <a:xfrm>
                  <a:off x="7803686" y="390092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73" name="Rectangle 972"/>
                <p:cNvSpPr/>
                <p:nvPr/>
              </p:nvSpPr>
              <p:spPr>
                <a:xfrm>
                  <a:off x="7956086" y="390092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74" name="Rectangle 973"/>
                <p:cNvSpPr/>
                <p:nvPr/>
              </p:nvSpPr>
              <p:spPr>
                <a:xfrm>
                  <a:off x="8108486" y="390092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75" name="Rectangle 974"/>
                <p:cNvSpPr/>
                <p:nvPr/>
              </p:nvSpPr>
              <p:spPr>
                <a:xfrm>
                  <a:off x="8260886" y="390092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76" name="Rectangle 975"/>
                <p:cNvSpPr/>
                <p:nvPr/>
              </p:nvSpPr>
              <p:spPr>
                <a:xfrm>
                  <a:off x="8413286" y="390092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77" name="Rectangle 976"/>
                <p:cNvSpPr/>
                <p:nvPr/>
              </p:nvSpPr>
              <p:spPr>
                <a:xfrm>
                  <a:off x="8565686" y="390092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78" name="Rectangle 977"/>
                <p:cNvSpPr/>
                <p:nvPr/>
              </p:nvSpPr>
              <p:spPr>
                <a:xfrm>
                  <a:off x="68892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79" name="Rectangle 978"/>
                <p:cNvSpPr/>
                <p:nvPr/>
              </p:nvSpPr>
              <p:spPr>
                <a:xfrm>
                  <a:off x="70416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80" name="Rectangle 979"/>
                <p:cNvSpPr/>
                <p:nvPr/>
              </p:nvSpPr>
              <p:spPr>
                <a:xfrm>
                  <a:off x="71940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81" name="Rectangle 980"/>
                <p:cNvSpPr/>
                <p:nvPr/>
              </p:nvSpPr>
              <p:spPr>
                <a:xfrm>
                  <a:off x="73464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82" name="Rectangle 981"/>
                <p:cNvSpPr/>
                <p:nvPr/>
              </p:nvSpPr>
              <p:spPr>
                <a:xfrm>
                  <a:off x="74988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83" name="Rectangle 982"/>
                <p:cNvSpPr/>
                <p:nvPr/>
              </p:nvSpPr>
              <p:spPr>
                <a:xfrm>
                  <a:off x="76512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84" name="Rectangle 983"/>
                <p:cNvSpPr/>
                <p:nvPr/>
              </p:nvSpPr>
              <p:spPr>
                <a:xfrm>
                  <a:off x="78036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85" name="Rectangle 984"/>
                <p:cNvSpPr/>
                <p:nvPr/>
              </p:nvSpPr>
              <p:spPr>
                <a:xfrm>
                  <a:off x="79560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86" name="Rectangle 985"/>
                <p:cNvSpPr/>
                <p:nvPr/>
              </p:nvSpPr>
              <p:spPr>
                <a:xfrm>
                  <a:off x="81084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87" name="Rectangle 986"/>
                <p:cNvSpPr/>
                <p:nvPr/>
              </p:nvSpPr>
              <p:spPr>
                <a:xfrm>
                  <a:off x="82608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88" name="Rectangle 987"/>
                <p:cNvSpPr/>
                <p:nvPr/>
              </p:nvSpPr>
              <p:spPr>
                <a:xfrm>
                  <a:off x="84132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89" name="Rectangle 988"/>
                <p:cNvSpPr/>
                <p:nvPr/>
              </p:nvSpPr>
              <p:spPr>
                <a:xfrm>
                  <a:off x="85656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90" name="Rectangle 989"/>
                <p:cNvSpPr/>
                <p:nvPr/>
              </p:nvSpPr>
              <p:spPr>
                <a:xfrm>
                  <a:off x="68892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91" name="Rectangle 990"/>
                <p:cNvSpPr/>
                <p:nvPr/>
              </p:nvSpPr>
              <p:spPr>
                <a:xfrm>
                  <a:off x="70416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92" name="Rectangle 991"/>
                <p:cNvSpPr/>
                <p:nvPr/>
              </p:nvSpPr>
              <p:spPr>
                <a:xfrm>
                  <a:off x="71940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93" name="Rectangle 992"/>
                <p:cNvSpPr/>
                <p:nvPr/>
              </p:nvSpPr>
              <p:spPr>
                <a:xfrm>
                  <a:off x="73464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94" name="Rectangle 993"/>
                <p:cNvSpPr/>
                <p:nvPr/>
              </p:nvSpPr>
              <p:spPr>
                <a:xfrm>
                  <a:off x="74988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95" name="Rectangle 994"/>
                <p:cNvSpPr/>
                <p:nvPr/>
              </p:nvSpPr>
              <p:spPr>
                <a:xfrm>
                  <a:off x="76512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96" name="Rectangle 995"/>
                <p:cNvSpPr/>
                <p:nvPr/>
              </p:nvSpPr>
              <p:spPr>
                <a:xfrm>
                  <a:off x="78036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97" name="Rectangle 996"/>
                <p:cNvSpPr/>
                <p:nvPr/>
              </p:nvSpPr>
              <p:spPr>
                <a:xfrm>
                  <a:off x="79560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98" name="Rectangle 997"/>
                <p:cNvSpPr/>
                <p:nvPr/>
              </p:nvSpPr>
              <p:spPr>
                <a:xfrm>
                  <a:off x="81084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99" name="Rectangle 998"/>
                <p:cNvSpPr/>
                <p:nvPr/>
              </p:nvSpPr>
              <p:spPr>
                <a:xfrm>
                  <a:off x="82608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00" name="Rectangle 999"/>
                <p:cNvSpPr/>
                <p:nvPr/>
              </p:nvSpPr>
              <p:spPr>
                <a:xfrm>
                  <a:off x="84132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01" name="Rectangle 1000"/>
                <p:cNvSpPr/>
                <p:nvPr/>
              </p:nvSpPr>
              <p:spPr>
                <a:xfrm>
                  <a:off x="85656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02" name="Rectangle 1001"/>
                <p:cNvSpPr/>
                <p:nvPr/>
              </p:nvSpPr>
              <p:spPr>
                <a:xfrm>
                  <a:off x="68892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03" name="Rectangle 1002"/>
                <p:cNvSpPr/>
                <p:nvPr/>
              </p:nvSpPr>
              <p:spPr>
                <a:xfrm>
                  <a:off x="70416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04" name="Rectangle 1003"/>
                <p:cNvSpPr/>
                <p:nvPr/>
              </p:nvSpPr>
              <p:spPr>
                <a:xfrm>
                  <a:off x="71940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05" name="Rectangle 1004"/>
                <p:cNvSpPr/>
                <p:nvPr/>
              </p:nvSpPr>
              <p:spPr>
                <a:xfrm>
                  <a:off x="73464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06" name="Rectangle 1005"/>
                <p:cNvSpPr/>
                <p:nvPr/>
              </p:nvSpPr>
              <p:spPr>
                <a:xfrm>
                  <a:off x="74988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07" name="Rectangle 1006"/>
                <p:cNvSpPr/>
                <p:nvPr/>
              </p:nvSpPr>
              <p:spPr>
                <a:xfrm>
                  <a:off x="76512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08" name="Rectangle 1007"/>
                <p:cNvSpPr/>
                <p:nvPr/>
              </p:nvSpPr>
              <p:spPr>
                <a:xfrm>
                  <a:off x="78036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09" name="Rectangle 1008"/>
                <p:cNvSpPr/>
                <p:nvPr/>
              </p:nvSpPr>
              <p:spPr>
                <a:xfrm>
                  <a:off x="79560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10" name="Rectangle 1009"/>
                <p:cNvSpPr/>
                <p:nvPr/>
              </p:nvSpPr>
              <p:spPr>
                <a:xfrm>
                  <a:off x="81084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11" name="Rectangle 1010"/>
                <p:cNvSpPr/>
                <p:nvPr/>
              </p:nvSpPr>
              <p:spPr>
                <a:xfrm>
                  <a:off x="82608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12" name="Rectangle 1011"/>
                <p:cNvSpPr/>
                <p:nvPr/>
              </p:nvSpPr>
              <p:spPr>
                <a:xfrm>
                  <a:off x="84132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13" name="Rectangle 1012"/>
                <p:cNvSpPr/>
                <p:nvPr/>
              </p:nvSpPr>
              <p:spPr>
                <a:xfrm>
                  <a:off x="85656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14" name="Rectangle 1013"/>
                <p:cNvSpPr/>
                <p:nvPr/>
              </p:nvSpPr>
              <p:spPr>
                <a:xfrm>
                  <a:off x="68892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15" name="Rectangle 1014"/>
                <p:cNvSpPr/>
                <p:nvPr/>
              </p:nvSpPr>
              <p:spPr>
                <a:xfrm>
                  <a:off x="70416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16" name="Rectangle 1015"/>
                <p:cNvSpPr/>
                <p:nvPr/>
              </p:nvSpPr>
              <p:spPr>
                <a:xfrm>
                  <a:off x="71940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17" name="Rectangle 1016"/>
                <p:cNvSpPr/>
                <p:nvPr/>
              </p:nvSpPr>
              <p:spPr>
                <a:xfrm>
                  <a:off x="73464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18" name="Rectangle 1017"/>
                <p:cNvSpPr/>
                <p:nvPr/>
              </p:nvSpPr>
              <p:spPr>
                <a:xfrm>
                  <a:off x="74988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19" name="Rectangle 1018"/>
                <p:cNvSpPr/>
                <p:nvPr/>
              </p:nvSpPr>
              <p:spPr>
                <a:xfrm>
                  <a:off x="76512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20" name="Rectangle 1019"/>
                <p:cNvSpPr/>
                <p:nvPr/>
              </p:nvSpPr>
              <p:spPr>
                <a:xfrm>
                  <a:off x="78036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21" name="Rectangle 1020"/>
                <p:cNvSpPr/>
                <p:nvPr/>
              </p:nvSpPr>
              <p:spPr>
                <a:xfrm>
                  <a:off x="79560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22" name="Rectangle 1021"/>
                <p:cNvSpPr/>
                <p:nvPr/>
              </p:nvSpPr>
              <p:spPr>
                <a:xfrm>
                  <a:off x="81084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23" name="Rectangle 1022"/>
                <p:cNvSpPr/>
                <p:nvPr/>
              </p:nvSpPr>
              <p:spPr>
                <a:xfrm>
                  <a:off x="82608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24" name="Rectangle 1023"/>
                <p:cNvSpPr/>
                <p:nvPr/>
              </p:nvSpPr>
              <p:spPr>
                <a:xfrm>
                  <a:off x="84132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25" name="Rectangle 1024"/>
                <p:cNvSpPr/>
                <p:nvPr/>
              </p:nvSpPr>
              <p:spPr>
                <a:xfrm>
                  <a:off x="85656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26" name="Rectangle 1025"/>
                <p:cNvSpPr/>
                <p:nvPr/>
              </p:nvSpPr>
              <p:spPr>
                <a:xfrm>
                  <a:off x="68892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27" name="Rectangle 1026"/>
                <p:cNvSpPr/>
                <p:nvPr/>
              </p:nvSpPr>
              <p:spPr>
                <a:xfrm>
                  <a:off x="70416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28" name="Rectangle 1027"/>
                <p:cNvSpPr/>
                <p:nvPr/>
              </p:nvSpPr>
              <p:spPr>
                <a:xfrm>
                  <a:off x="71940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29" name="Rectangle 1028"/>
                <p:cNvSpPr/>
                <p:nvPr/>
              </p:nvSpPr>
              <p:spPr>
                <a:xfrm>
                  <a:off x="73464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30" name="Rectangle 1029"/>
                <p:cNvSpPr/>
                <p:nvPr/>
              </p:nvSpPr>
              <p:spPr>
                <a:xfrm>
                  <a:off x="74988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31" name="Rectangle 1030"/>
                <p:cNvSpPr/>
                <p:nvPr/>
              </p:nvSpPr>
              <p:spPr>
                <a:xfrm>
                  <a:off x="76512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32" name="Rectangle 1031"/>
                <p:cNvSpPr/>
                <p:nvPr/>
              </p:nvSpPr>
              <p:spPr>
                <a:xfrm>
                  <a:off x="78036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33" name="Rectangle 1032"/>
                <p:cNvSpPr/>
                <p:nvPr/>
              </p:nvSpPr>
              <p:spPr>
                <a:xfrm>
                  <a:off x="79560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34" name="Rectangle 1033"/>
                <p:cNvSpPr/>
                <p:nvPr/>
              </p:nvSpPr>
              <p:spPr>
                <a:xfrm>
                  <a:off x="81084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35" name="Rectangle 1034"/>
                <p:cNvSpPr/>
                <p:nvPr/>
              </p:nvSpPr>
              <p:spPr>
                <a:xfrm>
                  <a:off x="82608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36" name="Rectangle 1035"/>
                <p:cNvSpPr/>
                <p:nvPr/>
              </p:nvSpPr>
              <p:spPr>
                <a:xfrm>
                  <a:off x="84132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37" name="Rectangle 1036"/>
                <p:cNvSpPr/>
                <p:nvPr/>
              </p:nvSpPr>
              <p:spPr>
                <a:xfrm>
                  <a:off x="85656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38" name="Rectangle 1037"/>
                <p:cNvSpPr/>
                <p:nvPr/>
              </p:nvSpPr>
              <p:spPr>
                <a:xfrm>
                  <a:off x="68892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39" name="Rectangle 1038"/>
                <p:cNvSpPr/>
                <p:nvPr/>
              </p:nvSpPr>
              <p:spPr>
                <a:xfrm>
                  <a:off x="70416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0" name="Rectangle 1039"/>
                <p:cNvSpPr/>
                <p:nvPr/>
              </p:nvSpPr>
              <p:spPr>
                <a:xfrm>
                  <a:off x="71940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1" name="Rectangle 1040"/>
                <p:cNvSpPr/>
                <p:nvPr/>
              </p:nvSpPr>
              <p:spPr>
                <a:xfrm>
                  <a:off x="73464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2" name="Rectangle 1041"/>
                <p:cNvSpPr/>
                <p:nvPr/>
              </p:nvSpPr>
              <p:spPr>
                <a:xfrm>
                  <a:off x="74988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3" name="Rectangle 1042"/>
                <p:cNvSpPr/>
                <p:nvPr/>
              </p:nvSpPr>
              <p:spPr>
                <a:xfrm>
                  <a:off x="76512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4" name="Rectangle 1043"/>
                <p:cNvSpPr/>
                <p:nvPr/>
              </p:nvSpPr>
              <p:spPr>
                <a:xfrm>
                  <a:off x="78036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5" name="Rectangle 1044"/>
                <p:cNvSpPr/>
                <p:nvPr/>
              </p:nvSpPr>
              <p:spPr>
                <a:xfrm>
                  <a:off x="79560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6" name="Rectangle 1045"/>
                <p:cNvSpPr/>
                <p:nvPr/>
              </p:nvSpPr>
              <p:spPr>
                <a:xfrm>
                  <a:off x="81084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7" name="Rectangle 1046"/>
                <p:cNvSpPr/>
                <p:nvPr/>
              </p:nvSpPr>
              <p:spPr>
                <a:xfrm>
                  <a:off x="82608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8" name="Rectangle 1047"/>
                <p:cNvSpPr/>
                <p:nvPr/>
              </p:nvSpPr>
              <p:spPr>
                <a:xfrm>
                  <a:off x="84132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49" name="Rectangle 1048"/>
                <p:cNvSpPr/>
                <p:nvPr/>
              </p:nvSpPr>
              <p:spPr>
                <a:xfrm>
                  <a:off x="85656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50" name="Rectangle 1049"/>
                <p:cNvSpPr/>
                <p:nvPr/>
              </p:nvSpPr>
              <p:spPr>
                <a:xfrm>
                  <a:off x="68892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51" name="Rectangle 1050"/>
                <p:cNvSpPr/>
                <p:nvPr/>
              </p:nvSpPr>
              <p:spPr>
                <a:xfrm>
                  <a:off x="70416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52" name="Rectangle 1051"/>
                <p:cNvSpPr/>
                <p:nvPr/>
              </p:nvSpPr>
              <p:spPr>
                <a:xfrm>
                  <a:off x="71940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53" name="Rectangle 1052"/>
                <p:cNvSpPr/>
                <p:nvPr/>
              </p:nvSpPr>
              <p:spPr>
                <a:xfrm>
                  <a:off x="73464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54" name="Rectangle 1053"/>
                <p:cNvSpPr/>
                <p:nvPr/>
              </p:nvSpPr>
              <p:spPr>
                <a:xfrm>
                  <a:off x="74988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55" name="Rectangle 1054"/>
                <p:cNvSpPr/>
                <p:nvPr/>
              </p:nvSpPr>
              <p:spPr>
                <a:xfrm>
                  <a:off x="76512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56" name="Rectangle 1055"/>
                <p:cNvSpPr/>
                <p:nvPr/>
              </p:nvSpPr>
              <p:spPr>
                <a:xfrm>
                  <a:off x="78036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57" name="Rectangle 1056"/>
                <p:cNvSpPr/>
                <p:nvPr/>
              </p:nvSpPr>
              <p:spPr>
                <a:xfrm>
                  <a:off x="79560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58" name="Rectangle 1057"/>
                <p:cNvSpPr/>
                <p:nvPr/>
              </p:nvSpPr>
              <p:spPr>
                <a:xfrm>
                  <a:off x="81084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59" name="Rectangle 1058"/>
                <p:cNvSpPr/>
                <p:nvPr/>
              </p:nvSpPr>
              <p:spPr>
                <a:xfrm>
                  <a:off x="82608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60" name="Rectangle 1059"/>
                <p:cNvSpPr/>
                <p:nvPr/>
              </p:nvSpPr>
              <p:spPr>
                <a:xfrm>
                  <a:off x="84132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61" name="Rectangle 1060"/>
                <p:cNvSpPr/>
                <p:nvPr/>
              </p:nvSpPr>
              <p:spPr>
                <a:xfrm>
                  <a:off x="85656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62" name="Rectangle 1061"/>
                <p:cNvSpPr/>
                <p:nvPr/>
              </p:nvSpPr>
              <p:spPr>
                <a:xfrm>
                  <a:off x="68892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63" name="Rectangle 1062"/>
                <p:cNvSpPr/>
                <p:nvPr/>
              </p:nvSpPr>
              <p:spPr>
                <a:xfrm>
                  <a:off x="70416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64" name="Rectangle 1063"/>
                <p:cNvSpPr/>
                <p:nvPr/>
              </p:nvSpPr>
              <p:spPr>
                <a:xfrm>
                  <a:off x="71940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65" name="Rectangle 1064"/>
                <p:cNvSpPr/>
                <p:nvPr/>
              </p:nvSpPr>
              <p:spPr>
                <a:xfrm>
                  <a:off x="73464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66" name="Rectangle 1065"/>
                <p:cNvSpPr/>
                <p:nvPr/>
              </p:nvSpPr>
              <p:spPr>
                <a:xfrm>
                  <a:off x="74988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67" name="Rectangle 1066"/>
                <p:cNvSpPr/>
                <p:nvPr/>
              </p:nvSpPr>
              <p:spPr>
                <a:xfrm>
                  <a:off x="76512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68" name="Rectangle 1067"/>
                <p:cNvSpPr/>
                <p:nvPr/>
              </p:nvSpPr>
              <p:spPr>
                <a:xfrm>
                  <a:off x="78036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69" name="Rectangle 1068"/>
                <p:cNvSpPr/>
                <p:nvPr/>
              </p:nvSpPr>
              <p:spPr>
                <a:xfrm>
                  <a:off x="79560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70" name="Rectangle 1069"/>
                <p:cNvSpPr/>
                <p:nvPr/>
              </p:nvSpPr>
              <p:spPr>
                <a:xfrm>
                  <a:off x="81084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71" name="Rectangle 1070"/>
                <p:cNvSpPr/>
                <p:nvPr/>
              </p:nvSpPr>
              <p:spPr>
                <a:xfrm>
                  <a:off x="82608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72" name="Rectangle 1071"/>
                <p:cNvSpPr/>
                <p:nvPr/>
              </p:nvSpPr>
              <p:spPr>
                <a:xfrm>
                  <a:off x="84132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73" name="Rectangle 1072"/>
                <p:cNvSpPr/>
                <p:nvPr/>
              </p:nvSpPr>
              <p:spPr>
                <a:xfrm>
                  <a:off x="85656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74" name="Rectangle 1073"/>
                <p:cNvSpPr/>
                <p:nvPr/>
              </p:nvSpPr>
              <p:spPr>
                <a:xfrm>
                  <a:off x="68892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75" name="Rectangle 1074"/>
                <p:cNvSpPr/>
                <p:nvPr/>
              </p:nvSpPr>
              <p:spPr>
                <a:xfrm>
                  <a:off x="70416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76" name="Rectangle 1075"/>
                <p:cNvSpPr/>
                <p:nvPr/>
              </p:nvSpPr>
              <p:spPr>
                <a:xfrm>
                  <a:off x="71940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77" name="Rectangle 1076"/>
                <p:cNvSpPr/>
                <p:nvPr/>
              </p:nvSpPr>
              <p:spPr>
                <a:xfrm>
                  <a:off x="73464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78" name="Rectangle 1077"/>
                <p:cNvSpPr/>
                <p:nvPr/>
              </p:nvSpPr>
              <p:spPr>
                <a:xfrm>
                  <a:off x="74988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79" name="Rectangle 1078"/>
                <p:cNvSpPr/>
                <p:nvPr/>
              </p:nvSpPr>
              <p:spPr>
                <a:xfrm>
                  <a:off x="76512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0" name="Rectangle 1079"/>
                <p:cNvSpPr/>
                <p:nvPr/>
              </p:nvSpPr>
              <p:spPr>
                <a:xfrm>
                  <a:off x="78036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1" name="Rectangle 1080"/>
                <p:cNvSpPr/>
                <p:nvPr/>
              </p:nvSpPr>
              <p:spPr>
                <a:xfrm>
                  <a:off x="79560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2" name="Rectangle 1081"/>
                <p:cNvSpPr/>
                <p:nvPr/>
              </p:nvSpPr>
              <p:spPr>
                <a:xfrm>
                  <a:off x="81084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3" name="Rectangle 1082"/>
                <p:cNvSpPr/>
                <p:nvPr/>
              </p:nvSpPr>
              <p:spPr>
                <a:xfrm>
                  <a:off x="82608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4" name="Rectangle 1083"/>
                <p:cNvSpPr/>
                <p:nvPr/>
              </p:nvSpPr>
              <p:spPr>
                <a:xfrm>
                  <a:off x="84132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5" name="Rectangle 1084"/>
                <p:cNvSpPr/>
                <p:nvPr/>
              </p:nvSpPr>
              <p:spPr>
                <a:xfrm>
                  <a:off x="85656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6" name="Rectangle 1085"/>
                <p:cNvSpPr/>
                <p:nvPr/>
              </p:nvSpPr>
              <p:spPr>
                <a:xfrm>
                  <a:off x="68892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7" name="Rectangle 1086"/>
                <p:cNvSpPr/>
                <p:nvPr/>
              </p:nvSpPr>
              <p:spPr>
                <a:xfrm>
                  <a:off x="70416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8" name="Rectangle 1087"/>
                <p:cNvSpPr/>
                <p:nvPr/>
              </p:nvSpPr>
              <p:spPr>
                <a:xfrm>
                  <a:off x="71940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9" name="Rectangle 1088"/>
                <p:cNvSpPr/>
                <p:nvPr/>
              </p:nvSpPr>
              <p:spPr>
                <a:xfrm>
                  <a:off x="73464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90" name="Rectangle 1089"/>
                <p:cNvSpPr/>
                <p:nvPr/>
              </p:nvSpPr>
              <p:spPr>
                <a:xfrm>
                  <a:off x="74988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91" name="Rectangle 1090"/>
                <p:cNvSpPr/>
                <p:nvPr/>
              </p:nvSpPr>
              <p:spPr>
                <a:xfrm>
                  <a:off x="76512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92" name="Rectangle 1091"/>
                <p:cNvSpPr/>
                <p:nvPr/>
              </p:nvSpPr>
              <p:spPr>
                <a:xfrm>
                  <a:off x="78036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93" name="Rectangle 1092"/>
                <p:cNvSpPr/>
                <p:nvPr/>
              </p:nvSpPr>
              <p:spPr>
                <a:xfrm>
                  <a:off x="79560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94" name="Rectangle 1093"/>
                <p:cNvSpPr/>
                <p:nvPr/>
              </p:nvSpPr>
              <p:spPr>
                <a:xfrm>
                  <a:off x="81084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95" name="Rectangle 1094"/>
                <p:cNvSpPr/>
                <p:nvPr/>
              </p:nvSpPr>
              <p:spPr>
                <a:xfrm>
                  <a:off x="82608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96" name="Rectangle 1095"/>
                <p:cNvSpPr/>
                <p:nvPr/>
              </p:nvSpPr>
              <p:spPr>
                <a:xfrm>
                  <a:off x="84132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97" name="Rectangle 1096"/>
                <p:cNvSpPr/>
                <p:nvPr/>
              </p:nvSpPr>
              <p:spPr>
                <a:xfrm>
                  <a:off x="85656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721" name="Group 3720"/>
              <p:cNvGrpSpPr/>
              <p:nvPr/>
            </p:nvGrpSpPr>
            <p:grpSpPr>
              <a:xfrm>
                <a:off x="9384738" y="2151496"/>
                <a:ext cx="1325385" cy="1323785"/>
                <a:chOff x="6889286" y="3741740"/>
                <a:chExt cx="1825255" cy="1911449"/>
              </a:xfrm>
              <a:noFill/>
            </p:grpSpPr>
            <p:sp>
              <p:nvSpPr>
                <p:cNvPr id="3722" name="Rectangle 3721"/>
                <p:cNvSpPr/>
                <p:nvPr/>
              </p:nvSpPr>
              <p:spPr>
                <a:xfrm>
                  <a:off x="68892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23" name="Rectangle 3722"/>
                <p:cNvSpPr/>
                <p:nvPr/>
              </p:nvSpPr>
              <p:spPr>
                <a:xfrm>
                  <a:off x="70416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24" name="Rectangle 3723"/>
                <p:cNvSpPr/>
                <p:nvPr/>
              </p:nvSpPr>
              <p:spPr>
                <a:xfrm>
                  <a:off x="71940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25" name="Rectangle 3724"/>
                <p:cNvSpPr/>
                <p:nvPr/>
              </p:nvSpPr>
              <p:spPr>
                <a:xfrm>
                  <a:off x="73464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26" name="Rectangle 3725"/>
                <p:cNvSpPr/>
                <p:nvPr/>
              </p:nvSpPr>
              <p:spPr>
                <a:xfrm>
                  <a:off x="74988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27" name="Rectangle 3726"/>
                <p:cNvSpPr/>
                <p:nvPr/>
              </p:nvSpPr>
              <p:spPr>
                <a:xfrm>
                  <a:off x="76512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28" name="Rectangle 3727"/>
                <p:cNvSpPr/>
                <p:nvPr/>
              </p:nvSpPr>
              <p:spPr>
                <a:xfrm>
                  <a:off x="78036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29" name="Rectangle 3728"/>
                <p:cNvSpPr/>
                <p:nvPr/>
              </p:nvSpPr>
              <p:spPr>
                <a:xfrm>
                  <a:off x="79560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30" name="Rectangle 3729"/>
                <p:cNvSpPr/>
                <p:nvPr/>
              </p:nvSpPr>
              <p:spPr>
                <a:xfrm>
                  <a:off x="81084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31" name="Rectangle 3730"/>
                <p:cNvSpPr/>
                <p:nvPr/>
              </p:nvSpPr>
              <p:spPr>
                <a:xfrm>
                  <a:off x="82608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32" name="Rectangle 3731"/>
                <p:cNvSpPr/>
                <p:nvPr/>
              </p:nvSpPr>
              <p:spPr>
                <a:xfrm>
                  <a:off x="84132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33" name="Rectangle 3732"/>
                <p:cNvSpPr/>
                <p:nvPr/>
              </p:nvSpPr>
              <p:spPr>
                <a:xfrm>
                  <a:off x="85656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34" name="Rectangle 3733"/>
                <p:cNvSpPr/>
                <p:nvPr/>
              </p:nvSpPr>
              <p:spPr>
                <a:xfrm>
                  <a:off x="6889286" y="390092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35" name="Rectangle 3734"/>
                <p:cNvSpPr/>
                <p:nvPr/>
              </p:nvSpPr>
              <p:spPr>
                <a:xfrm>
                  <a:off x="7041686" y="390092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36" name="Rectangle 3735"/>
                <p:cNvSpPr/>
                <p:nvPr/>
              </p:nvSpPr>
              <p:spPr>
                <a:xfrm>
                  <a:off x="7194086" y="390092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37" name="Rectangle 3736"/>
                <p:cNvSpPr/>
                <p:nvPr/>
              </p:nvSpPr>
              <p:spPr>
                <a:xfrm>
                  <a:off x="7346486" y="390092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38" name="Rectangle 3737"/>
                <p:cNvSpPr/>
                <p:nvPr/>
              </p:nvSpPr>
              <p:spPr>
                <a:xfrm>
                  <a:off x="7498886" y="3900924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39" name="Rectangle 3738"/>
                <p:cNvSpPr/>
                <p:nvPr/>
              </p:nvSpPr>
              <p:spPr>
                <a:xfrm>
                  <a:off x="7651286" y="390092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40" name="Rectangle 3739"/>
                <p:cNvSpPr/>
                <p:nvPr/>
              </p:nvSpPr>
              <p:spPr>
                <a:xfrm>
                  <a:off x="7803686" y="390092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41" name="Rectangle 3740"/>
                <p:cNvSpPr/>
                <p:nvPr/>
              </p:nvSpPr>
              <p:spPr>
                <a:xfrm>
                  <a:off x="7956086" y="390092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42" name="Rectangle 3741"/>
                <p:cNvSpPr/>
                <p:nvPr/>
              </p:nvSpPr>
              <p:spPr>
                <a:xfrm>
                  <a:off x="8108486" y="390092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43" name="Rectangle 3742"/>
                <p:cNvSpPr/>
                <p:nvPr/>
              </p:nvSpPr>
              <p:spPr>
                <a:xfrm>
                  <a:off x="8260886" y="390092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44" name="Rectangle 3743"/>
                <p:cNvSpPr/>
                <p:nvPr/>
              </p:nvSpPr>
              <p:spPr>
                <a:xfrm>
                  <a:off x="8413286" y="390092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45" name="Rectangle 3744"/>
                <p:cNvSpPr/>
                <p:nvPr/>
              </p:nvSpPr>
              <p:spPr>
                <a:xfrm>
                  <a:off x="8565686" y="390092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46" name="Rectangle 3745"/>
                <p:cNvSpPr/>
                <p:nvPr/>
              </p:nvSpPr>
              <p:spPr>
                <a:xfrm>
                  <a:off x="68892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47" name="Rectangle 3746"/>
                <p:cNvSpPr/>
                <p:nvPr/>
              </p:nvSpPr>
              <p:spPr>
                <a:xfrm>
                  <a:off x="70416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48" name="Rectangle 3747"/>
                <p:cNvSpPr/>
                <p:nvPr/>
              </p:nvSpPr>
              <p:spPr>
                <a:xfrm>
                  <a:off x="71940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49" name="Rectangle 3748"/>
                <p:cNvSpPr/>
                <p:nvPr/>
              </p:nvSpPr>
              <p:spPr>
                <a:xfrm>
                  <a:off x="73464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50" name="Rectangle 3749"/>
                <p:cNvSpPr/>
                <p:nvPr/>
              </p:nvSpPr>
              <p:spPr>
                <a:xfrm>
                  <a:off x="74988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51" name="Rectangle 3750"/>
                <p:cNvSpPr/>
                <p:nvPr/>
              </p:nvSpPr>
              <p:spPr>
                <a:xfrm>
                  <a:off x="76512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52" name="Rectangle 3751"/>
                <p:cNvSpPr/>
                <p:nvPr/>
              </p:nvSpPr>
              <p:spPr>
                <a:xfrm>
                  <a:off x="78036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53" name="Rectangle 3752"/>
                <p:cNvSpPr/>
                <p:nvPr/>
              </p:nvSpPr>
              <p:spPr>
                <a:xfrm>
                  <a:off x="79560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54" name="Rectangle 3753"/>
                <p:cNvSpPr/>
                <p:nvPr/>
              </p:nvSpPr>
              <p:spPr>
                <a:xfrm>
                  <a:off x="81084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55" name="Rectangle 3754"/>
                <p:cNvSpPr/>
                <p:nvPr/>
              </p:nvSpPr>
              <p:spPr>
                <a:xfrm>
                  <a:off x="82608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56" name="Rectangle 3755"/>
                <p:cNvSpPr/>
                <p:nvPr/>
              </p:nvSpPr>
              <p:spPr>
                <a:xfrm>
                  <a:off x="84132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57" name="Rectangle 3756"/>
                <p:cNvSpPr/>
                <p:nvPr/>
              </p:nvSpPr>
              <p:spPr>
                <a:xfrm>
                  <a:off x="85656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58" name="Rectangle 3757"/>
                <p:cNvSpPr/>
                <p:nvPr/>
              </p:nvSpPr>
              <p:spPr>
                <a:xfrm>
                  <a:off x="68892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59" name="Rectangle 3758"/>
                <p:cNvSpPr/>
                <p:nvPr/>
              </p:nvSpPr>
              <p:spPr>
                <a:xfrm>
                  <a:off x="70416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60" name="Rectangle 3759"/>
                <p:cNvSpPr/>
                <p:nvPr/>
              </p:nvSpPr>
              <p:spPr>
                <a:xfrm>
                  <a:off x="71940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61" name="Rectangle 3760"/>
                <p:cNvSpPr/>
                <p:nvPr/>
              </p:nvSpPr>
              <p:spPr>
                <a:xfrm>
                  <a:off x="73464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62" name="Rectangle 3761"/>
                <p:cNvSpPr/>
                <p:nvPr/>
              </p:nvSpPr>
              <p:spPr>
                <a:xfrm>
                  <a:off x="74988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63" name="Rectangle 3762"/>
                <p:cNvSpPr/>
                <p:nvPr/>
              </p:nvSpPr>
              <p:spPr>
                <a:xfrm>
                  <a:off x="76512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64" name="Rectangle 3763"/>
                <p:cNvSpPr/>
                <p:nvPr/>
              </p:nvSpPr>
              <p:spPr>
                <a:xfrm>
                  <a:off x="78036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65" name="Rectangle 3764"/>
                <p:cNvSpPr/>
                <p:nvPr/>
              </p:nvSpPr>
              <p:spPr>
                <a:xfrm>
                  <a:off x="79560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66" name="Rectangle 3765"/>
                <p:cNvSpPr/>
                <p:nvPr/>
              </p:nvSpPr>
              <p:spPr>
                <a:xfrm>
                  <a:off x="81084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67" name="Rectangle 3766"/>
                <p:cNvSpPr/>
                <p:nvPr/>
              </p:nvSpPr>
              <p:spPr>
                <a:xfrm>
                  <a:off x="82608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68" name="Rectangle 3767"/>
                <p:cNvSpPr/>
                <p:nvPr/>
              </p:nvSpPr>
              <p:spPr>
                <a:xfrm>
                  <a:off x="84132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69" name="Rectangle 3768"/>
                <p:cNvSpPr/>
                <p:nvPr/>
              </p:nvSpPr>
              <p:spPr>
                <a:xfrm>
                  <a:off x="85656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70" name="Rectangle 3769"/>
                <p:cNvSpPr/>
                <p:nvPr/>
              </p:nvSpPr>
              <p:spPr>
                <a:xfrm>
                  <a:off x="68892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71" name="Rectangle 3770"/>
                <p:cNvSpPr/>
                <p:nvPr/>
              </p:nvSpPr>
              <p:spPr>
                <a:xfrm>
                  <a:off x="70416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72" name="Rectangle 3771"/>
                <p:cNvSpPr/>
                <p:nvPr/>
              </p:nvSpPr>
              <p:spPr>
                <a:xfrm>
                  <a:off x="71940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73" name="Rectangle 3772"/>
                <p:cNvSpPr/>
                <p:nvPr/>
              </p:nvSpPr>
              <p:spPr>
                <a:xfrm>
                  <a:off x="73464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74" name="Rectangle 3773"/>
                <p:cNvSpPr/>
                <p:nvPr/>
              </p:nvSpPr>
              <p:spPr>
                <a:xfrm>
                  <a:off x="74988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75" name="Rectangle 3774"/>
                <p:cNvSpPr/>
                <p:nvPr/>
              </p:nvSpPr>
              <p:spPr>
                <a:xfrm>
                  <a:off x="76512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76" name="Rectangle 3775"/>
                <p:cNvSpPr/>
                <p:nvPr/>
              </p:nvSpPr>
              <p:spPr>
                <a:xfrm>
                  <a:off x="78036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77" name="Rectangle 3776"/>
                <p:cNvSpPr/>
                <p:nvPr/>
              </p:nvSpPr>
              <p:spPr>
                <a:xfrm>
                  <a:off x="79560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78" name="Rectangle 3777"/>
                <p:cNvSpPr/>
                <p:nvPr/>
              </p:nvSpPr>
              <p:spPr>
                <a:xfrm>
                  <a:off x="81084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79" name="Rectangle 3778"/>
                <p:cNvSpPr/>
                <p:nvPr/>
              </p:nvSpPr>
              <p:spPr>
                <a:xfrm>
                  <a:off x="82608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80" name="Rectangle 3779"/>
                <p:cNvSpPr/>
                <p:nvPr/>
              </p:nvSpPr>
              <p:spPr>
                <a:xfrm>
                  <a:off x="84132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81" name="Rectangle 3780"/>
                <p:cNvSpPr/>
                <p:nvPr/>
              </p:nvSpPr>
              <p:spPr>
                <a:xfrm>
                  <a:off x="85656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82" name="Rectangle 3781"/>
                <p:cNvSpPr/>
                <p:nvPr/>
              </p:nvSpPr>
              <p:spPr>
                <a:xfrm>
                  <a:off x="68892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83" name="Rectangle 3782"/>
                <p:cNvSpPr/>
                <p:nvPr/>
              </p:nvSpPr>
              <p:spPr>
                <a:xfrm>
                  <a:off x="70416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84" name="Rectangle 3783"/>
                <p:cNvSpPr/>
                <p:nvPr/>
              </p:nvSpPr>
              <p:spPr>
                <a:xfrm>
                  <a:off x="71940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85" name="Rectangle 3784"/>
                <p:cNvSpPr/>
                <p:nvPr/>
              </p:nvSpPr>
              <p:spPr>
                <a:xfrm>
                  <a:off x="73464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86" name="Rectangle 3785"/>
                <p:cNvSpPr/>
                <p:nvPr/>
              </p:nvSpPr>
              <p:spPr>
                <a:xfrm>
                  <a:off x="74988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87" name="Rectangle 3786"/>
                <p:cNvSpPr/>
                <p:nvPr/>
              </p:nvSpPr>
              <p:spPr>
                <a:xfrm>
                  <a:off x="76512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88" name="Rectangle 3787"/>
                <p:cNvSpPr/>
                <p:nvPr/>
              </p:nvSpPr>
              <p:spPr>
                <a:xfrm>
                  <a:off x="78036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89" name="Rectangle 3788"/>
                <p:cNvSpPr/>
                <p:nvPr/>
              </p:nvSpPr>
              <p:spPr>
                <a:xfrm>
                  <a:off x="79560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90" name="Rectangle 3789"/>
                <p:cNvSpPr/>
                <p:nvPr/>
              </p:nvSpPr>
              <p:spPr>
                <a:xfrm>
                  <a:off x="81084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91" name="Rectangle 3790"/>
                <p:cNvSpPr/>
                <p:nvPr/>
              </p:nvSpPr>
              <p:spPr>
                <a:xfrm>
                  <a:off x="82608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92" name="Rectangle 3791"/>
                <p:cNvSpPr/>
                <p:nvPr/>
              </p:nvSpPr>
              <p:spPr>
                <a:xfrm>
                  <a:off x="84132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93" name="Rectangle 3792"/>
                <p:cNvSpPr/>
                <p:nvPr/>
              </p:nvSpPr>
              <p:spPr>
                <a:xfrm>
                  <a:off x="85656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94" name="Rectangle 3793"/>
                <p:cNvSpPr/>
                <p:nvPr/>
              </p:nvSpPr>
              <p:spPr>
                <a:xfrm>
                  <a:off x="68892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95" name="Rectangle 3794"/>
                <p:cNvSpPr/>
                <p:nvPr/>
              </p:nvSpPr>
              <p:spPr>
                <a:xfrm>
                  <a:off x="70416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96" name="Rectangle 3795"/>
                <p:cNvSpPr/>
                <p:nvPr/>
              </p:nvSpPr>
              <p:spPr>
                <a:xfrm>
                  <a:off x="71940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97" name="Rectangle 3796"/>
                <p:cNvSpPr/>
                <p:nvPr/>
              </p:nvSpPr>
              <p:spPr>
                <a:xfrm>
                  <a:off x="73464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98" name="Rectangle 3797"/>
                <p:cNvSpPr/>
                <p:nvPr/>
              </p:nvSpPr>
              <p:spPr>
                <a:xfrm>
                  <a:off x="74988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799" name="Rectangle 3798"/>
                <p:cNvSpPr/>
                <p:nvPr/>
              </p:nvSpPr>
              <p:spPr>
                <a:xfrm>
                  <a:off x="76512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00" name="Rectangle 3799"/>
                <p:cNvSpPr/>
                <p:nvPr/>
              </p:nvSpPr>
              <p:spPr>
                <a:xfrm>
                  <a:off x="78036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01" name="Rectangle 3800"/>
                <p:cNvSpPr/>
                <p:nvPr/>
              </p:nvSpPr>
              <p:spPr>
                <a:xfrm>
                  <a:off x="79560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02" name="Rectangle 3801"/>
                <p:cNvSpPr/>
                <p:nvPr/>
              </p:nvSpPr>
              <p:spPr>
                <a:xfrm>
                  <a:off x="81084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03" name="Rectangle 3802"/>
                <p:cNvSpPr/>
                <p:nvPr/>
              </p:nvSpPr>
              <p:spPr>
                <a:xfrm>
                  <a:off x="82608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04" name="Rectangle 3803"/>
                <p:cNvSpPr/>
                <p:nvPr/>
              </p:nvSpPr>
              <p:spPr>
                <a:xfrm>
                  <a:off x="84132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05" name="Rectangle 3804"/>
                <p:cNvSpPr/>
                <p:nvPr/>
              </p:nvSpPr>
              <p:spPr>
                <a:xfrm>
                  <a:off x="85656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06" name="Rectangle 3805"/>
                <p:cNvSpPr/>
                <p:nvPr/>
              </p:nvSpPr>
              <p:spPr>
                <a:xfrm>
                  <a:off x="68892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07" name="Rectangle 3806"/>
                <p:cNvSpPr/>
                <p:nvPr/>
              </p:nvSpPr>
              <p:spPr>
                <a:xfrm>
                  <a:off x="70416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08" name="Rectangle 3807"/>
                <p:cNvSpPr/>
                <p:nvPr/>
              </p:nvSpPr>
              <p:spPr>
                <a:xfrm>
                  <a:off x="71940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09" name="Rectangle 3808"/>
                <p:cNvSpPr/>
                <p:nvPr/>
              </p:nvSpPr>
              <p:spPr>
                <a:xfrm>
                  <a:off x="73464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10" name="Rectangle 3809"/>
                <p:cNvSpPr/>
                <p:nvPr/>
              </p:nvSpPr>
              <p:spPr>
                <a:xfrm>
                  <a:off x="74988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11" name="Rectangle 3810"/>
                <p:cNvSpPr/>
                <p:nvPr/>
              </p:nvSpPr>
              <p:spPr>
                <a:xfrm>
                  <a:off x="76512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12" name="Rectangle 3811"/>
                <p:cNvSpPr/>
                <p:nvPr/>
              </p:nvSpPr>
              <p:spPr>
                <a:xfrm>
                  <a:off x="78036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13" name="Rectangle 3812"/>
                <p:cNvSpPr/>
                <p:nvPr/>
              </p:nvSpPr>
              <p:spPr>
                <a:xfrm>
                  <a:off x="79560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14" name="Rectangle 3813"/>
                <p:cNvSpPr/>
                <p:nvPr/>
              </p:nvSpPr>
              <p:spPr>
                <a:xfrm>
                  <a:off x="81084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15" name="Rectangle 3814"/>
                <p:cNvSpPr/>
                <p:nvPr/>
              </p:nvSpPr>
              <p:spPr>
                <a:xfrm>
                  <a:off x="82608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16" name="Rectangle 3815"/>
                <p:cNvSpPr/>
                <p:nvPr/>
              </p:nvSpPr>
              <p:spPr>
                <a:xfrm>
                  <a:off x="84132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17" name="Rectangle 3816"/>
                <p:cNvSpPr/>
                <p:nvPr/>
              </p:nvSpPr>
              <p:spPr>
                <a:xfrm>
                  <a:off x="85656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18" name="Rectangle 3817"/>
                <p:cNvSpPr/>
                <p:nvPr/>
              </p:nvSpPr>
              <p:spPr>
                <a:xfrm>
                  <a:off x="68892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19" name="Rectangle 3818"/>
                <p:cNvSpPr/>
                <p:nvPr/>
              </p:nvSpPr>
              <p:spPr>
                <a:xfrm>
                  <a:off x="70416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20" name="Rectangle 3819"/>
                <p:cNvSpPr/>
                <p:nvPr/>
              </p:nvSpPr>
              <p:spPr>
                <a:xfrm>
                  <a:off x="71940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21" name="Rectangle 3820"/>
                <p:cNvSpPr/>
                <p:nvPr/>
              </p:nvSpPr>
              <p:spPr>
                <a:xfrm>
                  <a:off x="73464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22" name="Rectangle 3821"/>
                <p:cNvSpPr/>
                <p:nvPr/>
              </p:nvSpPr>
              <p:spPr>
                <a:xfrm>
                  <a:off x="74988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23" name="Rectangle 3822"/>
                <p:cNvSpPr/>
                <p:nvPr/>
              </p:nvSpPr>
              <p:spPr>
                <a:xfrm>
                  <a:off x="76512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24" name="Rectangle 3823"/>
                <p:cNvSpPr/>
                <p:nvPr/>
              </p:nvSpPr>
              <p:spPr>
                <a:xfrm>
                  <a:off x="78036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25" name="Rectangle 3824"/>
                <p:cNvSpPr/>
                <p:nvPr/>
              </p:nvSpPr>
              <p:spPr>
                <a:xfrm>
                  <a:off x="79560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26" name="Rectangle 3825"/>
                <p:cNvSpPr/>
                <p:nvPr/>
              </p:nvSpPr>
              <p:spPr>
                <a:xfrm>
                  <a:off x="81084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27" name="Rectangle 3826"/>
                <p:cNvSpPr/>
                <p:nvPr/>
              </p:nvSpPr>
              <p:spPr>
                <a:xfrm>
                  <a:off x="82608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28" name="Rectangle 3827"/>
                <p:cNvSpPr/>
                <p:nvPr/>
              </p:nvSpPr>
              <p:spPr>
                <a:xfrm>
                  <a:off x="84132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29" name="Rectangle 3828"/>
                <p:cNvSpPr/>
                <p:nvPr/>
              </p:nvSpPr>
              <p:spPr>
                <a:xfrm>
                  <a:off x="85656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30" name="Rectangle 3829"/>
                <p:cNvSpPr/>
                <p:nvPr/>
              </p:nvSpPr>
              <p:spPr>
                <a:xfrm>
                  <a:off x="68892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31" name="Rectangle 3830"/>
                <p:cNvSpPr/>
                <p:nvPr/>
              </p:nvSpPr>
              <p:spPr>
                <a:xfrm>
                  <a:off x="70416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32" name="Rectangle 3831"/>
                <p:cNvSpPr/>
                <p:nvPr/>
              </p:nvSpPr>
              <p:spPr>
                <a:xfrm>
                  <a:off x="71940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33" name="Rectangle 3832"/>
                <p:cNvSpPr/>
                <p:nvPr/>
              </p:nvSpPr>
              <p:spPr>
                <a:xfrm>
                  <a:off x="73464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34" name="Rectangle 3833"/>
                <p:cNvSpPr/>
                <p:nvPr/>
              </p:nvSpPr>
              <p:spPr>
                <a:xfrm>
                  <a:off x="74988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35" name="Rectangle 3834"/>
                <p:cNvSpPr/>
                <p:nvPr/>
              </p:nvSpPr>
              <p:spPr>
                <a:xfrm>
                  <a:off x="76512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36" name="Rectangle 3835"/>
                <p:cNvSpPr/>
                <p:nvPr/>
              </p:nvSpPr>
              <p:spPr>
                <a:xfrm>
                  <a:off x="78036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37" name="Rectangle 3836"/>
                <p:cNvSpPr/>
                <p:nvPr/>
              </p:nvSpPr>
              <p:spPr>
                <a:xfrm>
                  <a:off x="79560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38" name="Rectangle 3837"/>
                <p:cNvSpPr/>
                <p:nvPr/>
              </p:nvSpPr>
              <p:spPr>
                <a:xfrm>
                  <a:off x="81084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39" name="Rectangle 3838"/>
                <p:cNvSpPr/>
                <p:nvPr/>
              </p:nvSpPr>
              <p:spPr>
                <a:xfrm>
                  <a:off x="82608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40" name="Rectangle 3839"/>
                <p:cNvSpPr/>
                <p:nvPr/>
              </p:nvSpPr>
              <p:spPr>
                <a:xfrm>
                  <a:off x="84132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41" name="Rectangle 3840"/>
                <p:cNvSpPr/>
                <p:nvPr/>
              </p:nvSpPr>
              <p:spPr>
                <a:xfrm>
                  <a:off x="85656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42" name="Rectangle 3841"/>
                <p:cNvSpPr/>
                <p:nvPr/>
              </p:nvSpPr>
              <p:spPr>
                <a:xfrm>
                  <a:off x="68892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43" name="Rectangle 3842"/>
                <p:cNvSpPr/>
                <p:nvPr/>
              </p:nvSpPr>
              <p:spPr>
                <a:xfrm>
                  <a:off x="70416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44" name="Rectangle 3843"/>
                <p:cNvSpPr/>
                <p:nvPr/>
              </p:nvSpPr>
              <p:spPr>
                <a:xfrm>
                  <a:off x="71940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45" name="Rectangle 3844"/>
                <p:cNvSpPr/>
                <p:nvPr/>
              </p:nvSpPr>
              <p:spPr>
                <a:xfrm>
                  <a:off x="73464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46" name="Rectangle 3845"/>
                <p:cNvSpPr/>
                <p:nvPr/>
              </p:nvSpPr>
              <p:spPr>
                <a:xfrm>
                  <a:off x="74988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47" name="Rectangle 3846"/>
                <p:cNvSpPr/>
                <p:nvPr/>
              </p:nvSpPr>
              <p:spPr>
                <a:xfrm>
                  <a:off x="76512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48" name="Rectangle 3847"/>
                <p:cNvSpPr/>
                <p:nvPr/>
              </p:nvSpPr>
              <p:spPr>
                <a:xfrm>
                  <a:off x="78036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49" name="Rectangle 3848"/>
                <p:cNvSpPr/>
                <p:nvPr/>
              </p:nvSpPr>
              <p:spPr>
                <a:xfrm>
                  <a:off x="79560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50" name="Rectangle 3849"/>
                <p:cNvSpPr/>
                <p:nvPr/>
              </p:nvSpPr>
              <p:spPr>
                <a:xfrm>
                  <a:off x="81084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51" name="Rectangle 3850"/>
                <p:cNvSpPr/>
                <p:nvPr/>
              </p:nvSpPr>
              <p:spPr>
                <a:xfrm>
                  <a:off x="82608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52" name="Rectangle 3851"/>
                <p:cNvSpPr/>
                <p:nvPr/>
              </p:nvSpPr>
              <p:spPr>
                <a:xfrm>
                  <a:off x="84132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53" name="Rectangle 3852"/>
                <p:cNvSpPr/>
                <p:nvPr/>
              </p:nvSpPr>
              <p:spPr>
                <a:xfrm>
                  <a:off x="85656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54" name="Rectangle 3853"/>
                <p:cNvSpPr/>
                <p:nvPr/>
              </p:nvSpPr>
              <p:spPr>
                <a:xfrm>
                  <a:off x="68892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55" name="Rectangle 3854"/>
                <p:cNvSpPr/>
                <p:nvPr/>
              </p:nvSpPr>
              <p:spPr>
                <a:xfrm>
                  <a:off x="70416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56" name="Rectangle 3855"/>
                <p:cNvSpPr/>
                <p:nvPr/>
              </p:nvSpPr>
              <p:spPr>
                <a:xfrm>
                  <a:off x="71940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57" name="Rectangle 3856"/>
                <p:cNvSpPr/>
                <p:nvPr/>
              </p:nvSpPr>
              <p:spPr>
                <a:xfrm>
                  <a:off x="73464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58" name="Rectangle 3857"/>
                <p:cNvSpPr/>
                <p:nvPr/>
              </p:nvSpPr>
              <p:spPr>
                <a:xfrm>
                  <a:off x="74988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59" name="Rectangle 3858"/>
                <p:cNvSpPr/>
                <p:nvPr/>
              </p:nvSpPr>
              <p:spPr>
                <a:xfrm>
                  <a:off x="76512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60" name="Rectangle 3859"/>
                <p:cNvSpPr/>
                <p:nvPr/>
              </p:nvSpPr>
              <p:spPr>
                <a:xfrm>
                  <a:off x="78036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61" name="Rectangle 3860"/>
                <p:cNvSpPr/>
                <p:nvPr/>
              </p:nvSpPr>
              <p:spPr>
                <a:xfrm>
                  <a:off x="79560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62" name="Rectangle 3861"/>
                <p:cNvSpPr/>
                <p:nvPr/>
              </p:nvSpPr>
              <p:spPr>
                <a:xfrm>
                  <a:off x="81084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63" name="Rectangle 3862"/>
                <p:cNvSpPr/>
                <p:nvPr/>
              </p:nvSpPr>
              <p:spPr>
                <a:xfrm>
                  <a:off x="82608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64" name="Rectangle 3863"/>
                <p:cNvSpPr/>
                <p:nvPr/>
              </p:nvSpPr>
              <p:spPr>
                <a:xfrm>
                  <a:off x="84132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65" name="Rectangle 3864"/>
                <p:cNvSpPr/>
                <p:nvPr/>
              </p:nvSpPr>
              <p:spPr>
                <a:xfrm>
                  <a:off x="85656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866" name="Group 3865"/>
              <p:cNvGrpSpPr/>
              <p:nvPr/>
            </p:nvGrpSpPr>
            <p:grpSpPr>
              <a:xfrm>
                <a:off x="10707075" y="3473902"/>
                <a:ext cx="1325385" cy="1323785"/>
                <a:chOff x="6889286" y="3741740"/>
                <a:chExt cx="1825255" cy="1911449"/>
              </a:xfrm>
              <a:noFill/>
            </p:grpSpPr>
            <p:sp>
              <p:nvSpPr>
                <p:cNvPr id="3867" name="Rectangle 3866"/>
                <p:cNvSpPr/>
                <p:nvPr/>
              </p:nvSpPr>
              <p:spPr>
                <a:xfrm>
                  <a:off x="68892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68" name="Rectangle 3867"/>
                <p:cNvSpPr/>
                <p:nvPr/>
              </p:nvSpPr>
              <p:spPr>
                <a:xfrm>
                  <a:off x="70416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69" name="Rectangle 3868"/>
                <p:cNvSpPr/>
                <p:nvPr/>
              </p:nvSpPr>
              <p:spPr>
                <a:xfrm>
                  <a:off x="71940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70" name="Rectangle 3869"/>
                <p:cNvSpPr/>
                <p:nvPr/>
              </p:nvSpPr>
              <p:spPr>
                <a:xfrm>
                  <a:off x="73464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71" name="Rectangle 3870"/>
                <p:cNvSpPr/>
                <p:nvPr/>
              </p:nvSpPr>
              <p:spPr>
                <a:xfrm>
                  <a:off x="74988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72" name="Rectangle 3871"/>
                <p:cNvSpPr/>
                <p:nvPr/>
              </p:nvSpPr>
              <p:spPr>
                <a:xfrm>
                  <a:off x="76512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73" name="Rectangle 3872"/>
                <p:cNvSpPr/>
                <p:nvPr/>
              </p:nvSpPr>
              <p:spPr>
                <a:xfrm>
                  <a:off x="78036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74" name="Rectangle 3873"/>
                <p:cNvSpPr/>
                <p:nvPr/>
              </p:nvSpPr>
              <p:spPr>
                <a:xfrm>
                  <a:off x="79560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75" name="Rectangle 3874"/>
                <p:cNvSpPr/>
                <p:nvPr/>
              </p:nvSpPr>
              <p:spPr>
                <a:xfrm>
                  <a:off x="81084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76" name="Rectangle 3875"/>
                <p:cNvSpPr/>
                <p:nvPr/>
              </p:nvSpPr>
              <p:spPr>
                <a:xfrm>
                  <a:off x="82608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77" name="Rectangle 3876"/>
                <p:cNvSpPr/>
                <p:nvPr/>
              </p:nvSpPr>
              <p:spPr>
                <a:xfrm>
                  <a:off x="84132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78" name="Rectangle 3877"/>
                <p:cNvSpPr/>
                <p:nvPr/>
              </p:nvSpPr>
              <p:spPr>
                <a:xfrm>
                  <a:off x="85656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79" name="Rectangle 3878"/>
                <p:cNvSpPr/>
                <p:nvPr/>
              </p:nvSpPr>
              <p:spPr>
                <a:xfrm>
                  <a:off x="6889286" y="390092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80" name="Rectangle 3879"/>
                <p:cNvSpPr/>
                <p:nvPr/>
              </p:nvSpPr>
              <p:spPr>
                <a:xfrm>
                  <a:off x="7041686" y="390092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81" name="Rectangle 3880"/>
                <p:cNvSpPr/>
                <p:nvPr/>
              </p:nvSpPr>
              <p:spPr>
                <a:xfrm>
                  <a:off x="7194086" y="390092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82" name="Rectangle 3881"/>
                <p:cNvSpPr/>
                <p:nvPr/>
              </p:nvSpPr>
              <p:spPr>
                <a:xfrm>
                  <a:off x="7346486" y="390092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83" name="Rectangle 3882"/>
                <p:cNvSpPr/>
                <p:nvPr/>
              </p:nvSpPr>
              <p:spPr>
                <a:xfrm>
                  <a:off x="7498886" y="3900924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84" name="Rectangle 3883"/>
                <p:cNvSpPr/>
                <p:nvPr/>
              </p:nvSpPr>
              <p:spPr>
                <a:xfrm>
                  <a:off x="7651286" y="390092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85" name="Rectangle 3884"/>
                <p:cNvSpPr/>
                <p:nvPr/>
              </p:nvSpPr>
              <p:spPr>
                <a:xfrm>
                  <a:off x="7803686" y="390092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86" name="Rectangle 3885"/>
                <p:cNvSpPr/>
                <p:nvPr/>
              </p:nvSpPr>
              <p:spPr>
                <a:xfrm>
                  <a:off x="7956086" y="390092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87" name="Rectangle 3886"/>
                <p:cNvSpPr/>
                <p:nvPr/>
              </p:nvSpPr>
              <p:spPr>
                <a:xfrm>
                  <a:off x="8108486" y="390092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88" name="Rectangle 3887"/>
                <p:cNvSpPr/>
                <p:nvPr/>
              </p:nvSpPr>
              <p:spPr>
                <a:xfrm>
                  <a:off x="8260886" y="390092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89" name="Rectangle 3888"/>
                <p:cNvSpPr/>
                <p:nvPr/>
              </p:nvSpPr>
              <p:spPr>
                <a:xfrm>
                  <a:off x="8413286" y="390092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90" name="Rectangle 3889"/>
                <p:cNvSpPr/>
                <p:nvPr/>
              </p:nvSpPr>
              <p:spPr>
                <a:xfrm>
                  <a:off x="8565686" y="390092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91" name="Rectangle 3890"/>
                <p:cNvSpPr/>
                <p:nvPr/>
              </p:nvSpPr>
              <p:spPr>
                <a:xfrm>
                  <a:off x="68892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92" name="Rectangle 3891"/>
                <p:cNvSpPr/>
                <p:nvPr/>
              </p:nvSpPr>
              <p:spPr>
                <a:xfrm>
                  <a:off x="70416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93" name="Rectangle 3892"/>
                <p:cNvSpPr/>
                <p:nvPr/>
              </p:nvSpPr>
              <p:spPr>
                <a:xfrm>
                  <a:off x="71940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94" name="Rectangle 3893"/>
                <p:cNvSpPr/>
                <p:nvPr/>
              </p:nvSpPr>
              <p:spPr>
                <a:xfrm>
                  <a:off x="73464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95" name="Rectangle 3894"/>
                <p:cNvSpPr/>
                <p:nvPr/>
              </p:nvSpPr>
              <p:spPr>
                <a:xfrm>
                  <a:off x="74988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96" name="Rectangle 3895"/>
                <p:cNvSpPr/>
                <p:nvPr/>
              </p:nvSpPr>
              <p:spPr>
                <a:xfrm>
                  <a:off x="76512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97" name="Rectangle 3896"/>
                <p:cNvSpPr/>
                <p:nvPr/>
              </p:nvSpPr>
              <p:spPr>
                <a:xfrm>
                  <a:off x="78036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98" name="Rectangle 3897"/>
                <p:cNvSpPr/>
                <p:nvPr/>
              </p:nvSpPr>
              <p:spPr>
                <a:xfrm>
                  <a:off x="79560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899" name="Rectangle 3898"/>
                <p:cNvSpPr/>
                <p:nvPr/>
              </p:nvSpPr>
              <p:spPr>
                <a:xfrm>
                  <a:off x="81084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00" name="Rectangle 3899"/>
                <p:cNvSpPr/>
                <p:nvPr/>
              </p:nvSpPr>
              <p:spPr>
                <a:xfrm>
                  <a:off x="82608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01" name="Rectangle 3900"/>
                <p:cNvSpPr/>
                <p:nvPr/>
              </p:nvSpPr>
              <p:spPr>
                <a:xfrm>
                  <a:off x="84132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02" name="Rectangle 3901"/>
                <p:cNvSpPr/>
                <p:nvPr/>
              </p:nvSpPr>
              <p:spPr>
                <a:xfrm>
                  <a:off x="85656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03" name="Rectangle 3902"/>
                <p:cNvSpPr/>
                <p:nvPr/>
              </p:nvSpPr>
              <p:spPr>
                <a:xfrm>
                  <a:off x="68892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04" name="Rectangle 3903"/>
                <p:cNvSpPr/>
                <p:nvPr/>
              </p:nvSpPr>
              <p:spPr>
                <a:xfrm>
                  <a:off x="70416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05" name="Rectangle 3904"/>
                <p:cNvSpPr/>
                <p:nvPr/>
              </p:nvSpPr>
              <p:spPr>
                <a:xfrm>
                  <a:off x="71940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06" name="Rectangle 3905"/>
                <p:cNvSpPr/>
                <p:nvPr/>
              </p:nvSpPr>
              <p:spPr>
                <a:xfrm>
                  <a:off x="73464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07" name="Rectangle 3906"/>
                <p:cNvSpPr/>
                <p:nvPr/>
              </p:nvSpPr>
              <p:spPr>
                <a:xfrm>
                  <a:off x="74988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08" name="Rectangle 3907"/>
                <p:cNvSpPr/>
                <p:nvPr/>
              </p:nvSpPr>
              <p:spPr>
                <a:xfrm>
                  <a:off x="76512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09" name="Rectangle 3908"/>
                <p:cNvSpPr/>
                <p:nvPr/>
              </p:nvSpPr>
              <p:spPr>
                <a:xfrm>
                  <a:off x="78036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10" name="Rectangle 3909"/>
                <p:cNvSpPr/>
                <p:nvPr/>
              </p:nvSpPr>
              <p:spPr>
                <a:xfrm>
                  <a:off x="79560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11" name="Rectangle 3910"/>
                <p:cNvSpPr/>
                <p:nvPr/>
              </p:nvSpPr>
              <p:spPr>
                <a:xfrm>
                  <a:off x="81084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12" name="Rectangle 3911"/>
                <p:cNvSpPr/>
                <p:nvPr/>
              </p:nvSpPr>
              <p:spPr>
                <a:xfrm>
                  <a:off x="82608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13" name="Rectangle 3912"/>
                <p:cNvSpPr/>
                <p:nvPr/>
              </p:nvSpPr>
              <p:spPr>
                <a:xfrm>
                  <a:off x="84132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14" name="Rectangle 3913"/>
                <p:cNvSpPr/>
                <p:nvPr/>
              </p:nvSpPr>
              <p:spPr>
                <a:xfrm>
                  <a:off x="85656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15" name="Rectangle 3914"/>
                <p:cNvSpPr/>
                <p:nvPr/>
              </p:nvSpPr>
              <p:spPr>
                <a:xfrm>
                  <a:off x="68892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16" name="Rectangle 3915"/>
                <p:cNvSpPr/>
                <p:nvPr/>
              </p:nvSpPr>
              <p:spPr>
                <a:xfrm>
                  <a:off x="70416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17" name="Rectangle 3916"/>
                <p:cNvSpPr/>
                <p:nvPr/>
              </p:nvSpPr>
              <p:spPr>
                <a:xfrm>
                  <a:off x="71940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18" name="Rectangle 3917"/>
                <p:cNvSpPr/>
                <p:nvPr/>
              </p:nvSpPr>
              <p:spPr>
                <a:xfrm>
                  <a:off x="73464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19" name="Rectangle 3918"/>
                <p:cNvSpPr/>
                <p:nvPr/>
              </p:nvSpPr>
              <p:spPr>
                <a:xfrm>
                  <a:off x="74988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20" name="Rectangle 3919"/>
                <p:cNvSpPr/>
                <p:nvPr/>
              </p:nvSpPr>
              <p:spPr>
                <a:xfrm>
                  <a:off x="76512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21" name="Rectangle 3920"/>
                <p:cNvSpPr/>
                <p:nvPr/>
              </p:nvSpPr>
              <p:spPr>
                <a:xfrm>
                  <a:off x="78036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22" name="Rectangle 3921"/>
                <p:cNvSpPr/>
                <p:nvPr/>
              </p:nvSpPr>
              <p:spPr>
                <a:xfrm>
                  <a:off x="79560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23" name="Rectangle 3922"/>
                <p:cNvSpPr/>
                <p:nvPr/>
              </p:nvSpPr>
              <p:spPr>
                <a:xfrm>
                  <a:off x="81084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24" name="Rectangle 3923"/>
                <p:cNvSpPr/>
                <p:nvPr/>
              </p:nvSpPr>
              <p:spPr>
                <a:xfrm>
                  <a:off x="82608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25" name="Rectangle 3924"/>
                <p:cNvSpPr/>
                <p:nvPr/>
              </p:nvSpPr>
              <p:spPr>
                <a:xfrm>
                  <a:off x="84132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26" name="Rectangle 3925"/>
                <p:cNvSpPr/>
                <p:nvPr/>
              </p:nvSpPr>
              <p:spPr>
                <a:xfrm>
                  <a:off x="85656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27" name="Rectangle 3926"/>
                <p:cNvSpPr/>
                <p:nvPr/>
              </p:nvSpPr>
              <p:spPr>
                <a:xfrm>
                  <a:off x="68892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28" name="Rectangle 3927"/>
                <p:cNvSpPr/>
                <p:nvPr/>
              </p:nvSpPr>
              <p:spPr>
                <a:xfrm>
                  <a:off x="70416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29" name="Rectangle 3928"/>
                <p:cNvSpPr/>
                <p:nvPr/>
              </p:nvSpPr>
              <p:spPr>
                <a:xfrm>
                  <a:off x="71940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30" name="Rectangle 3929"/>
                <p:cNvSpPr/>
                <p:nvPr/>
              </p:nvSpPr>
              <p:spPr>
                <a:xfrm>
                  <a:off x="73464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31" name="Rectangle 3930"/>
                <p:cNvSpPr/>
                <p:nvPr/>
              </p:nvSpPr>
              <p:spPr>
                <a:xfrm>
                  <a:off x="74988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32" name="Rectangle 3931"/>
                <p:cNvSpPr/>
                <p:nvPr/>
              </p:nvSpPr>
              <p:spPr>
                <a:xfrm>
                  <a:off x="76512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33" name="Rectangle 3932"/>
                <p:cNvSpPr/>
                <p:nvPr/>
              </p:nvSpPr>
              <p:spPr>
                <a:xfrm>
                  <a:off x="78036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34" name="Rectangle 3933"/>
                <p:cNvSpPr/>
                <p:nvPr/>
              </p:nvSpPr>
              <p:spPr>
                <a:xfrm>
                  <a:off x="79560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35" name="Rectangle 3934"/>
                <p:cNvSpPr/>
                <p:nvPr/>
              </p:nvSpPr>
              <p:spPr>
                <a:xfrm>
                  <a:off x="81084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36" name="Rectangle 3935"/>
                <p:cNvSpPr/>
                <p:nvPr/>
              </p:nvSpPr>
              <p:spPr>
                <a:xfrm>
                  <a:off x="82608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37" name="Rectangle 3936"/>
                <p:cNvSpPr/>
                <p:nvPr/>
              </p:nvSpPr>
              <p:spPr>
                <a:xfrm>
                  <a:off x="84132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38" name="Rectangle 3937"/>
                <p:cNvSpPr/>
                <p:nvPr/>
              </p:nvSpPr>
              <p:spPr>
                <a:xfrm>
                  <a:off x="85656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39" name="Rectangle 3938"/>
                <p:cNvSpPr/>
                <p:nvPr/>
              </p:nvSpPr>
              <p:spPr>
                <a:xfrm>
                  <a:off x="68892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40" name="Rectangle 3939"/>
                <p:cNvSpPr/>
                <p:nvPr/>
              </p:nvSpPr>
              <p:spPr>
                <a:xfrm>
                  <a:off x="70416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41" name="Rectangle 3940"/>
                <p:cNvSpPr/>
                <p:nvPr/>
              </p:nvSpPr>
              <p:spPr>
                <a:xfrm>
                  <a:off x="71940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42" name="Rectangle 3941"/>
                <p:cNvSpPr/>
                <p:nvPr/>
              </p:nvSpPr>
              <p:spPr>
                <a:xfrm>
                  <a:off x="73464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43" name="Rectangle 3942"/>
                <p:cNvSpPr/>
                <p:nvPr/>
              </p:nvSpPr>
              <p:spPr>
                <a:xfrm>
                  <a:off x="74988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44" name="Rectangle 3943"/>
                <p:cNvSpPr/>
                <p:nvPr/>
              </p:nvSpPr>
              <p:spPr>
                <a:xfrm>
                  <a:off x="76512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45" name="Rectangle 3944"/>
                <p:cNvSpPr/>
                <p:nvPr/>
              </p:nvSpPr>
              <p:spPr>
                <a:xfrm>
                  <a:off x="78036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46" name="Rectangle 3945"/>
                <p:cNvSpPr/>
                <p:nvPr/>
              </p:nvSpPr>
              <p:spPr>
                <a:xfrm>
                  <a:off x="79560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47" name="Rectangle 3946"/>
                <p:cNvSpPr/>
                <p:nvPr/>
              </p:nvSpPr>
              <p:spPr>
                <a:xfrm>
                  <a:off x="81084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48" name="Rectangle 3947"/>
                <p:cNvSpPr/>
                <p:nvPr/>
              </p:nvSpPr>
              <p:spPr>
                <a:xfrm>
                  <a:off x="82608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49" name="Rectangle 3948"/>
                <p:cNvSpPr/>
                <p:nvPr/>
              </p:nvSpPr>
              <p:spPr>
                <a:xfrm>
                  <a:off x="84132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50" name="Rectangle 3949"/>
                <p:cNvSpPr/>
                <p:nvPr/>
              </p:nvSpPr>
              <p:spPr>
                <a:xfrm>
                  <a:off x="85656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51" name="Rectangle 3950"/>
                <p:cNvSpPr/>
                <p:nvPr/>
              </p:nvSpPr>
              <p:spPr>
                <a:xfrm>
                  <a:off x="68892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52" name="Rectangle 3951"/>
                <p:cNvSpPr/>
                <p:nvPr/>
              </p:nvSpPr>
              <p:spPr>
                <a:xfrm>
                  <a:off x="70416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53" name="Rectangle 3952"/>
                <p:cNvSpPr/>
                <p:nvPr/>
              </p:nvSpPr>
              <p:spPr>
                <a:xfrm>
                  <a:off x="71940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54" name="Rectangle 3953"/>
                <p:cNvSpPr/>
                <p:nvPr/>
              </p:nvSpPr>
              <p:spPr>
                <a:xfrm>
                  <a:off x="73464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55" name="Rectangle 3954"/>
                <p:cNvSpPr/>
                <p:nvPr/>
              </p:nvSpPr>
              <p:spPr>
                <a:xfrm>
                  <a:off x="74988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56" name="Rectangle 3955"/>
                <p:cNvSpPr/>
                <p:nvPr/>
              </p:nvSpPr>
              <p:spPr>
                <a:xfrm>
                  <a:off x="76512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57" name="Rectangle 3956"/>
                <p:cNvSpPr/>
                <p:nvPr/>
              </p:nvSpPr>
              <p:spPr>
                <a:xfrm>
                  <a:off x="78036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58" name="Rectangle 3957"/>
                <p:cNvSpPr/>
                <p:nvPr/>
              </p:nvSpPr>
              <p:spPr>
                <a:xfrm>
                  <a:off x="79560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59" name="Rectangle 3958"/>
                <p:cNvSpPr/>
                <p:nvPr/>
              </p:nvSpPr>
              <p:spPr>
                <a:xfrm>
                  <a:off x="81084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60" name="Rectangle 3959"/>
                <p:cNvSpPr/>
                <p:nvPr/>
              </p:nvSpPr>
              <p:spPr>
                <a:xfrm>
                  <a:off x="82608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61" name="Rectangle 3960"/>
                <p:cNvSpPr/>
                <p:nvPr/>
              </p:nvSpPr>
              <p:spPr>
                <a:xfrm>
                  <a:off x="84132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62" name="Rectangle 3961"/>
                <p:cNvSpPr/>
                <p:nvPr/>
              </p:nvSpPr>
              <p:spPr>
                <a:xfrm>
                  <a:off x="85656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63" name="Rectangle 3962"/>
                <p:cNvSpPr/>
                <p:nvPr/>
              </p:nvSpPr>
              <p:spPr>
                <a:xfrm>
                  <a:off x="68892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64" name="Rectangle 3963"/>
                <p:cNvSpPr/>
                <p:nvPr/>
              </p:nvSpPr>
              <p:spPr>
                <a:xfrm>
                  <a:off x="70416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65" name="Rectangle 3964"/>
                <p:cNvSpPr/>
                <p:nvPr/>
              </p:nvSpPr>
              <p:spPr>
                <a:xfrm>
                  <a:off x="71940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66" name="Rectangle 3965"/>
                <p:cNvSpPr/>
                <p:nvPr/>
              </p:nvSpPr>
              <p:spPr>
                <a:xfrm>
                  <a:off x="73464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67" name="Rectangle 3966"/>
                <p:cNvSpPr/>
                <p:nvPr/>
              </p:nvSpPr>
              <p:spPr>
                <a:xfrm>
                  <a:off x="74988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68" name="Rectangle 3967"/>
                <p:cNvSpPr/>
                <p:nvPr/>
              </p:nvSpPr>
              <p:spPr>
                <a:xfrm>
                  <a:off x="76512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69" name="Rectangle 3968"/>
                <p:cNvSpPr/>
                <p:nvPr/>
              </p:nvSpPr>
              <p:spPr>
                <a:xfrm>
                  <a:off x="78036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70" name="Rectangle 3969"/>
                <p:cNvSpPr/>
                <p:nvPr/>
              </p:nvSpPr>
              <p:spPr>
                <a:xfrm>
                  <a:off x="79560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71" name="Rectangle 3970"/>
                <p:cNvSpPr/>
                <p:nvPr/>
              </p:nvSpPr>
              <p:spPr>
                <a:xfrm>
                  <a:off x="81084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72" name="Rectangle 3971"/>
                <p:cNvSpPr/>
                <p:nvPr/>
              </p:nvSpPr>
              <p:spPr>
                <a:xfrm>
                  <a:off x="82608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73" name="Rectangle 3972"/>
                <p:cNvSpPr/>
                <p:nvPr/>
              </p:nvSpPr>
              <p:spPr>
                <a:xfrm>
                  <a:off x="84132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74" name="Rectangle 3973"/>
                <p:cNvSpPr/>
                <p:nvPr/>
              </p:nvSpPr>
              <p:spPr>
                <a:xfrm>
                  <a:off x="85656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75" name="Rectangle 3974"/>
                <p:cNvSpPr/>
                <p:nvPr/>
              </p:nvSpPr>
              <p:spPr>
                <a:xfrm>
                  <a:off x="68892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76" name="Rectangle 3975"/>
                <p:cNvSpPr/>
                <p:nvPr/>
              </p:nvSpPr>
              <p:spPr>
                <a:xfrm>
                  <a:off x="70416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77" name="Rectangle 3976"/>
                <p:cNvSpPr/>
                <p:nvPr/>
              </p:nvSpPr>
              <p:spPr>
                <a:xfrm>
                  <a:off x="71940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78" name="Rectangle 3977"/>
                <p:cNvSpPr/>
                <p:nvPr/>
              </p:nvSpPr>
              <p:spPr>
                <a:xfrm>
                  <a:off x="73464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79" name="Rectangle 3978"/>
                <p:cNvSpPr/>
                <p:nvPr/>
              </p:nvSpPr>
              <p:spPr>
                <a:xfrm>
                  <a:off x="74988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80" name="Rectangle 3979"/>
                <p:cNvSpPr/>
                <p:nvPr/>
              </p:nvSpPr>
              <p:spPr>
                <a:xfrm>
                  <a:off x="76512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81" name="Rectangle 3980"/>
                <p:cNvSpPr/>
                <p:nvPr/>
              </p:nvSpPr>
              <p:spPr>
                <a:xfrm>
                  <a:off x="78036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82" name="Rectangle 3981"/>
                <p:cNvSpPr/>
                <p:nvPr/>
              </p:nvSpPr>
              <p:spPr>
                <a:xfrm>
                  <a:off x="79560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83" name="Rectangle 3982"/>
                <p:cNvSpPr/>
                <p:nvPr/>
              </p:nvSpPr>
              <p:spPr>
                <a:xfrm>
                  <a:off x="81084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84" name="Rectangle 3983"/>
                <p:cNvSpPr/>
                <p:nvPr/>
              </p:nvSpPr>
              <p:spPr>
                <a:xfrm>
                  <a:off x="82608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85" name="Rectangle 3984"/>
                <p:cNvSpPr/>
                <p:nvPr/>
              </p:nvSpPr>
              <p:spPr>
                <a:xfrm>
                  <a:off x="84132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86" name="Rectangle 3985"/>
                <p:cNvSpPr/>
                <p:nvPr/>
              </p:nvSpPr>
              <p:spPr>
                <a:xfrm>
                  <a:off x="85656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87" name="Rectangle 3986"/>
                <p:cNvSpPr/>
                <p:nvPr/>
              </p:nvSpPr>
              <p:spPr>
                <a:xfrm>
                  <a:off x="68892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88" name="Rectangle 3987"/>
                <p:cNvSpPr/>
                <p:nvPr/>
              </p:nvSpPr>
              <p:spPr>
                <a:xfrm>
                  <a:off x="70416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89" name="Rectangle 3988"/>
                <p:cNvSpPr/>
                <p:nvPr/>
              </p:nvSpPr>
              <p:spPr>
                <a:xfrm>
                  <a:off x="71940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90" name="Rectangle 3989"/>
                <p:cNvSpPr/>
                <p:nvPr/>
              </p:nvSpPr>
              <p:spPr>
                <a:xfrm>
                  <a:off x="73464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91" name="Rectangle 3990"/>
                <p:cNvSpPr/>
                <p:nvPr/>
              </p:nvSpPr>
              <p:spPr>
                <a:xfrm>
                  <a:off x="74988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92" name="Rectangle 3991"/>
                <p:cNvSpPr/>
                <p:nvPr/>
              </p:nvSpPr>
              <p:spPr>
                <a:xfrm>
                  <a:off x="76512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93" name="Rectangle 3992"/>
                <p:cNvSpPr/>
                <p:nvPr/>
              </p:nvSpPr>
              <p:spPr>
                <a:xfrm>
                  <a:off x="78036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94" name="Rectangle 3993"/>
                <p:cNvSpPr/>
                <p:nvPr/>
              </p:nvSpPr>
              <p:spPr>
                <a:xfrm>
                  <a:off x="79560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95" name="Rectangle 3994"/>
                <p:cNvSpPr/>
                <p:nvPr/>
              </p:nvSpPr>
              <p:spPr>
                <a:xfrm>
                  <a:off x="81084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96" name="Rectangle 3995"/>
                <p:cNvSpPr/>
                <p:nvPr/>
              </p:nvSpPr>
              <p:spPr>
                <a:xfrm>
                  <a:off x="82608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97" name="Rectangle 3996"/>
                <p:cNvSpPr/>
                <p:nvPr/>
              </p:nvSpPr>
              <p:spPr>
                <a:xfrm>
                  <a:off x="84132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98" name="Rectangle 3997"/>
                <p:cNvSpPr/>
                <p:nvPr/>
              </p:nvSpPr>
              <p:spPr>
                <a:xfrm>
                  <a:off x="85656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999" name="Rectangle 3998"/>
                <p:cNvSpPr/>
                <p:nvPr/>
              </p:nvSpPr>
              <p:spPr>
                <a:xfrm>
                  <a:off x="68892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00" name="Rectangle 3999"/>
                <p:cNvSpPr/>
                <p:nvPr/>
              </p:nvSpPr>
              <p:spPr>
                <a:xfrm>
                  <a:off x="70416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01" name="Rectangle 4000"/>
                <p:cNvSpPr/>
                <p:nvPr/>
              </p:nvSpPr>
              <p:spPr>
                <a:xfrm>
                  <a:off x="71940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02" name="Rectangle 4001"/>
                <p:cNvSpPr/>
                <p:nvPr/>
              </p:nvSpPr>
              <p:spPr>
                <a:xfrm>
                  <a:off x="73464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03" name="Rectangle 4002"/>
                <p:cNvSpPr/>
                <p:nvPr/>
              </p:nvSpPr>
              <p:spPr>
                <a:xfrm>
                  <a:off x="74988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04" name="Rectangle 4003"/>
                <p:cNvSpPr/>
                <p:nvPr/>
              </p:nvSpPr>
              <p:spPr>
                <a:xfrm>
                  <a:off x="76512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05" name="Rectangle 4004"/>
                <p:cNvSpPr/>
                <p:nvPr/>
              </p:nvSpPr>
              <p:spPr>
                <a:xfrm>
                  <a:off x="78036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06" name="Rectangle 4005"/>
                <p:cNvSpPr/>
                <p:nvPr/>
              </p:nvSpPr>
              <p:spPr>
                <a:xfrm>
                  <a:off x="79560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07" name="Rectangle 4006"/>
                <p:cNvSpPr/>
                <p:nvPr/>
              </p:nvSpPr>
              <p:spPr>
                <a:xfrm>
                  <a:off x="81084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08" name="Rectangle 4007"/>
                <p:cNvSpPr/>
                <p:nvPr/>
              </p:nvSpPr>
              <p:spPr>
                <a:xfrm>
                  <a:off x="82608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09" name="Rectangle 4008"/>
                <p:cNvSpPr/>
                <p:nvPr/>
              </p:nvSpPr>
              <p:spPr>
                <a:xfrm>
                  <a:off x="84132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10" name="Rectangle 4009"/>
                <p:cNvSpPr/>
                <p:nvPr/>
              </p:nvSpPr>
              <p:spPr>
                <a:xfrm>
                  <a:off x="85656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011" name="Group 4010"/>
              <p:cNvGrpSpPr/>
              <p:nvPr/>
            </p:nvGrpSpPr>
            <p:grpSpPr>
              <a:xfrm>
                <a:off x="9381690" y="3474328"/>
                <a:ext cx="1325385" cy="1323785"/>
                <a:chOff x="6889286" y="3741740"/>
                <a:chExt cx="1825255" cy="1911449"/>
              </a:xfrm>
              <a:noFill/>
            </p:grpSpPr>
            <p:sp>
              <p:nvSpPr>
                <p:cNvPr id="4012" name="Rectangle 4011"/>
                <p:cNvSpPr/>
                <p:nvPr/>
              </p:nvSpPr>
              <p:spPr>
                <a:xfrm>
                  <a:off x="68892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13" name="Rectangle 4012"/>
                <p:cNvSpPr/>
                <p:nvPr/>
              </p:nvSpPr>
              <p:spPr>
                <a:xfrm>
                  <a:off x="70416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14" name="Rectangle 4013"/>
                <p:cNvSpPr/>
                <p:nvPr/>
              </p:nvSpPr>
              <p:spPr>
                <a:xfrm>
                  <a:off x="71940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15" name="Rectangle 4014"/>
                <p:cNvSpPr/>
                <p:nvPr/>
              </p:nvSpPr>
              <p:spPr>
                <a:xfrm>
                  <a:off x="73464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16" name="Rectangle 4015"/>
                <p:cNvSpPr/>
                <p:nvPr/>
              </p:nvSpPr>
              <p:spPr>
                <a:xfrm>
                  <a:off x="74988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17" name="Rectangle 4016"/>
                <p:cNvSpPr/>
                <p:nvPr/>
              </p:nvSpPr>
              <p:spPr>
                <a:xfrm>
                  <a:off x="76512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18" name="Rectangle 4017"/>
                <p:cNvSpPr/>
                <p:nvPr/>
              </p:nvSpPr>
              <p:spPr>
                <a:xfrm>
                  <a:off x="78036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19" name="Rectangle 4018"/>
                <p:cNvSpPr/>
                <p:nvPr/>
              </p:nvSpPr>
              <p:spPr>
                <a:xfrm>
                  <a:off x="79560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20" name="Rectangle 4019"/>
                <p:cNvSpPr/>
                <p:nvPr/>
              </p:nvSpPr>
              <p:spPr>
                <a:xfrm>
                  <a:off x="81084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21" name="Rectangle 4020"/>
                <p:cNvSpPr/>
                <p:nvPr/>
              </p:nvSpPr>
              <p:spPr>
                <a:xfrm>
                  <a:off x="82608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22" name="Rectangle 4021"/>
                <p:cNvSpPr/>
                <p:nvPr/>
              </p:nvSpPr>
              <p:spPr>
                <a:xfrm>
                  <a:off x="84132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23" name="Rectangle 4022"/>
                <p:cNvSpPr/>
                <p:nvPr/>
              </p:nvSpPr>
              <p:spPr>
                <a:xfrm>
                  <a:off x="8565686" y="374174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24" name="Rectangle 4023"/>
                <p:cNvSpPr/>
                <p:nvPr/>
              </p:nvSpPr>
              <p:spPr>
                <a:xfrm>
                  <a:off x="6889286" y="390092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25" name="Rectangle 4024"/>
                <p:cNvSpPr/>
                <p:nvPr/>
              </p:nvSpPr>
              <p:spPr>
                <a:xfrm>
                  <a:off x="7041686" y="390092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26" name="Rectangle 4025"/>
                <p:cNvSpPr/>
                <p:nvPr/>
              </p:nvSpPr>
              <p:spPr>
                <a:xfrm>
                  <a:off x="7194086" y="390092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27" name="Rectangle 4026"/>
                <p:cNvSpPr/>
                <p:nvPr/>
              </p:nvSpPr>
              <p:spPr>
                <a:xfrm>
                  <a:off x="7346486" y="390092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28" name="Rectangle 4027"/>
                <p:cNvSpPr/>
                <p:nvPr/>
              </p:nvSpPr>
              <p:spPr>
                <a:xfrm>
                  <a:off x="7498886" y="3900924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29" name="Rectangle 4028"/>
                <p:cNvSpPr/>
                <p:nvPr/>
              </p:nvSpPr>
              <p:spPr>
                <a:xfrm>
                  <a:off x="7651286" y="390092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30" name="Rectangle 4029"/>
                <p:cNvSpPr/>
                <p:nvPr/>
              </p:nvSpPr>
              <p:spPr>
                <a:xfrm>
                  <a:off x="7803686" y="390092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31" name="Rectangle 4030"/>
                <p:cNvSpPr/>
                <p:nvPr/>
              </p:nvSpPr>
              <p:spPr>
                <a:xfrm>
                  <a:off x="7956086" y="390092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32" name="Rectangle 4031"/>
                <p:cNvSpPr/>
                <p:nvPr/>
              </p:nvSpPr>
              <p:spPr>
                <a:xfrm>
                  <a:off x="8108486" y="390092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33" name="Rectangle 4032"/>
                <p:cNvSpPr/>
                <p:nvPr/>
              </p:nvSpPr>
              <p:spPr>
                <a:xfrm>
                  <a:off x="8260886" y="390092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34" name="Rectangle 4033"/>
                <p:cNvSpPr/>
                <p:nvPr/>
              </p:nvSpPr>
              <p:spPr>
                <a:xfrm>
                  <a:off x="8413286" y="390092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35" name="Rectangle 4034"/>
                <p:cNvSpPr/>
                <p:nvPr/>
              </p:nvSpPr>
              <p:spPr>
                <a:xfrm>
                  <a:off x="8565686" y="390092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36" name="Rectangle 4035"/>
                <p:cNvSpPr/>
                <p:nvPr/>
              </p:nvSpPr>
              <p:spPr>
                <a:xfrm>
                  <a:off x="68892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37" name="Rectangle 4036"/>
                <p:cNvSpPr/>
                <p:nvPr/>
              </p:nvSpPr>
              <p:spPr>
                <a:xfrm>
                  <a:off x="70416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38" name="Rectangle 4037"/>
                <p:cNvSpPr/>
                <p:nvPr/>
              </p:nvSpPr>
              <p:spPr>
                <a:xfrm>
                  <a:off x="71940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39" name="Rectangle 4038"/>
                <p:cNvSpPr/>
                <p:nvPr/>
              </p:nvSpPr>
              <p:spPr>
                <a:xfrm>
                  <a:off x="73464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40" name="Rectangle 4039"/>
                <p:cNvSpPr/>
                <p:nvPr/>
              </p:nvSpPr>
              <p:spPr>
                <a:xfrm>
                  <a:off x="74988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41" name="Rectangle 4040"/>
                <p:cNvSpPr/>
                <p:nvPr/>
              </p:nvSpPr>
              <p:spPr>
                <a:xfrm>
                  <a:off x="76512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42" name="Rectangle 4041"/>
                <p:cNvSpPr/>
                <p:nvPr/>
              </p:nvSpPr>
              <p:spPr>
                <a:xfrm>
                  <a:off x="78036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43" name="Rectangle 4042"/>
                <p:cNvSpPr/>
                <p:nvPr/>
              </p:nvSpPr>
              <p:spPr>
                <a:xfrm>
                  <a:off x="79560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44" name="Rectangle 4043"/>
                <p:cNvSpPr/>
                <p:nvPr/>
              </p:nvSpPr>
              <p:spPr>
                <a:xfrm>
                  <a:off x="81084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45" name="Rectangle 4044"/>
                <p:cNvSpPr/>
                <p:nvPr/>
              </p:nvSpPr>
              <p:spPr>
                <a:xfrm>
                  <a:off x="82608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46" name="Rectangle 4045"/>
                <p:cNvSpPr/>
                <p:nvPr/>
              </p:nvSpPr>
              <p:spPr>
                <a:xfrm>
                  <a:off x="84132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47" name="Rectangle 4046"/>
                <p:cNvSpPr/>
                <p:nvPr/>
              </p:nvSpPr>
              <p:spPr>
                <a:xfrm>
                  <a:off x="8565686" y="406011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48" name="Rectangle 4047"/>
                <p:cNvSpPr/>
                <p:nvPr/>
              </p:nvSpPr>
              <p:spPr>
                <a:xfrm>
                  <a:off x="68892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49" name="Rectangle 4048"/>
                <p:cNvSpPr/>
                <p:nvPr/>
              </p:nvSpPr>
              <p:spPr>
                <a:xfrm>
                  <a:off x="70416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50" name="Rectangle 4049"/>
                <p:cNvSpPr/>
                <p:nvPr/>
              </p:nvSpPr>
              <p:spPr>
                <a:xfrm>
                  <a:off x="71940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51" name="Rectangle 4050"/>
                <p:cNvSpPr/>
                <p:nvPr/>
              </p:nvSpPr>
              <p:spPr>
                <a:xfrm>
                  <a:off x="73464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52" name="Rectangle 4051"/>
                <p:cNvSpPr/>
                <p:nvPr/>
              </p:nvSpPr>
              <p:spPr>
                <a:xfrm>
                  <a:off x="74988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53" name="Rectangle 4052"/>
                <p:cNvSpPr/>
                <p:nvPr/>
              </p:nvSpPr>
              <p:spPr>
                <a:xfrm>
                  <a:off x="76512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54" name="Rectangle 4053"/>
                <p:cNvSpPr/>
                <p:nvPr/>
              </p:nvSpPr>
              <p:spPr>
                <a:xfrm>
                  <a:off x="78036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55" name="Rectangle 4054"/>
                <p:cNvSpPr/>
                <p:nvPr/>
              </p:nvSpPr>
              <p:spPr>
                <a:xfrm>
                  <a:off x="79560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56" name="Rectangle 4055"/>
                <p:cNvSpPr/>
                <p:nvPr/>
              </p:nvSpPr>
              <p:spPr>
                <a:xfrm>
                  <a:off x="81084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57" name="Rectangle 4056"/>
                <p:cNvSpPr/>
                <p:nvPr/>
              </p:nvSpPr>
              <p:spPr>
                <a:xfrm>
                  <a:off x="82608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58" name="Rectangle 4057"/>
                <p:cNvSpPr/>
                <p:nvPr/>
              </p:nvSpPr>
              <p:spPr>
                <a:xfrm>
                  <a:off x="84132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59" name="Rectangle 4058"/>
                <p:cNvSpPr/>
                <p:nvPr/>
              </p:nvSpPr>
              <p:spPr>
                <a:xfrm>
                  <a:off x="8565686" y="421929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60" name="Rectangle 4059"/>
                <p:cNvSpPr/>
                <p:nvPr/>
              </p:nvSpPr>
              <p:spPr>
                <a:xfrm>
                  <a:off x="68892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61" name="Rectangle 4060"/>
                <p:cNvSpPr/>
                <p:nvPr/>
              </p:nvSpPr>
              <p:spPr>
                <a:xfrm>
                  <a:off x="70416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62" name="Rectangle 4061"/>
                <p:cNvSpPr/>
                <p:nvPr/>
              </p:nvSpPr>
              <p:spPr>
                <a:xfrm>
                  <a:off x="71940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63" name="Rectangle 4062"/>
                <p:cNvSpPr/>
                <p:nvPr/>
              </p:nvSpPr>
              <p:spPr>
                <a:xfrm>
                  <a:off x="73464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64" name="Rectangle 4063"/>
                <p:cNvSpPr/>
                <p:nvPr/>
              </p:nvSpPr>
              <p:spPr>
                <a:xfrm>
                  <a:off x="74988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65" name="Rectangle 4064"/>
                <p:cNvSpPr/>
                <p:nvPr/>
              </p:nvSpPr>
              <p:spPr>
                <a:xfrm>
                  <a:off x="76512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66" name="Rectangle 4065"/>
                <p:cNvSpPr/>
                <p:nvPr/>
              </p:nvSpPr>
              <p:spPr>
                <a:xfrm>
                  <a:off x="78036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67" name="Rectangle 4066"/>
                <p:cNvSpPr/>
                <p:nvPr/>
              </p:nvSpPr>
              <p:spPr>
                <a:xfrm>
                  <a:off x="79560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68" name="Rectangle 4067"/>
                <p:cNvSpPr/>
                <p:nvPr/>
              </p:nvSpPr>
              <p:spPr>
                <a:xfrm>
                  <a:off x="81084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69" name="Rectangle 4068"/>
                <p:cNvSpPr/>
                <p:nvPr/>
              </p:nvSpPr>
              <p:spPr>
                <a:xfrm>
                  <a:off x="82608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70" name="Rectangle 4069"/>
                <p:cNvSpPr/>
                <p:nvPr/>
              </p:nvSpPr>
              <p:spPr>
                <a:xfrm>
                  <a:off x="84132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71" name="Rectangle 4070"/>
                <p:cNvSpPr/>
                <p:nvPr/>
              </p:nvSpPr>
              <p:spPr>
                <a:xfrm>
                  <a:off x="8565686" y="43784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72" name="Rectangle 4071"/>
                <p:cNvSpPr/>
                <p:nvPr/>
              </p:nvSpPr>
              <p:spPr>
                <a:xfrm>
                  <a:off x="68892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73" name="Rectangle 4072"/>
                <p:cNvSpPr/>
                <p:nvPr/>
              </p:nvSpPr>
              <p:spPr>
                <a:xfrm>
                  <a:off x="70416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74" name="Rectangle 4073"/>
                <p:cNvSpPr/>
                <p:nvPr/>
              </p:nvSpPr>
              <p:spPr>
                <a:xfrm>
                  <a:off x="71940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75" name="Rectangle 4074"/>
                <p:cNvSpPr/>
                <p:nvPr/>
              </p:nvSpPr>
              <p:spPr>
                <a:xfrm>
                  <a:off x="73464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76" name="Rectangle 4075"/>
                <p:cNvSpPr/>
                <p:nvPr/>
              </p:nvSpPr>
              <p:spPr>
                <a:xfrm>
                  <a:off x="74988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77" name="Rectangle 4076"/>
                <p:cNvSpPr/>
                <p:nvPr/>
              </p:nvSpPr>
              <p:spPr>
                <a:xfrm>
                  <a:off x="76512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78" name="Rectangle 4077"/>
                <p:cNvSpPr/>
                <p:nvPr/>
              </p:nvSpPr>
              <p:spPr>
                <a:xfrm>
                  <a:off x="78036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79" name="Rectangle 4078"/>
                <p:cNvSpPr/>
                <p:nvPr/>
              </p:nvSpPr>
              <p:spPr>
                <a:xfrm>
                  <a:off x="79560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80" name="Rectangle 4079"/>
                <p:cNvSpPr/>
                <p:nvPr/>
              </p:nvSpPr>
              <p:spPr>
                <a:xfrm>
                  <a:off x="81084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81" name="Rectangle 4080"/>
                <p:cNvSpPr/>
                <p:nvPr/>
              </p:nvSpPr>
              <p:spPr>
                <a:xfrm>
                  <a:off x="82608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82" name="Rectangle 4081"/>
                <p:cNvSpPr/>
                <p:nvPr/>
              </p:nvSpPr>
              <p:spPr>
                <a:xfrm>
                  <a:off x="84132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83" name="Rectangle 4082"/>
                <p:cNvSpPr/>
                <p:nvPr/>
              </p:nvSpPr>
              <p:spPr>
                <a:xfrm>
                  <a:off x="8565686" y="453766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84" name="Rectangle 4083"/>
                <p:cNvSpPr/>
                <p:nvPr/>
              </p:nvSpPr>
              <p:spPr>
                <a:xfrm>
                  <a:off x="68892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85" name="Rectangle 4084"/>
                <p:cNvSpPr/>
                <p:nvPr/>
              </p:nvSpPr>
              <p:spPr>
                <a:xfrm>
                  <a:off x="70416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86" name="Rectangle 4085"/>
                <p:cNvSpPr/>
                <p:nvPr/>
              </p:nvSpPr>
              <p:spPr>
                <a:xfrm>
                  <a:off x="71940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87" name="Rectangle 4086"/>
                <p:cNvSpPr/>
                <p:nvPr/>
              </p:nvSpPr>
              <p:spPr>
                <a:xfrm>
                  <a:off x="73464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88" name="Rectangle 4087"/>
                <p:cNvSpPr/>
                <p:nvPr/>
              </p:nvSpPr>
              <p:spPr>
                <a:xfrm>
                  <a:off x="74988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89" name="Rectangle 4088"/>
                <p:cNvSpPr/>
                <p:nvPr/>
              </p:nvSpPr>
              <p:spPr>
                <a:xfrm>
                  <a:off x="76512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90" name="Rectangle 4089"/>
                <p:cNvSpPr/>
                <p:nvPr/>
              </p:nvSpPr>
              <p:spPr>
                <a:xfrm>
                  <a:off x="78036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91" name="Rectangle 4090"/>
                <p:cNvSpPr/>
                <p:nvPr/>
              </p:nvSpPr>
              <p:spPr>
                <a:xfrm>
                  <a:off x="79560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92" name="Rectangle 4091"/>
                <p:cNvSpPr/>
                <p:nvPr/>
              </p:nvSpPr>
              <p:spPr>
                <a:xfrm>
                  <a:off x="81084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93" name="Rectangle 4092"/>
                <p:cNvSpPr/>
                <p:nvPr/>
              </p:nvSpPr>
              <p:spPr>
                <a:xfrm>
                  <a:off x="82608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94" name="Rectangle 4093"/>
                <p:cNvSpPr/>
                <p:nvPr/>
              </p:nvSpPr>
              <p:spPr>
                <a:xfrm>
                  <a:off x="84132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95" name="Rectangle 4094"/>
                <p:cNvSpPr/>
                <p:nvPr/>
              </p:nvSpPr>
              <p:spPr>
                <a:xfrm>
                  <a:off x="8565686" y="469685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96" name="Rectangle 4095"/>
                <p:cNvSpPr/>
                <p:nvPr/>
              </p:nvSpPr>
              <p:spPr>
                <a:xfrm>
                  <a:off x="68892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97" name="Rectangle 4096"/>
                <p:cNvSpPr/>
                <p:nvPr/>
              </p:nvSpPr>
              <p:spPr>
                <a:xfrm>
                  <a:off x="70416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98" name="Rectangle 4097"/>
                <p:cNvSpPr/>
                <p:nvPr/>
              </p:nvSpPr>
              <p:spPr>
                <a:xfrm>
                  <a:off x="71940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099" name="Rectangle 4098"/>
                <p:cNvSpPr/>
                <p:nvPr/>
              </p:nvSpPr>
              <p:spPr>
                <a:xfrm>
                  <a:off x="73464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00" name="Rectangle 4099"/>
                <p:cNvSpPr/>
                <p:nvPr/>
              </p:nvSpPr>
              <p:spPr>
                <a:xfrm>
                  <a:off x="74988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01" name="Rectangle 4100"/>
                <p:cNvSpPr/>
                <p:nvPr/>
              </p:nvSpPr>
              <p:spPr>
                <a:xfrm>
                  <a:off x="76512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02" name="Rectangle 4101"/>
                <p:cNvSpPr/>
                <p:nvPr/>
              </p:nvSpPr>
              <p:spPr>
                <a:xfrm>
                  <a:off x="78036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03" name="Rectangle 4102"/>
                <p:cNvSpPr/>
                <p:nvPr/>
              </p:nvSpPr>
              <p:spPr>
                <a:xfrm>
                  <a:off x="79560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04" name="Rectangle 4103"/>
                <p:cNvSpPr/>
                <p:nvPr/>
              </p:nvSpPr>
              <p:spPr>
                <a:xfrm>
                  <a:off x="81084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05" name="Rectangle 4104"/>
                <p:cNvSpPr/>
                <p:nvPr/>
              </p:nvSpPr>
              <p:spPr>
                <a:xfrm>
                  <a:off x="82608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06" name="Rectangle 4105"/>
                <p:cNvSpPr/>
                <p:nvPr/>
              </p:nvSpPr>
              <p:spPr>
                <a:xfrm>
                  <a:off x="84132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07" name="Rectangle 4106"/>
                <p:cNvSpPr/>
                <p:nvPr/>
              </p:nvSpPr>
              <p:spPr>
                <a:xfrm>
                  <a:off x="8565686" y="485603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08" name="Rectangle 4107"/>
                <p:cNvSpPr/>
                <p:nvPr/>
              </p:nvSpPr>
              <p:spPr>
                <a:xfrm>
                  <a:off x="68892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09" name="Rectangle 4108"/>
                <p:cNvSpPr/>
                <p:nvPr/>
              </p:nvSpPr>
              <p:spPr>
                <a:xfrm>
                  <a:off x="70416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10" name="Rectangle 4109"/>
                <p:cNvSpPr/>
                <p:nvPr/>
              </p:nvSpPr>
              <p:spPr>
                <a:xfrm>
                  <a:off x="71940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11" name="Rectangle 4110"/>
                <p:cNvSpPr/>
                <p:nvPr/>
              </p:nvSpPr>
              <p:spPr>
                <a:xfrm>
                  <a:off x="73464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12" name="Rectangle 4111"/>
                <p:cNvSpPr/>
                <p:nvPr/>
              </p:nvSpPr>
              <p:spPr>
                <a:xfrm>
                  <a:off x="74988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13" name="Rectangle 4112"/>
                <p:cNvSpPr/>
                <p:nvPr/>
              </p:nvSpPr>
              <p:spPr>
                <a:xfrm>
                  <a:off x="76512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14" name="Rectangle 4113"/>
                <p:cNvSpPr/>
                <p:nvPr/>
              </p:nvSpPr>
              <p:spPr>
                <a:xfrm>
                  <a:off x="78036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15" name="Rectangle 4114"/>
                <p:cNvSpPr/>
                <p:nvPr/>
              </p:nvSpPr>
              <p:spPr>
                <a:xfrm>
                  <a:off x="79560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16" name="Rectangle 4115"/>
                <p:cNvSpPr/>
                <p:nvPr/>
              </p:nvSpPr>
              <p:spPr>
                <a:xfrm>
                  <a:off x="81084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17" name="Rectangle 4116"/>
                <p:cNvSpPr/>
                <p:nvPr/>
              </p:nvSpPr>
              <p:spPr>
                <a:xfrm>
                  <a:off x="82608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18" name="Rectangle 4117"/>
                <p:cNvSpPr/>
                <p:nvPr/>
              </p:nvSpPr>
              <p:spPr>
                <a:xfrm>
                  <a:off x="84132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19" name="Rectangle 4118"/>
                <p:cNvSpPr/>
                <p:nvPr/>
              </p:nvSpPr>
              <p:spPr>
                <a:xfrm>
                  <a:off x="8565686" y="501522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20" name="Rectangle 4119"/>
                <p:cNvSpPr/>
                <p:nvPr/>
              </p:nvSpPr>
              <p:spPr>
                <a:xfrm>
                  <a:off x="68892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21" name="Rectangle 4120"/>
                <p:cNvSpPr/>
                <p:nvPr/>
              </p:nvSpPr>
              <p:spPr>
                <a:xfrm>
                  <a:off x="70416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22" name="Rectangle 4121"/>
                <p:cNvSpPr/>
                <p:nvPr/>
              </p:nvSpPr>
              <p:spPr>
                <a:xfrm>
                  <a:off x="71940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23" name="Rectangle 4122"/>
                <p:cNvSpPr/>
                <p:nvPr/>
              </p:nvSpPr>
              <p:spPr>
                <a:xfrm>
                  <a:off x="73464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24" name="Rectangle 4123"/>
                <p:cNvSpPr/>
                <p:nvPr/>
              </p:nvSpPr>
              <p:spPr>
                <a:xfrm>
                  <a:off x="74988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25" name="Rectangle 4124"/>
                <p:cNvSpPr/>
                <p:nvPr/>
              </p:nvSpPr>
              <p:spPr>
                <a:xfrm>
                  <a:off x="76512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26" name="Rectangle 4125"/>
                <p:cNvSpPr/>
                <p:nvPr/>
              </p:nvSpPr>
              <p:spPr>
                <a:xfrm>
                  <a:off x="78036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27" name="Rectangle 4126"/>
                <p:cNvSpPr/>
                <p:nvPr/>
              </p:nvSpPr>
              <p:spPr>
                <a:xfrm>
                  <a:off x="79560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28" name="Rectangle 4127"/>
                <p:cNvSpPr/>
                <p:nvPr/>
              </p:nvSpPr>
              <p:spPr>
                <a:xfrm>
                  <a:off x="81084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29" name="Rectangle 4128"/>
                <p:cNvSpPr/>
                <p:nvPr/>
              </p:nvSpPr>
              <p:spPr>
                <a:xfrm>
                  <a:off x="82608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30" name="Rectangle 4129"/>
                <p:cNvSpPr/>
                <p:nvPr/>
              </p:nvSpPr>
              <p:spPr>
                <a:xfrm>
                  <a:off x="84132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31" name="Rectangle 4130"/>
                <p:cNvSpPr/>
                <p:nvPr/>
              </p:nvSpPr>
              <p:spPr>
                <a:xfrm>
                  <a:off x="8565686" y="5174405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32" name="Rectangle 4131"/>
                <p:cNvSpPr/>
                <p:nvPr/>
              </p:nvSpPr>
              <p:spPr>
                <a:xfrm>
                  <a:off x="68892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33" name="Rectangle 4132"/>
                <p:cNvSpPr/>
                <p:nvPr/>
              </p:nvSpPr>
              <p:spPr>
                <a:xfrm>
                  <a:off x="70416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34" name="Rectangle 4133"/>
                <p:cNvSpPr/>
                <p:nvPr/>
              </p:nvSpPr>
              <p:spPr>
                <a:xfrm>
                  <a:off x="71940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35" name="Rectangle 4134"/>
                <p:cNvSpPr/>
                <p:nvPr/>
              </p:nvSpPr>
              <p:spPr>
                <a:xfrm>
                  <a:off x="73464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36" name="Rectangle 4135"/>
                <p:cNvSpPr/>
                <p:nvPr/>
              </p:nvSpPr>
              <p:spPr>
                <a:xfrm>
                  <a:off x="74988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37" name="Rectangle 4136"/>
                <p:cNvSpPr/>
                <p:nvPr/>
              </p:nvSpPr>
              <p:spPr>
                <a:xfrm>
                  <a:off x="76512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38" name="Rectangle 4137"/>
                <p:cNvSpPr/>
                <p:nvPr/>
              </p:nvSpPr>
              <p:spPr>
                <a:xfrm>
                  <a:off x="78036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39" name="Rectangle 4138"/>
                <p:cNvSpPr/>
                <p:nvPr/>
              </p:nvSpPr>
              <p:spPr>
                <a:xfrm>
                  <a:off x="79560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40" name="Rectangle 4139"/>
                <p:cNvSpPr/>
                <p:nvPr/>
              </p:nvSpPr>
              <p:spPr>
                <a:xfrm>
                  <a:off x="81084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41" name="Rectangle 4140"/>
                <p:cNvSpPr/>
                <p:nvPr/>
              </p:nvSpPr>
              <p:spPr>
                <a:xfrm>
                  <a:off x="82608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42" name="Rectangle 4141"/>
                <p:cNvSpPr/>
                <p:nvPr/>
              </p:nvSpPr>
              <p:spPr>
                <a:xfrm>
                  <a:off x="84132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43" name="Rectangle 4142"/>
                <p:cNvSpPr/>
                <p:nvPr/>
              </p:nvSpPr>
              <p:spPr>
                <a:xfrm>
                  <a:off x="8565686" y="533359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44" name="Rectangle 4143"/>
                <p:cNvSpPr/>
                <p:nvPr/>
              </p:nvSpPr>
              <p:spPr>
                <a:xfrm>
                  <a:off x="68892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45" name="Rectangle 4144"/>
                <p:cNvSpPr/>
                <p:nvPr/>
              </p:nvSpPr>
              <p:spPr>
                <a:xfrm>
                  <a:off x="70416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46" name="Rectangle 4145"/>
                <p:cNvSpPr/>
                <p:nvPr/>
              </p:nvSpPr>
              <p:spPr>
                <a:xfrm>
                  <a:off x="71940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47" name="Rectangle 4146"/>
                <p:cNvSpPr/>
                <p:nvPr/>
              </p:nvSpPr>
              <p:spPr>
                <a:xfrm>
                  <a:off x="73464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48" name="Rectangle 4147"/>
                <p:cNvSpPr/>
                <p:nvPr/>
              </p:nvSpPr>
              <p:spPr>
                <a:xfrm>
                  <a:off x="74988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49" name="Rectangle 4148"/>
                <p:cNvSpPr/>
                <p:nvPr/>
              </p:nvSpPr>
              <p:spPr>
                <a:xfrm>
                  <a:off x="76512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50" name="Rectangle 4149"/>
                <p:cNvSpPr/>
                <p:nvPr/>
              </p:nvSpPr>
              <p:spPr>
                <a:xfrm>
                  <a:off x="78036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51" name="Rectangle 4150"/>
                <p:cNvSpPr/>
                <p:nvPr/>
              </p:nvSpPr>
              <p:spPr>
                <a:xfrm>
                  <a:off x="79560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52" name="Rectangle 4151"/>
                <p:cNvSpPr/>
                <p:nvPr/>
              </p:nvSpPr>
              <p:spPr>
                <a:xfrm>
                  <a:off x="81084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53" name="Rectangle 4152"/>
                <p:cNvSpPr/>
                <p:nvPr/>
              </p:nvSpPr>
              <p:spPr>
                <a:xfrm>
                  <a:off x="82608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54" name="Rectangle 4153"/>
                <p:cNvSpPr/>
                <p:nvPr/>
              </p:nvSpPr>
              <p:spPr>
                <a:xfrm>
                  <a:off x="84132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55" name="Rectangle 4154"/>
                <p:cNvSpPr/>
                <p:nvPr/>
              </p:nvSpPr>
              <p:spPr>
                <a:xfrm>
                  <a:off x="8565686" y="5492780"/>
                  <a:ext cx="148855" cy="160409"/>
                </a:xfrm>
                <a:prstGeom prst="rect">
                  <a:avLst/>
                </a:pr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sp>
        <p:nvSpPr>
          <p:cNvPr id="197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7113588" y="6238875"/>
            <a:ext cx="1905000" cy="457200"/>
          </a:xfrm>
          <a:noFill/>
        </p:spPr>
        <p:txBody>
          <a:bodyPr anchor="t" anchorCtr="0"/>
          <a:lstStyle/>
          <a:p>
            <a:pPr algn="r"/>
            <a:r>
              <a:rPr lang="he-IL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29</a:t>
            </a:r>
            <a:endParaRPr lang="en-US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65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6" grpId="0"/>
      <p:bldP spid="44" grpId="0"/>
      <p:bldP spid="45" grpId="0"/>
      <p:bldP spid="5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4300" y="1219200"/>
                <a:ext cx="8896350" cy="4642585"/>
              </a:xfrm>
            </p:spPr>
            <p:txBody>
              <a:bodyPr>
                <a:normAutofit/>
              </a:bodyPr>
              <a:lstStyle/>
              <a:p>
                <a:pPr algn="l" rtl="0">
                  <a:buFont typeface="Courier New" panose="02070309020205020404" pitchFamily="49" charset="0"/>
                  <a:buChar char="o"/>
                </a:pPr>
                <a:r>
                  <a:rPr lang="en-US" sz="2400" dirty="0" smtClean="0"/>
                  <a:t>Here is an alternative </a:t>
                </a:r>
                <a:r>
                  <a:rPr lang="en-US" sz="2400" dirty="0"/>
                  <a:t>global sparsity-based </a:t>
                </a:r>
                <a:r>
                  <a:rPr lang="en-US" sz="2400" dirty="0" smtClean="0"/>
                  <a:t>model formulation</a:t>
                </a:r>
              </a:p>
              <a:p>
                <a:pPr algn="l" rtl="0">
                  <a:buFont typeface="Courier New" panose="02070309020205020404" pitchFamily="49" charset="0"/>
                  <a:buChar char="o"/>
                </a:pPr>
                <a:endParaRPr lang="en-US" sz="6600" dirty="0" smtClean="0"/>
              </a:p>
              <a:p>
                <a:pPr algn="l" rtl="0">
                  <a:buFont typeface="Courier New" panose="02070309020205020404" pitchFamily="49" charset="0"/>
                  <a:buChar char="o"/>
                </a:pPr>
                <a:endParaRPr lang="en-US" sz="300" i="1" dirty="0" smtClean="0">
                  <a:latin typeface="Cambria Math" panose="02040503050406030204" pitchFamily="18" charset="0"/>
                </a:endParaRPr>
              </a:p>
              <a:p>
                <a:pPr algn="l" rtl="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>
                            <a:latin typeface="Cambria Math" panose="02040503050406030204" pitchFamily="18" charset="0"/>
                          </a:rPr>
                          <m:t>𝐂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i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  <a:r>
                  <a:rPr lang="en-US" sz="2400" dirty="0" smtClean="0"/>
                  <a:t>is a banded </a:t>
                </a:r>
                <a:r>
                  <a:rPr lang="en-US" sz="2400" dirty="0"/>
                  <a:t>and </a:t>
                </a:r>
                <a:r>
                  <a:rPr lang="en-US" sz="2400" dirty="0" err="1" smtClean="0"/>
                  <a:t>Circulant</a:t>
                </a:r>
                <a:r>
                  <a:rPr lang="en-US" sz="2400" dirty="0" smtClean="0"/>
                  <a:t> </a:t>
                </a:r>
                <a:br>
                  <a:rPr lang="en-US" sz="2400" dirty="0" smtClean="0"/>
                </a:br>
                <a:r>
                  <a:rPr lang="en-US" sz="2400" dirty="0" smtClean="0"/>
                  <a:t>matrix containing a single atom </a:t>
                </a:r>
                <a:br>
                  <a:rPr lang="en-US" sz="2400" dirty="0" smtClean="0"/>
                </a:br>
                <a:r>
                  <a:rPr lang="en-US" sz="2400" dirty="0" smtClean="0"/>
                  <a:t>with all of its shifts</a:t>
                </a:r>
              </a:p>
              <a:p>
                <a:pPr algn="l" rtl="0">
                  <a:buFont typeface="Courier New" panose="02070309020205020404" pitchFamily="49" charset="0"/>
                  <a:buChar char="o"/>
                </a:pPr>
                <a:endParaRPr lang="en-US" sz="2400" dirty="0"/>
              </a:p>
              <a:p>
                <a:pPr algn="l" rtl="0">
                  <a:buFont typeface="Courier New" panose="02070309020205020404" pitchFamily="49" charset="0"/>
                  <a:buChar char="o"/>
                </a:pPr>
                <a:endParaRPr lang="en-US" sz="2400" dirty="0"/>
              </a:p>
              <a:p>
                <a:pPr algn="l" rtl="0">
                  <a:buFont typeface="Courier New" panose="02070309020205020404" pitchFamily="49" charset="0"/>
                  <a:buChar char="o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0" smtClean="0">
                            <a:latin typeface="Cambria Math" panose="02040503050406030204" pitchFamily="18" charset="0"/>
                          </a:rPr>
                          <m:t>𝚪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p>
                    </m:sSup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/>
                  <a:t>are </a:t>
                </a:r>
                <a:r>
                  <a:rPr lang="en-US" sz="2400" dirty="0" smtClean="0"/>
                  <a:t>the corresponding coefficients </a:t>
                </a:r>
                <a:br>
                  <a:rPr lang="en-US" sz="2400" dirty="0" smtClean="0"/>
                </a:br>
                <a:r>
                  <a:rPr lang="en-US" sz="2400" dirty="0" smtClean="0"/>
                  <a:t>ordered as column vectors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300" y="1219200"/>
                <a:ext cx="8896350" cy="4642585"/>
              </a:xfrm>
              <a:blipFill rotWithShape="1">
                <a:blip r:embed="rId3"/>
                <a:stretch>
                  <a:fillRect l="-960" t="-183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9" name="TextBox 428"/>
              <p:cNvSpPr txBox="1"/>
              <p:nvPr/>
            </p:nvSpPr>
            <p:spPr>
              <a:xfrm>
                <a:off x="1498172" y="1637043"/>
                <a:ext cx="1998283" cy="11005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1">
                <a:spAutoFit/>
              </a:bodyPr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𝐗</m:t>
                      </m:r>
                      <m:r>
                        <a:rPr lang="en-US" b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b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en-US" b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𝐂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b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𝚪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b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he-IL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29" name="TextBox 4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172" y="1637043"/>
                <a:ext cx="1998283" cy="11005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CSC in Matrix Form</a:t>
            </a:r>
            <a:endParaRPr lang="he-IL" dirty="0"/>
          </a:p>
        </p:txBody>
      </p:sp>
      <p:grpSp>
        <p:nvGrpSpPr>
          <p:cNvPr id="420" name="Group 419"/>
          <p:cNvGrpSpPr/>
          <p:nvPr/>
        </p:nvGrpSpPr>
        <p:grpSpPr>
          <a:xfrm>
            <a:off x="4779125" y="3046918"/>
            <a:ext cx="4082013" cy="2735385"/>
            <a:chOff x="3136679" y="2120771"/>
            <a:chExt cx="5793172" cy="3882044"/>
          </a:xfrm>
        </p:grpSpPr>
        <p:sp>
          <p:nvSpPr>
            <p:cNvPr id="152" name="Double Bracket 151"/>
            <p:cNvSpPr/>
            <p:nvPr/>
          </p:nvSpPr>
          <p:spPr bwMode="auto">
            <a:xfrm>
              <a:off x="5227156" y="2120771"/>
              <a:ext cx="3702695" cy="3487180"/>
            </a:xfrm>
            <a:prstGeom prst="bracketPair">
              <a:avLst>
                <a:gd name="adj" fmla="val 3487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prstClr val="white"/>
                </a:solidFill>
              </a:endParaRPr>
            </a:p>
          </p:txBody>
        </p:sp>
        <p:grpSp>
          <p:nvGrpSpPr>
            <p:cNvPr id="419" name="Group 418"/>
            <p:cNvGrpSpPr/>
            <p:nvPr/>
          </p:nvGrpSpPr>
          <p:grpSpPr>
            <a:xfrm>
              <a:off x="5371772" y="2190749"/>
              <a:ext cx="3393925" cy="3326340"/>
              <a:chOff x="5371772" y="2190749"/>
              <a:chExt cx="3393925" cy="3326340"/>
            </a:xfrm>
          </p:grpSpPr>
          <p:sp>
            <p:nvSpPr>
              <p:cNvPr id="14" name="Rectangle 13"/>
              <p:cNvSpPr/>
              <p:nvPr/>
            </p:nvSpPr>
            <p:spPr bwMode="auto">
              <a:xfrm>
                <a:off x="5712996" y="3529109"/>
                <a:ext cx="152297" cy="147735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5883608" y="3529109"/>
                <a:ext cx="152297" cy="147735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6054220" y="3529109"/>
                <a:ext cx="152297" cy="147735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6224832" y="3529109"/>
                <a:ext cx="152297" cy="147735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6395444" y="3529109"/>
                <a:ext cx="152297" cy="147735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 bwMode="auto">
              <a:xfrm>
                <a:off x="6566056" y="3529109"/>
                <a:ext cx="152297" cy="147735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 bwMode="auto">
              <a:xfrm>
                <a:off x="6736668" y="3529109"/>
                <a:ext cx="152297" cy="147735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 bwMode="auto">
              <a:xfrm>
                <a:off x="5883608" y="3696404"/>
                <a:ext cx="152297" cy="147735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 bwMode="auto">
              <a:xfrm>
                <a:off x="6054220" y="3696404"/>
                <a:ext cx="152297" cy="147735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 bwMode="auto">
              <a:xfrm>
                <a:off x="6224832" y="3696404"/>
                <a:ext cx="152297" cy="147735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 bwMode="auto">
              <a:xfrm>
                <a:off x="6395444" y="3696404"/>
                <a:ext cx="152297" cy="147735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 bwMode="auto">
              <a:xfrm>
                <a:off x="6566056" y="3696404"/>
                <a:ext cx="152297" cy="147735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6736668" y="3696404"/>
                <a:ext cx="152297" cy="147735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 bwMode="auto">
              <a:xfrm>
                <a:off x="6907280" y="3696404"/>
                <a:ext cx="152297" cy="147735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 bwMode="auto">
              <a:xfrm>
                <a:off x="6054220" y="3863699"/>
                <a:ext cx="152297" cy="147735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 bwMode="auto">
              <a:xfrm>
                <a:off x="6224832" y="3863699"/>
                <a:ext cx="152297" cy="147735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 bwMode="auto">
              <a:xfrm>
                <a:off x="6395444" y="3863699"/>
                <a:ext cx="152297" cy="147735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 bwMode="auto">
              <a:xfrm>
                <a:off x="6566056" y="3863699"/>
                <a:ext cx="152297" cy="147735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 bwMode="auto">
              <a:xfrm>
                <a:off x="6736668" y="3863699"/>
                <a:ext cx="152297" cy="147735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 bwMode="auto">
              <a:xfrm>
                <a:off x="6907280" y="3863699"/>
                <a:ext cx="152297" cy="147735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 bwMode="auto">
              <a:xfrm>
                <a:off x="7077892" y="3863699"/>
                <a:ext cx="152297" cy="147735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 bwMode="auto">
              <a:xfrm>
                <a:off x="6224832" y="4030994"/>
                <a:ext cx="152297" cy="147735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 bwMode="auto">
              <a:xfrm>
                <a:off x="6395444" y="4030994"/>
                <a:ext cx="152297" cy="147735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 bwMode="auto">
              <a:xfrm>
                <a:off x="6566056" y="4030994"/>
                <a:ext cx="152297" cy="147735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 bwMode="auto">
              <a:xfrm>
                <a:off x="6736668" y="4030994"/>
                <a:ext cx="152297" cy="147735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 bwMode="auto">
              <a:xfrm>
                <a:off x="6907280" y="4030994"/>
                <a:ext cx="152297" cy="147735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 bwMode="auto">
              <a:xfrm>
                <a:off x="7077892" y="4030994"/>
                <a:ext cx="152297" cy="147735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 bwMode="auto">
              <a:xfrm>
                <a:off x="7248504" y="4030994"/>
                <a:ext cx="152297" cy="147735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 bwMode="auto">
              <a:xfrm>
                <a:off x="6395444" y="4198289"/>
                <a:ext cx="152297" cy="147735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Rectangle 98"/>
              <p:cNvSpPr/>
              <p:nvPr/>
            </p:nvSpPr>
            <p:spPr bwMode="auto">
              <a:xfrm>
                <a:off x="6566056" y="4198289"/>
                <a:ext cx="152297" cy="147735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0" name="Rectangle 99"/>
              <p:cNvSpPr/>
              <p:nvPr/>
            </p:nvSpPr>
            <p:spPr bwMode="auto">
              <a:xfrm>
                <a:off x="6736668" y="4198289"/>
                <a:ext cx="152297" cy="147735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 bwMode="auto">
              <a:xfrm>
                <a:off x="6907280" y="4198289"/>
                <a:ext cx="152297" cy="147735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Rectangle 101"/>
              <p:cNvSpPr/>
              <p:nvPr/>
            </p:nvSpPr>
            <p:spPr bwMode="auto">
              <a:xfrm>
                <a:off x="7077892" y="4198289"/>
                <a:ext cx="152297" cy="147735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 bwMode="auto">
              <a:xfrm>
                <a:off x="7248504" y="4198289"/>
                <a:ext cx="152297" cy="147735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 bwMode="auto">
              <a:xfrm>
                <a:off x="7419116" y="4198289"/>
                <a:ext cx="152297" cy="147735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9" name="Rectangle 118"/>
              <p:cNvSpPr/>
              <p:nvPr/>
            </p:nvSpPr>
            <p:spPr bwMode="auto">
              <a:xfrm>
                <a:off x="6566056" y="4365584"/>
                <a:ext cx="152297" cy="147735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0" name="Rectangle 119"/>
              <p:cNvSpPr/>
              <p:nvPr/>
            </p:nvSpPr>
            <p:spPr bwMode="auto">
              <a:xfrm>
                <a:off x="6736668" y="4365584"/>
                <a:ext cx="152297" cy="147735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1" name="Rectangle 120"/>
              <p:cNvSpPr/>
              <p:nvPr/>
            </p:nvSpPr>
            <p:spPr bwMode="auto">
              <a:xfrm>
                <a:off x="6907280" y="4365584"/>
                <a:ext cx="152297" cy="147735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2" name="Rectangle 121"/>
              <p:cNvSpPr/>
              <p:nvPr/>
            </p:nvSpPr>
            <p:spPr bwMode="auto">
              <a:xfrm>
                <a:off x="7077892" y="4365584"/>
                <a:ext cx="152297" cy="147735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3" name="Rectangle 122"/>
              <p:cNvSpPr/>
              <p:nvPr/>
            </p:nvSpPr>
            <p:spPr bwMode="auto">
              <a:xfrm>
                <a:off x="7248504" y="4365584"/>
                <a:ext cx="152297" cy="147735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4" name="Rectangle 123"/>
              <p:cNvSpPr/>
              <p:nvPr/>
            </p:nvSpPr>
            <p:spPr bwMode="auto">
              <a:xfrm>
                <a:off x="7419116" y="4365584"/>
                <a:ext cx="152297" cy="147735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5" name="Rectangle 124"/>
              <p:cNvSpPr/>
              <p:nvPr/>
            </p:nvSpPr>
            <p:spPr bwMode="auto">
              <a:xfrm>
                <a:off x="7589728" y="4365584"/>
                <a:ext cx="152297" cy="147735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0" name="Rectangle 139"/>
              <p:cNvSpPr/>
              <p:nvPr/>
            </p:nvSpPr>
            <p:spPr bwMode="auto">
              <a:xfrm>
                <a:off x="6736668" y="4532879"/>
                <a:ext cx="152297" cy="147735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1" name="Rectangle 140"/>
              <p:cNvSpPr/>
              <p:nvPr/>
            </p:nvSpPr>
            <p:spPr bwMode="auto">
              <a:xfrm>
                <a:off x="6907280" y="4532879"/>
                <a:ext cx="152297" cy="147735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Rectangle 141"/>
              <p:cNvSpPr/>
              <p:nvPr/>
            </p:nvSpPr>
            <p:spPr bwMode="auto">
              <a:xfrm>
                <a:off x="7077892" y="4532879"/>
                <a:ext cx="152297" cy="147735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3" name="Rectangle 142"/>
              <p:cNvSpPr/>
              <p:nvPr/>
            </p:nvSpPr>
            <p:spPr bwMode="auto">
              <a:xfrm>
                <a:off x="7248504" y="4532879"/>
                <a:ext cx="152297" cy="147735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4" name="Rectangle 143"/>
              <p:cNvSpPr/>
              <p:nvPr/>
            </p:nvSpPr>
            <p:spPr bwMode="auto">
              <a:xfrm>
                <a:off x="7419116" y="4532879"/>
                <a:ext cx="152297" cy="147735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5" name="Rectangle 144"/>
              <p:cNvSpPr/>
              <p:nvPr/>
            </p:nvSpPr>
            <p:spPr bwMode="auto">
              <a:xfrm>
                <a:off x="7589728" y="4532879"/>
                <a:ext cx="152297" cy="147735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6" name="Rectangle 145"/>
              <p:cNvSpPr/>
              <p:nvPr/>
            </p:nvSpPr>
            <p:spPr bwMode="auto">
              <a:xfrm>
                <a:off x="7760340" y="4532879"/>
                <a:ext cx="152297" cy="147735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2" name="Rectangle 161"/>
              <p:cNvSpPr/>
              <p:nvPr/>
            </p:nvSpPr>
            <p:spPr bwMode="auto">
              <a:xfrm>
                <a:off x="6907280" y="4700174"/>
                <a:ext cx="152297" cy="147735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3" name="Rectangle 162"/>
              <p:cNvSpPr/>
              <p:nvPr/>
            </p:nvSpPr>
            <p:spPr bwMode="auto">
              <a:xfrm>
                <a:off x="7077892" y="4700174"/>
                <a:ext cx="152297" cy="147735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4" name="Rectangle 163"/>
              <p:cNvSpPr/>
              <p:nvPr/>
            </p:nvSpPr>
            <p:spPr bwMode="auto">
              <a:xfrm>
                <a:off x="7248504" y="4700174"/>
                <a:ext cx="152297" cy="147735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5" name="Rectangle 164"/>
              <p:cNvSpPr/>
              <p:nvPr/>
            </p:nvSpPr>
            <p:spPr bwMode="auto">
              <a:xfrm>
                <a:off x="7419116" y="4700174"/>
                <a:ext cx="152297" cy="147735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6" name="Rectangle 165"/>
              <p:cNvSpPr/>
              <p:nvPr/>
            </p:nvSpPr>
            <p:spPr bwMode="auto">
              <a:xfrm>
                <a:off x="7589728" y="4700174"/>
                <a:ext cx="152297" cy="147735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7" name="Rectangle 166"/>
              <p:cNvSpPr/>
              <p:nvPr/>
            </p:nvSpPr>
            <p:spPr bwMode="auto">
              <a:xfrm>
                <a:off x="7760340" y="4700174"/>
                <a:ext cx="152297" cy="147735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8" name="Rectangle 167"/>
              <p:cNvSpPr/>
              <p:nvPr/>
            </p:nvSpPr>
            <p:spPr bwMode="auto">
              <a:xfrm>
                <a:off x="7930952" y="4700174"/>
                <a:ext cx="152297" cy="147735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83" name="Rectangle 182"/>
              <p:cNvSpPr/>
              <p:nvPr/>
            </p:nvSpPr>
            <p:spPr bwMode="auto">
              <a:xfrm>
                <a:off x="7077892" y="4867469"/>
                <a:ext cx="152297" cy="147735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84" name="Rectangle 183"/>
              <p:cNvSpPr/>
              <p:nvPr/>
            </p:nvSpPr>
            <p:spPr bwMode="auto">
              <a:xfrm>
                <a:off x="7248504" y="4867469"/>
                <a:ext cx="152297" cy="147735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85" name="Rectangle 184"/>
              <p:cNvSpPr/>
              <p:nvPr/>
            </p:nvSpPr>
            <p:spPr bwMode="auto">
              <a:xfrm>
                <a:off x="7419116" y="4867469"/>
                <a:ext cx="152297" cy="147735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86" name="Rectangle 185"/>
              <p:cNvSpPr/>
              <p:nvPr/>
            </p:nvSpPr>
            <p:spPr bwMode="auto">
              <a:xfrm>
                <a:off x="7589728" y="4867469"/>
                <a:ext cx="152297" cy="147735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87" name="Rectangle 186"/>
              <p:cNvSpPr/>
              <p:nvPr/>
            </p:nvSpPr>
            <p:spPr bwMode="auto">
              <a:xfrm>
                <a:off x="7760340" y="4867469"/>
                <a:ext cx="152297" cy="147735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88" name="Rectangle 187"/>
              <p:cNvSpPr/>
              <p:nvPr/>
            </p:nvSpPr>
            <p:spPr bwMode="auto">
              <a:xfrm>
                <a:off x="7930952" y="4867469"/>
                <a:ext cx="152297" cy="147735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89" name="Rectangle 188"/>
              <p:cNvSpPr/>
              <p:nvPr/>
            </p:nvSpPr>
            <p:spPr bwMode="auto">
              <a:xfrm>
                <a:off x="8101564" y="4867469"/>
                <a:ext cx="152297" cy="147735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4" name="Rectangle 203"/>
              <p:cNvSpPr/>
              <p:nvPr/>
            </p:nvSpPr>
            <p:spPr bwMode="auto">
              <a:xfrm>
                <a:off x="7248504" y="5034764"/>
                <a:ext cx="152297" cy="147735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5" name="Rectangle 204"/>
              <p:cNvSpPr/>
              <p:nvPr/>
            </p:nvSpPr>
            <p:spPr bwMode="auto">
              <a:xfrm>
                <a:off x="7419116" y="5034764"/>
                <a:ext cx="152297" cy="147735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6" name="Rectangle 205"/>
              <p:cNvSpPr/>
              <p:nvPr/>
            </p:nvSpPr>
            <p:spPr bwMode="auto">
              <a:xfrm>
                <a:off x="7589728" y="5034764"/>
                <a:ext cx="152297" cy="147735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7" name="Rectangle 206"/>
              <p:cNvSpPr/>
              <p:nvPr/>
            </p:nvSpPr>
            <p:spPr bwMode="auto">
              <a:xfrm>
                <a:off x="7760340" y="5034764"/>
                <a:ext cx="152297" cy="147735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8" name="Rectangle 207"/>
              <p:cNvSpPr/>
              <p:nvPr/>
            </p:nvSpPr>
            <p:spPr bwMode="auto">
              <a:xfrm>
                <a:off x="7930952" y="5034764"/>
                <a:ext cx="152297" cy="147735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9" name="Rectangle 208"/>
              <p:cNvSpPr/>
              <p:nvPr/>
            </p:nvSpPr>
            <p:spPr bwMode="auto">
              <a:xfrm>
                <a:off x="8101564" y="5034764"/>
                <a:ext cx="152297" cy="147735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0" name="Rectangle 209"/>
              <p:cNvSpPr/>
              <p:nvPr/>
            </p:nvSpPr>
            <p:spPr bwMode="auto">
              <a:xfrm>
                <a:off x="8272176" y="5034764"/>
                <a:ext cx="152297" cy="147735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5" name="Rectangle 224"/>
              <p:cNvSpPr/>
              <p:nvPr/>
            </p:nvSpPr>
            <p:spPr bwMode="auto">
              <a:xfrm>
                <a:off x="7419116" y="5202059"/>
                <a:ext cx="152297" cy="147735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6" name="Rectangle 225"/>
              <p:cNvSpPr/>
              <p:nvPr/>
            </p:nvSpPr>
            <p:spPr bwMode="auto">
              <a:xfrm>
                <a:off x="7589728" y="5202059"/>
                <a:ext cx="152297" cy="147735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7" name="Rectangle 226"/>
              <p:cNvSpPr/>
              <p:nvPr/>
            </p:nvSpPr>
            <p:spPr bwMode="auto">
              <a:xfrm>
                <a:off x="7760340" y="5202059"/>
                <a:ext cx="152297" cy="147735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8" name="Rectangle 227"/>
              <p:cNvSpPr/>
              <p:nvPr/>
            </p:nvSpPr>
            <p:spPr bwMode="auto">
              <a:xfrm>
                <a:off x="7930952" y="5202059"/>
                <a:ext cx="152297" cy="147735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9" name="Rectangle 228"/>
              <p:cNvSpPr/>
              <p:nvPr/>
            </p:nvSpPr>
            <p:spPr bwMode="auto">
              <a:xfrm>
                <a:off x="8101564" y="5202059"/>
                <a:ext cx="152297" cy="147735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0" name="Rectangle 229"/>
              <p:cNvSpPr/>
              <p:nvPr/>
            </p:nvSpPr>
            <p:spPr bwMode="auto">
              <a:xfrm>
                <a:off x="8272176" y="5202059"/>
                <a:ext cx="152297" cy="147735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1" name="Rectangle 230"/>
              <p:cNvSpPr/>
              <p:nvPr/>
            </p:nvSpPr>
            <p:spPr bwMode="auto">
              <a:xfrm>
                <a:off x="8442788" y="5202059"/>
                <a:ext cx="152297" cy="147735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6" name="Rectangle 245"/>
              <p:cNvSpPr/>
              <p:nvPr/>
            </p:nvSpPr>
            <p:spPr bwMode="auto">
              <a:xfrm>
                <a:off x="7589728" y="5369354"/>
                <a:ext cx="152297" cy="147735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7" name="Rectangle 246"/>
              <p:cNvSpPr/>
              <p:nvPr/>
            </p:nvSpPr>
            <p:spPr bwMode="auto">
              <a:xfrm>
                <a:off x="7760340" y="5369354"/>
                <a:ext cx="152297" cy="147735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8" name="Rectangle 247"/>
              <p:cNvSpPr/>
              <p:nvPr/>
            </p:nvSpPr>
            <p:spPr bwMode="auto">
              <a:xfrm>
                <a:off x="7930952" y="5369354"/>
                <a:ext cx="152297" cy="147735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9" name="Rectangle 248"/>
              <p:cNvSpPr/>
              <p:nvPr/>
            </p:nvSpPr>
            <p:spPr bwMode="auto">
              <a:xfrm>
                <a:off x="8101564" y="5369354"/>
                <a:ext cx="152297" cy="147735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0" name="Rectangle 249"/>
              <p:cNvSpPr/>
              <p:nvPr/>
            </p:nvSpPr>
            <p:spPr bwMode="auto">
              <a:xfrm>
                <a:off x="8272176" y="5369354"/>
                <a:ext cx="152297" cy="147735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1" name="Rectangle 250"/>
              <p:cNvSpPr/>
              <p:nvPr/>
            </p:nvSpPr>
            <p:spPr bwMode="auto">
              <a:xfrm>
                <a:off x="8442788" y="5369354"/>
                <a:ext cx="152297" cy="147735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2" name="Rectangle 251"/>
              <p:cNvSpPr/>
              <p:nvPr/>
            </p:nvSpPr>
            <p:spPr bwMode="auto">
              <a:xfrm>
                <a:off x="8613400" y="5369354"/>
                <a:ext cx="152297" cy="147735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3" name="Rectangle 252"/>
              <p:cNvSpPr/>
              <p:nvPr/>
            </p:nvSpPr>
            <p:spPr bwMode="auto">
              <a:xfrm>
                <a:off x="5371772" y="2190749"/>
                <a:ext cx="152297" cy="147735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67" name="Rectangle 266"/>
              <p:cNvSpPr/>
              <p:nvPr/>
            </p:nvSpPr>
            <p:spPr bwMode="auto">
              <a:xfrm>
                <a:off x="7760340" y="2190749"/>
                <a:ext cx="152297" cy="147735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68" name="Rectangle 267"/>
              <p:cNvSpPr/>
              <p:nvPr/>
            </p:nvSpPr>
            <p:spPr bwMode="auto">
              <a:xfrm>
                <a:off x="7930952" y="2190749"/>
                <a:ext cx="152297" cy="147735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69" name="Rectangle 268"/>
              <p:cNvSpPr/>
              <p:nvPr/>
            </p:nvSpPr>
            <p:spPr bwMode="auto">
              <a:xfrm>
                <a:off x="8101564" y="2190749"/>
                <a:ext cx="152297" cy="147735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70" name="Rectangle 269"/>
              <p:cNvSpPr/>
              <p:nvPr/>
            </p:nvSpPr>
            <p:spPr bwMode="auto">
              <a:xfrm>
                <a:off x="8272176" y="2190749"/>
                <a:ext cx="152297" cy="147735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71" name="Rectangle 270"/>
              <p:cNvSpPr/>
              <p:nvPr/>
            </p:nvSpPr>
            <p:spPr bwMode="auto">
              <a:xfrm>
                <a:off x="8442788" y="2190749"/>
                <a:ext cx="152297" cy="147735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72" name="Rectangle 271"/>
              <p:cNvSpPr/>
              <p:nvPr/>
            </p:nvSpPr>
            <p:spPr bwMode="auto">
              <a:xfrm>
                <a:off x="8613400" y="2190749"/>
                <a:ext cx="152297" cy="147735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73" name="Rectangle 272"/>
              <p:cNvSpPr/>
              <p:nvPr/>
            </p:nvSpPr>
            <p:spPr bwMode="auto">
              <a:xfrm>
                <a:off x="5371772" y="2358044"/>
                <a:ext cx="152297" cy="147735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74" name="Rectangle 273"/>
              <p:cNvSpPr/>
              <p:nvPr/>
            </p:nvSpPr>
            <p:spPr bwMode="auto">
              <a:xfrm>
                <a:off x="5542384" y="2358044"/>
                <a:ext cx="152297" cy="147735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88" name="Rectangle 287"/>
              <p:cNvSpPr/>
              <p:nvPr/>
            </p:nvSpPr>
            <p:spPr bwMode="auto">
              <a:xfrm>
                <a:off x="7930952" y="2358044"/>
                <a:ext cx="152297" cy="147735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89" name="Rectangle 288"/>
              <p:cNvSpPr/>
              <p:nvPr/>
            </p:nvSpPr>
            <p:spPr bwMode="auto">
              <a:xfrm>
                <a:off x="8101564" y="2358044"/>
                <a:ext cx="152297" cy="147735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90" name="Rectangle 289"/>
              <p:cNvSpPr/>
              <p:nvPr/>
            </p:nvSpPr>
            <p:spPr bwMode="auto">
              <a:xfrm>
                <a:off x="8272176" y="2358044"/>
                <a:ext cx="152297" cy="147735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91" name="Rectangle 290"/>
              <p:cNvSpPr/>
              <p:nvPr/>
            </p:nvSpPr>
            <p:spPr bwMode="auto">
              <a:xfrm>
                <a:off x="8442788" y="2358044"/>
                <a:ext cx="152297" cy="147735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92" name="Rectangle 291"/>
              <p:cNvSpPr/>
              <p:nvPr/>
            </p:nvSpPr>
            <p:spPr bwMode="auto">
              <a:xfrm>
                <a:off x="8613400" y="2358044"/>
                <a:ext cx="152297" cy="147735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93" name="Rectangle 292"/>
              <p:cNvSpPr/>
              <p:nvPr/>
            </p:nvSpPr>
            <p:spPr bwMode="auto">
              <a:xfrm>
                <a:off x="5371772" y="2525339"/>
                <a:ext cx="152297" cy="147735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94" name="Rectangle 293"/>
              <p:cNvSpPr/>
              <p:nvPr/>
            </p:nvSpPr>
            <p:spPr bwMode="auto">
              <a:xfrm>
                <a:off x="5542384" y="2525339"/>
                <a:ext cx="152297" cy="147735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95" name="Rectangle 294"/>
              <p:cNvSpPr/>
              <p:nvPr/>
            </p:nvSpPr>
            <p:spPr bwMode="auto">
              <a:xfrm>
                <a:off x="5712996" y="2525339"/>
                <a:ext cx="152297" cy="147735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9" name="Rectangle 308"/>
              <p:cNvSpPr/>
              <p:nvPr/>
            </p:nvSpPr>
            <p:spPr bwMode="auto">
              <a:xfrm>
                <a:off x="8101564" y="2525339"/>
                <a:ext cx="152297" cy="147735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0" name="Rectangle 309"/>
              <p:cNvSpPr/>
              <p:nvPr/>
            </p:nvSpPr>
            <p:spPr bwMode="auto">
              <a:xfrm>
                <a:off x="8272176" y="2525339"/>
                <a:ext cx="152297" cy="147735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1" name="Rectangle 310"/>
              <p:cNvSpPr/>
              <p:nvPr/>
            </p:nvSpPr>
            <p:spPr bwMode="auto">
              <a:xfrm>
                <a:off x="8442788" y="2525339"/>
                <a:ext cx="152297" cy="147735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2" name="Rectangle 311"/>
              <p:cNvSpPr/>
              <p:nvPr/>
            </p:nvSpPr>
            <p:spPr bwMode="auto">
              <a:xfrm>
                <a:off x="8613400" y="2525339"/>
                <a:ext cx="152297" cy="147735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3" name="Rectangle 312"/>
              <p:cNvSpPr/>
              <p:nvPr/>
            </p:nvSpPr>
            <p:spPr bwMode="auto">
              <a:xfrm>
                <a:off x="5371772" y="2692634"/>
                <a:ext cx="152297" cy="147735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4" name="Rectangle 313"/>
              <p:cNvSpPr/>
              <p:nvPr/>
            </p:nvSpPr>
            <p:spPr bwMode="auto">
              <a:xfrm>
                <a:off x="5542384" y="2692634"/>
                <a:ext cx="152297" cy="147735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5" name="Rectangle 314"/>
              <p:cNvSpPr/>
              <p:nvPr/>
            </p:nvSpPr>
            <p:spPr bwMode="auto">
              <a:xfrm>
                <a:off x="5712996" y="2692634"/>
                <a:ext cx="152297" cy="147735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6" name="Rectangle 315"/>
              <p:cNvSpPr/>
              <p:nvPr/>
            </p:nvSpPr>
            <p:spPr bwMode="auto">
              <a:xfrm>
                <a:off x="5883608" y="2692634"/>
                <a:ext cx="152297" cy="147735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0" name="Rectangle 329"/>
              <p:cNvSpPr/>
              <p:nvPr/>
            </p:nvSpPr>
            <p:spPr bwMode="auto">
              <a:xfrm>
                <a:off x="8272176" y="2692634"/>
                <a:ext cx="152297" cy="147735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1" name="Rectangle 330"/>
              <p:cNvSpPr/>
              <p:nvPr/>
            </p:nvSpPr>
            <p:spPr bwMode="auto">
              <a:xfrm>
                <a:off x="8442788" y="2692634"/>
                <a:ext cx="152297" cy="147735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2" name="Rectangle 331"/>
              <p:cNvSpPr/>
              <p:nvPr/>
            </p:nvSpPr>
            <p:spPr bwMode="auto">
              <a:xfrm>
                <a:off x="8613400" y="2692634"/>
                <a:ext cx="152297" cy="147735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3" name="Rectangle 332"/>
              <p:cNvSpPr/>
              <p:nvPr/>
            </p:nvSpPr>
            <p:spPr bwMode="auto">
              <a:xfrm>
                <a:off x="5371772" y="2859929"/>
                <a:ext cx="152297" cy="147735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4" name="Rectangle 333"/>
              <p:cNvSpPr/>
              <p:nvPr/>
            </p:nvSpPr>
            <p:spPr bwMode="auto">
              <a:xfrm>
                <a:off x="5542384" y="2859929"/>
                <a:ext cx="152297" cy="147735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5" name="Rectangle 334"/>
              <p:cNvSpPr/>
              <p:nvPr/>
            </p:nvSpPr>
            <p:spPr bwMode="auto">
              <a:xfrm>
                <a:off x="5712996" y="2859929"/>
                <a:ext cx="152297" cy="147735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6" name="Rectangle 335"/>
              <p:cNvSpPr/>
              <p:nvPr/>
            </p:nvSpPr>
            <p:spPr bwMode="auto">
              <a:xfrm>
                <a:off x="5883608" y="2859929"/>
                <a:ext cx="152297" cy="147735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7" name="Rectangle 336"/>
              <p:cNvSpPr/>
              <p:nvPr/>
            </p:nvSpPr>
            <p:spPr bwMode="auto">
              <a:xfrm>
                <a:off x="6054220" y="2859929"/>
                <a:ext cx="152297" cy="147735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1" name="Rectangle 350"/>
              <p:cNvSpPr/>
              <p:nvPr/>
            </p:nvSpPr>
            <p:spPr bwMode="auto">
              <a:xfrm>
                <a:off x="8442788" y="2859929"/>
                <a:ext cx="152297" cy="147735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2" name="Rectangle 351"/>
              <p:cNvSpPr/>
              <p:nvPr/>
            </p:nvSpPr>
            <p:spPr bwMode="auto">
              <a:xfrm>
                <a:off x="8613400" y="2859929"/>
                <a:ext cx="152297" cy="147735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3" name="Rectangle 352"/>
              <p:cNvSpPr/>
              <p:nvPr/>
            </p:nvSpPr>
            <p:spPr bwMode="auto">
              <a:xfrm>
                <a:off x="5371772" y="3027224"/>
                <a:ext cx="152297" cy="147735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4" name="Rectangle 353"/>
              <p:cNvSpPr/>
              <p:nvPr/>
            </p:nvSpPr>
            <p:spPr bwMode="auto">
              <a:xfrm>
                <a:off x="5542384" y="3027224"/>
                <a:ext cx="152297" cy="147735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5" name="Rectangle 354"/>
              <p:cNvSpPr/>
              <p:nvPr/>
            </p:nvSpPr>
            <p:spPr bwMode="auto">
              <a:xfrm>
                <a:off x="5712996" y="3027224"/>
                <a:ext cx="152297" cy="147735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6" name="Rectangle 355"/>
              <p:cNvSpPr/>
              <p:nvPr/>
            </p:nvSpPr>
            <p:spPr bwMode="auto">
              <a:xfrm>
                <a:off x="5883608" y="3027224"/>
                <a:ext cx="152297" cy="147735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7" name="Rectangle 356"/>
              <p:cNvSpPr/>
              <p:nvPr/>
            </p:nvSpPr>
            <p:spPr bwMode="auto">
              <a:xfrm>
                <a:off x="6054220" y="3027224"/>
                <a:ext cx="152297" cy="147735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8" name="Rectangle 357"/>
              <p:cNvSpPr/>
              <p:nvPr/>
            </p:nvSpPr>
            <p:spPr bwMode="auto">
              <a:xfrm>
                <a:off x="6224832" y="3027224"/>
                <a:ext cx="152297" cy="147735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2" name="Rectangle 371"/>
              <p:cNvSpPr/>
              <p:nvPr/>
            </p:nvSpPr>
            <p:spPr bwMode="auto">
              <a:xfrm>
                <a:off x="8613400" y="3027224"/>
                <a:ext cx="152297" cy="147735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3" name="Rectangle 372"/>
              <p:cNvSpPr/>
              <p:nvPr/>
            </p:nvSpPr>
            <p:spPr bwMode="auto">
              <a:xfrm>
                <a:off x="5371772" y="3194519"/>
                <a:ext cx="152297" cy="147735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4" name="Rectangle 373"/>
              <p:cNvSpPr/>
              <p:nvPr/>
            </p:nvSpPr>
            <p:spPr bwMode="auto">
              <a:xfrm>
                <a:off x="5542384" y="3194519"/>
                <a:ext cx="152297" cy="147735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5" name="Rectangle 374"/>
              <p:cNvSpPr/>
              <p:nvPr/>
            </p:nvSpPr>
            <p:spPr bwMode="auto">
              <a:xfrm>
                <a:off x="5712996" y="3194519"/>
                <a:ext cx="152297" cy="147735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6" name="Rectangle 375"/>
              <p:cNvSpPr/>
              <p:nvPr/>
            </p:nvSpPr>
            <p:spPr bwMode="auto">
              <a:xfrm>
                <a:off x="5883608" y="3194519"/>
                <a:ext cx="152297" cy="147735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7" name="Rectangle 376"/>
              <p:cNvSpPr/>
              <p:nvPr/>
            </p:nvSpPr>
            <p:spPr bwMode="auto">
              <a:xfrm>
                <a:off x="6054220" y="3194519"/>
                <a:ext cx="152297" cy="147735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8" name="Rectangle 377"/>
              <p:cNvSpPr/>
              <p:nvPr/>
            </p:nvSpPr>
            <p:spPr bwMode="auto">
              <a:xfrm>
                <a:off x="6224832" y="3194519"/>
                <a:ext cx="152297" cy="147735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9" name="Rectangle 378"/>
              <p:cNvSpPr/>
              <p:nvPr/>
            </p:nvSpPr>
            <p:spPr bwMode="auto">
              <a:xfrm>
                <a:off x="6395444" y="3194519"/>
                <a:ext cx="152297" cy="147735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4" name="Rectangle 393"/>
              <p:cNvSpPr/>
              <p:nvPr/>
            </p:nvSpPr>
            <p:spPr bwMode="auto">
              <a:xfrm>
                <a:off x="5542384" y="3361814"/>
                <a:ext cx="152297" cy="147735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5" name="Rectangle 394"/>
              <p:cNvSpPr/>
              <p:nvPr/>
            </p:nvSpPr>
            <p:spPr bwMode="auto">
              <a:xfrm>
                <a:off x="5712996" y="3361814"/>
                <a:ext cx="152297" cy="147735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6" name="Rectangle 395"/>
              <p:cNvSpPr/>
              <p:nvPr/>
            </p:nvSpPr>
            <p:spPr bwMode="auto">
              <a:xfrm>
                <a:off x="5883608" y="3361814"/>
                <a:ext cx="152297" cy="147735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7" name="Rectangle 396"/>
              <p:cNvSpPr/>
              <p:nvPr/>
            </p:nvSpPr>
            <p:spPr bwMode="auto">
              <a:xfrm>
                <a:off x="6054220" y="3361814"/>
                <a:ext cx="152297" cy="147735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8" name="Rectangle 397"/>
              <p:cNvSpPr/>
              <p:nvPr/>
            </p:nvSpPr>
            <p:spPr bwMode="auto">
              <a:xfrm>
                <a:off x="6224832" y="3361814"/>
                <a:ext cx="152297" cy="147735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9" name="Rectangle 398"/>
              <p:cNvSpPr/>
              <p:nvPr/>
            </p:nvSpPr>
            <p:spPr bwMode="auto">
              <a:xfrm>
                <a:off x="6395444" y="3361814"/>
                <a:ext cx="152297" cy="147735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00" name="Rectangle 399"/>
              <p:cNvSpPr/>
              <p:nvPr/>
            </p:nvSpPr>
            <p:spPr bwMode="auto">
              <a:xfrm>
                <a:off x="6566056" y="3361814"/>
                <a:ext cx="152297" cy="147735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16" name="Group 415"/>
            <p:cNvGrpSpPr/>
            <p:nvPr/>
          </p:nvGrpSpPr>
          <p:grpSpPr>
            <a:xfrm>
              <a:off x="5371772" y="2190749"/>
              <a:ext cx="3393925" cy="3326340"/>
              <a:chOff x="4984589" y="2190749"/>
              <a:chExt cx="3393925" cy="3326340"/>
            </a:xfrm>
          </p:grpSpPr>
          <p:sp>
            <p:nvSpPr>
              <p:cNvPr id="12" name="Rectangle 11"/>
              <p:cNvSpPr/>
              <p:nvPr/>
            </p:nvSpPr>
            <p:spPr bwMode="auto">
              <a:xfrm>
                <a:off x="4984589" y="352910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5155201" y="352910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6520097" y="352910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 bwMode="auto">
              <a:xfrm>
                <a:off x="6690709" y="352910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 bwMode="auto">
              <a:xfrm>
                <a:off x="6861321" y="352910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7031933" y="352910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 bwMode="auto">
              <a:xfrm>
                <a:off x="7202545" y="352910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 bwMode="auto">
              <a:xfrm>
                <a:off x="7373157" y="352910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 bwMode="auto">
              <a:xfrm>
                <a:off x="7543769" y="352910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7714381" y="352910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7884993" y="352910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 bwMode="auto">
              <a:xfrm>
                <a:off x="8055605" y="352910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 bwMode="auto">
              <a:xfrm>
                <a:off x="8226217" y="352910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>
                <a:off x="4984589" y="369640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>
                <a:off x="5155201" y="369640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 bwMode="auto">
              <a:xfrm>
                <a:off x="5325813" y="369640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 bwMode="auto">
              <a:xfrm>
                <a:off x="6690709" y="369640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 bwMode="auto">
              <a:xfrm>
                <a:off x="6861321" y="369640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 bwMode="auto">
              <a:xfrm>
                <a:off x="7031933" y="369640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Rectangle 44"/>
              <p:cNvSpPr/>
              <p:nvPr/>
            </p:nvSpPr>
            <p:spPr bwMode="auto">
              <a:xfrm>
                <a:off x="7202545" y="369640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 bwMode="auto">
              <a:xfrm>
                <a:off x="7373157" y="369640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 bwMode="auto">
              <a:xfrm>
                <a:off x="7543769" y="369640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 bwMode="auto">
              <a:xfrm>
                <a:off x="7714381" y="369640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 bwMode="auto">
              <a:xfrm>
                <a:off x="7884993" y="369640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 bwMode="auto">
              <a:xfrm>
                <a:off x="8055605" y="369640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 bwMode="auto">
              <a:xfrm>
                <a:off x="8226217" y="369640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 bwMode="auto">
              <a:xfrm>
                <a:off x="4984589" y="386369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 bwMode="auto">
              <a:xfrm>
                <a:off x="5155201" y="386369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 bwMode="auto">
              <a:xfrm>
                <a:off x="5325813" y="386369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 bwMode="auto">
              <a:xfrm>
                <a:off x="5496425" y="386369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 bwMode="auto">
              <a:xfrm>
                <a:off x="6861321" y="386369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 bwMode="auto">
              <a:xfrm>
                <a:off x="7031933" y="386369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 bwMode="auto">
              <a:xfrm>
                <a:off x="7202545" y="386369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 bwMode="auto">
              <a:xfrm>
                <a:off x="7373157" y="386369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 bwMode="auto">
              <a:xfrm>
                <a:off x="7543769" y="386369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 bwMode="auto">
              <a:xfrm>
                <a:off x="7714381" y="386369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 bwMode="auto">
              <a:xfrm>
                <a:off x="7884993" y="386369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 bwMode="auto">
              <a:xfrm>
                <a:off x="8055605" y="386369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 bwMode="auto">
              <a:xfrm>
                <a:off x="8226217" y="386369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 bwMode="auto">
              <a:xfrm>
                <a:off x="4984589" y="403099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 bwMode="auto">
              <a:xfrm>
                <a:off x="5155201" y="403099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 bwMode="auto">
              <a:xfrm>
                <a:off x="5325813" y="403099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 bwMode="auto">
              <a:xfrm>
                <a:off x="5496425" y="403099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 bwMode="auto">
              <a:xfrm>
                <a:off x="5667037" y="403099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 bwMode="auto">
              <a:xfrm>
                <a:off x="7031933" y="403099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 bwMode="auto">
              <a:xfrm>
                <a:off x="7202545" y="403099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 bwMode="auto">
              <a:xfrm>
                <a:off x="7373157" y="403099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 bwMode="auto">
              <a:xfrm>
                <a:off x="7543769" y="403099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Rectangle 87"/>
              <p:cNvSpPr/>
              <p:nvPr/>
            </p:nvSpPr>
            <p:spPr bwMode="auto">
              <a:xfrm>
                <a:off x="7714381" y="403099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 bwMode="auto">
              <a:xfrm>
                <a:off x="7884993" y="403099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 bwMode="auto">
              <a:xfrm>
                <a:off x="8055605" y="403099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 bwMode="auto">
              <a:xfrm>
                <a:off x="8226217" y="403099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 bwMode="auto">
              <a:xfrm>
                <a:off x="4984589" y="419828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 bwMode="auto">
              <a:xfrm>
                <a:off x="5155201" y="419828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 bwMode="auto">
              <a:xfrm>
                <a:off x="5325813" y="419828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 bwMode="auto">
              <a:xfrm>
                <a:off x="5496425" y="419828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 bwMode="auto">
              <a:xfrm>
                <a:off x="5667037" y="419828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 bwMode="auto">
              <a:xfrm>
                <a:off x="5837649" y="419828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 bwMode="auto">
              <a:xfrm>
                <a:off x="7202545" y="419828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 bwMode="auto">
              <a:xfrm>
                <a:off x="7373157" y="419828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 bwMode="auto">
              <a:xfrm>
                <a:off x="7543769" y="419828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 bwMode="auto">
              <a:xfrm>
                <a:off x="7714381" y="419828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 bwMode="auto">
              <a:xfrm>
                <a:off x="7884993" y="419828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0" name="Rectangle 109"/>
              <p:cNvSpPr/>
              <p:nvPr/>
            </p:nvSpPr>
            <p:spPr bwMode="auto">
              <a:xfrm>
                <a:off x="8055605" y="419828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 bwMode="auto">
              <a:xfrm>
                <a:off x="8226217" y="419828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 bwMode="auto">
              <a:xfrm>
                <a:off x="4984589" y="436558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3" name="Rectangle 112"/>
              <p:cNvSpPr/>
              <p:nvPr/>
            </p:nvSpPr>
            <p:spPr bwMode="auto">
              <a:xfrm>
                <a:off x="5155201" y="436558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4" name="Rectangle 113"/>
              <p:cNvSpPr/>
              <p:nvPr/>
            </p:nvSpPr>
            <p:spPr bwMode="auto">
              <a:xfrm>
                <a:off x="5325813" y="436558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5" name="Rectangle 114"/>
              <p:cNvSpPr/>
              <p:nvPr/>
            </p:nvSpPr>
            <p:spPr bwMode="auto">
              <a:xfrm>
                <a:off x="5496425" y="436558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 bwMode="auto">
              <a:xfrm>
                <a:off x="5667037" y="436558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7" name="Rectangle 116"/>
              <p:cNvSpPr/>
              <p:nvPr/>
            </p:nvSpPr>
            <p:spPr bwMode="auto">
              <a:xfrm>
                <a:off x="5837649" y="436558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8" name="Rectangle 117"/>
              <p:cNvSpPr/>
              <p:nvPr/>
            </p:nvSpPr>
            <p:spPr bwMode="auto">
              <a:xfrm>
                <a:off x="6008261" y="436558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6" name="Rectangle 125"/>
              <p:cNvSpPr/>
              <p:nvPr/>
            </p:nvSpPr>
            <p:spPr bwMode="auto">
              <a:xfrm>
                <a:off x="7373157" y="436558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7" name="Rectangle 126"/>
              <p:cNvSpPr/>
              <p:nvPr/>
            </p:nvSpPr>
            <p:spPr bwMode="auto">
              <a:xfrm>
                <a:off x="7543769" y="436558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8" name="Rectangle 127"/>
              <p:cNvSpPr/>
              <p:nvPr/>
            </p:nvSpPr>
            <p:spPr bwMode="auto">
              <a:xfrm>
                <a:off x="7714381" y="436558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9" name="Rectangle 128"/>
              <p:cNvSpPr/>
              <p:nvPr/>
            </p:nvSpPr>
            <p:spPr bwMode="auto">
              <a:xfrm>
                <a:off x="7884993" y="436558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0" name="Rectangle 129"/>
              <p:cNvSpPr/>
              <p:nvPr/>
            </p:nvSpPr>
            <p:spPr bwMode="auto">
              <a:xfrm>
                <a:off x="8055605" y="436558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1" name="Rectangle 130"/>
              <p:cNvSpPr/>
              <p:nvPr/>
            </p:nvSpPr>
            <p:spPr bwMode="auto">
              <a:xfrm>
                <a:off x="8226217" y="436558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2" name="Rectangle 131"/>
              <p:cNvSpPr/>
              <p:nvPr/>
            </p:nvSpPr>
            <p:spPr bwMode="auto">
              <a:xfrm>
                <a:off x="4984589" y="453287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3" name="Rectangle 132"/>
              <p:cNvSpPr/>
              <p:nvPr/>
            </p:nvSpPr>
            <p:spPr bwMode="auto">
              <a:xfrm>
                <a:off x="5155201" y="453287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4" name="Rectangle 133"/>
              <p:cNvSpPr/>
              <p:nvPr/>
            </p:nvSpPr>
            <p:spPr bwMode="auto">
              <a:xfrm>
                <a:off x="5325813" y="453287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5" name="Rectangle 134"/>
              <p:cNvSpPr/>
              <p:nvPr/>
            </p:nvSpPr>
            <p:spPr bwMode="auto">
              <a:xfrm>
                <a:off x="5496425" y="453287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6" name="Rectangle 135"/>
              <p:cNvSpPr/>
              <p:nvPr/>
            </p:nvSpPr>
            <p:spPr bwMode="auto">
              <a:xfrm>
                <a:off x="5667037" y="453287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7" name="Rectangle 136"/>
              <p:cNvSpPr/>
              <p:nvPr/>
            </p:nvSpPr>
            <p:spPr bwMode="auto">
              <a:xfrm>
                <a:off x="5837649" y="453287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8" name="Rectangle 137"/>
              <p:cNvSpPr/>
              <p:nvPr/>
            </p:nvSpPr>
            <p:spPr bwMode="auto">
              <a:xfrm>
                <a:off x="6008261" y="453287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9" name="Rectangle 138"/>
              <p:cNvSpPr/>
              <p:nvPr/>
            </p:nvSpPr>
            <p:spPr bwMode="auto">
              <a:xfrm>
                <a:off x="6178873" y="453287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7" name="Rectangle 146"/>
              <p:cNvSpPr/>
              <p:nvPr/>
            </p:nvSpPr>
            <p:spPr bwMode="auto">
              <a:xfrm>
                <a:off x="7543769" y="453287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Rectangle 147"/>
              <p:cNvSpPr/>
              <p:nvPr/>
            </p:nvSpPr>
            <p:spPr bwMode="auto">
              <a:xfrm>
                <a:off x="7714381" y="453287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9" name="Rectangle 148"/>
              <p:cNvSpPr/>
              <p:nvPr/>
            </p:nvSpPr>
            <p:spPr bwMode="auto">
              <a:xfrm>
                <a:off x="7884993" y="453287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50" name="Rectangle 149"/>
              <p:cNvSpPr/>
              <p:nvPr/>
            </p:nvSpPr>
            <p:spPr bwMode="auto">
              <a:xfrm>
                <a:off x="8055605" y="453287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51" name="Rectangle 150"/>
              <p:cNvSpPr/>
              <p:nvPr/>
            </p:nvSpPr>
            <p:spPr bwMode="auto">
              <a:xfrm>
                <a:off x="8226217" y="453287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53" name="Rectangle 152"/>
              <p:cNvSpPr/>
              <p:nvPr/>
            </p:nvSpPr>
            <p:spPr bwMode="auto">
              <a:xfrm>
                <a:off x="4984589" y="470017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54" name="Rectangle 153"/>
              <p:cNvSpPr/>
              <p:nvPr/>
            </p:nvSpPr>
            <p:spPr bwMode="auto">
              <a:xfrm>
                <a:off x="5155201" y="470017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55" name="Rectangle 154"/>
              <p:cNvSpPr/>
              <p:nvPr/>
            </p:nvSpPr>
            <p:spPr bwMode="auto">
              <a:xfrm>
                <a:off x="5325813" y="470017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56" name="Rectangle 155"/>
              <p:cNvSpPr/>
              <p:nvPr/>
            </p:nvSpPr>
            <p:spPr bwMode="auto">
              <a:xfrm>
                <a:off x="5496425" y="470017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57" name="Rectangle 156"/>
              <p:cNvSpPr/>
              <p:nvPr/>
            </p:nvSpPr>
            <p:spPr bwMode="auto">
              <a:xfrm>
                <a:off x="5667037" y="470017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58" name="Rectangle 157"/>
              <p:cNvSpPr/>
              <p:nvPr/>
            </p:nvSpPr>
            <p:spPr bwMode="auto">
              <a:xfrm>
                <a:off x="5837649" y="470017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59" name="Rectangle 158"/>
              <p:cNvSpPr/>
              <p:nvPr/>
            </p:nvSpPr>
            <p:spPr bwMode="auto">
              <a:xfrm>
                <a:off x="6008261" y="470017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0" name="Rectangle 159"/>
              <p:cNvSpPr/>
              <p:nvPr/>
            </p:nvSpPr>
            <p:spPr bwMode="auto">
              <a:xfrm>
                <a:off x="6178873" y="470017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1" name="Rectangle 160"/>
              <p:cNvSpPr/>
              <p:nvPr/>
            </p:nvSpPr>
            <p:spPr bwMode="auto">
              <a:xfrm>
                <a:off x="6349485" y="470017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9" name="Rectangle 168"/>
              <p:cNvSpPr/>
              <p:nvPr/>
            </p:nvSpPr>
            <p:spPr bwMode="auto">
              <a:xfrm>
                <a:off x="7714381" y="470017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0" name="Rectangle 169"/>
              <p:cNvSpPr/>
              <p:nvPr/>
            </p:nvSpPr>
            <p:spPr bwMode="auto">
              <a:xfrm>
                <a:off x="7884993" y="470017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1" name="Rectangle 170"/>
              <p:cNvSpPr/>
              <p:nvPr/>
            </p:nvSpPr>
            <p:spPr bwMode="auto">
              <a:xfrm>
                <a:off x="8055605" y="470017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2" name="Rectangle 171"/>
              <p:cNvSpPr/>
              <p:nvPr/>
            </p:nvSpPr>
            <p:spPr bwMode="auto">
              <a:xfrm>
                <a:off x="8226217" y="470017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3" name="Rectangle 172"/>
              <p:cNvSpPr/>
              <p:nvPr/>
            </p:nvSpPr>
            <p:spPr bwMode="auto">
              <a:xfrm>
                <a:off x="4984589" y="486746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4" name="Rectangle 173"/>
              <p:cNvSpPr/>
              <p:nvPr/>
            </p:nvSpPr>
            <p:spPr bwMode="auto">
              <a:xfrm>
                <a:off x="5155201" y="486746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5" name="Rectangle 174"/>
              <p:cNvSpPr/>
              <p:nvPr/>
            </p:nvSpPr>
            <p:spPr bwMode="auto">
              <a:xfrm>
                <a:off x="5325813" y="486746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6" name="Rectangle 175"/>
              <p:cNvSpPr/>
              <p:nvPr/>
            </p:nvSpPr>
            <p:spPr bwMode="auto">
              <a:xfrm>
                <a:off x="5496425" y="486746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7" name="Rectangle 176"/>
              <p:cNvSpPr/>
              <p:nvPr/>
            </p:nvSpPr>
            <p:spPr bwMode="auto">
              <a:xfrm>
                <a:off x="5667037" y="486746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8" name="Rectangle 177"/>
              <p:cNvSpPr/>
              <p:nvPr/>
            </p:nvSpPr>
            <p:spPr bwMode="auto">
              <a:xfrm>
                <a:off x="5837649" y="486746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9" name="Rectangle 178"/>
              <p:cNvSpPr/>
              <p:nvPr/>
            </p:nvSpPr>
            <p:spPr bwMode="auto">
              <a:xfrm>
                <a:off x="6008261" y="486746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80" name="Rectangle 179"/>
              <p:cNvSpPr/>
              <p:nvPr/>
            </p:nvSpPr>
            <p:spPr bwMode="auto">
              <a:xfrm>
                <a:off x="6178873" y="486746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81" name="Rectangle 180"/>
              <p:cNvSpPr/>
              <p:nvPr/>
            </p:nvSpPr>
            <p:spPr bwMode="auto">
              <a:xfrm>
                <a:off x="6349485" y="486746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82" name="Rectangle 181"/>
              <p:cNvSpPr/>
              <p:nvPr/>
            </p:nvSpPr>
            <p:spPr bwMode="auto">
              <a:xfrm>
                <a:off x="6520097" y="486746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0" name="Rectangle 189"/>
              <p:cNvSpPr/>
              <p:nvPr/>
            </p:nvSpPr>
            <p:spPr bwMode="auto">
              <a:xfrm>
                <a:off x="7884993" y="486746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1" name="Rectangle 190"/>
              <p:cNvSpPr/>
              <p:nvPr/>
            </p:nvSpPr>
            <p:spPr bwMode="auto">
              <a:xfrm>
                <a:off x="8055605" y="486746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2" name="Rectangle 191"/>
              <p:cNvSpPr/>
              <p:nvPr/>
            </p:nvSpPr>
            <p:spPr bwMode="auto">
              <a:xfrm>
                <a:off x="8226217" y="486746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3" name="Rectangle 192"/>
              <p:cNvSpPr/>
              <p:nvPr/>
            </p:nvSpPr>
            <p:spPr bwMode="auto">
              <a:xfrm>
                <a:off x="4984589" y="503476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4" name="Rectangle 193"/>
              <p:cNvSpPr/>
              <p:nvPr/>
            </p:nvSpPr>
            <p:spPr bwMode="auto">
              <a:xfrm>
                <a:off x="5155201" y="503476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5" name="Rectangle 194"/>
              <p:cNvSpPr/>
              <p:nvPr/>
            </p:nvSpPr>
            <p:spPr bwMode="auto">
              <a:xfrm>
                <a:off x="5325813" y="503476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6" name="Rectangle 195"/>
              <p:cNvSpPr/>
              <p:nvPr/>
            </p:nvSpPr>
            <p:spPr bwMode="auto">
              <a:xfrm>
                <a:off x="5496425" y="503476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7" name="Rectangle 196"/>
              <p:cNvSpPr/>
              <p:nvPr/>
            </p:nvSpPr>
            <p:spPr bwMode="auto">
              <a:xfrm>
                <a:off x="5667037" y="503476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8" name="Rectangle 197"/>
              <p:cNvSpPr/>
              <p:nvPr/>
            </p:nvSpPr>
            <p:spPr bwMode="auto">
              <a:xfrm>
                <a:off x="5837649" y="503476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9" name="Rectangle 198"/>
              <p:cNvSpPr/>
              <p:nvPr/>
            </p:nvSpPr>
            <p:spPr bwMode="auto">
              <a:xfrm>
                <a:off x="6008261" y="503476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0" name="Rectangle 199"/>
              <p:cNvSpPr/>
              <p:nvPr/>
            </p:nvSpPr>
            <p:spPr bwMode="auto">
              <a:xfrm>
                <a:off x="6178873" y="503476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1" name="Rectangle 200"/>
              <p:cNvSpPr/>
              <p:nvPr/>
            </p:nvSpPr>
            <p:spPr bwMode="auto">
              <a:xfrm>
                <a:off x="6349485" y="503476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2" name="Rectangle 201"/>
              <p:cNvSpPr/>
              <p:nvPr/>
            </p:nvSpPr>
            <p:spPr bwMode="auto">
              <a:xfrm>
                <a:off x="6520097" y="503476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3" name="Rectangle 202"/>
              <p:cNvSpPr/>
              <p:nvPr/>
            </p:nvSpPr>
            <p:spPr bwMode="auto">
              <a:xfrm>
                <a:off x="6690709" y="503476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1" name="Rectangle 210"/>
              <p:cNvSpPr/>
              <p:nvPr/>
            </p:nvSpPr>
            <p:spPr bwMode="auto">
              <a:xfrm>
                <a:off x="8055605" y="503476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2" name="Rectangle 211"/>
              <p:cNvSpPr/>
              <p:nvPr/>
            </p:nvSpPr>
            <p:spPr bwMode="auto">
              <a:xfrm>
                <a:off x="8226217" y="503476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3" name="Rectangle 212"/>
              <p:cNvSpPr/>
              <p:nvPr/>
            </p:nvSpPr>
            <p:spPr bwMode="auto">
              <a:xfrm>
                <a:off x="4984589" y="520205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4" name="Rectangle 213"/>
              <p:cNvSpPr/>
              <p:nvPr/>
            </p:nvSpPr>
            <p:spPr bwMode="auto">
              <a:xfrm>
                <a:off x="5155201" y="520205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5" name="Rectangle 214"/>
              <p:cNvSpPr/>
              <p:nvPr/>
            </p:nvSpPr>
            <p:spPr bwMode="auto">
              <a:xfrm>
                <a:off x="5325813" y="520205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6" name="Rectangle 215"/>
              <p:cNvSpPr/>
              <p:nvPr/>
            </p:nvSpPr>
            <p:spPr bwMode="auto">
              <a:xfrm>
                <a:off x="5496425" y="520205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7" name="Rectangle 216"/>
              <p:cNvSpPr/>
              <p:nvPr/>
            </p:nvSpPr>
            <p:spPr bwMode="auto">
              <a:xfrm>
                <a:off x="5667037" y="520205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8" name="Rectangle 217"/>
              <p:cNvSpPr/>
              <p:nvPr/>
            </p:nvSpPr>
            <p:spPr bwMode="auto">
              <a:xfrm>
                <a:off x="5837649" y="520205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9" name="Rectangle 218"/>
              <p:cNvSpPr/>
              <p:nvPr/>
            </p:nvSpPr>
            <p:spPr bwMode="auto">
              <a:xfrm>
                <a:off x="6008261" y="520205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0" name="Rectangle 219"/>
              <p:cNvSpPr/>
              <p:nvPr/>
            </p:nvSpPr>
            <p:spPr bwMode="auto">
              <a:xfrm>
                <a:off x="6178873" y="520205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1" name="Rectangle 220"/>
              <p:cNvSpPr/>
              <p:nvPr/>
            </p:nvSpPr>
            <p:spPr bwMode="auto">
              <a:xfrm>
                <a:off x="6349485" y="520205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2" name="Rectangle 221"/>
              <p:cNvSpPr/>
              <p:nvPr/>
            </p:nvSpPr>
            <p:spPr bwMode="auto">
              <a:xfrm>
                <a:off x="6520097" y="520205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3" name="Rectangle 222"/>
              <p:cNvSpPr/>
              <p:nvPr/>
            </p:nvSpPr>
            <p:spPr bwMode="auto">
              <a:xfrm>
                <a:off x="6690709" y="520205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4" name="Rectangle 223"/>
              <p:cNvSpPr/>
              <p:nvPr/>
            </p:nvSpPr>
            <p:spPr bwMode="auto">
              <a:xfrm>
                <a:off x="6861321" y="520205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2" name="Rectangle 231"/>
              <p:cNvSpPr/>
              <p:nvPr/>
            </p:nvSpPr>
            <p:spPr bwMode="auto">
              <a:xfrm>
                <a:off x="8226217" y="520205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3" name="Rectangle 232"/>
              <p:cNvSpPr/>
              <p:nvPr/>
            </p:nvSpPr>
            <p:spPr bwMode="auto">
              <a:xfrm>
                <a:off x="4984589" y="536935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4" name="Rectangle 233"/>
              <p:cNvSpPr/>
              <p:nvPr/>
            </p:nvSpPr>
            <p:spPr bwMode="auto">
              <a:xfrm>
                <a:off x="5155201" y="536935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5" name="Rectangle 234"/>
              <p:cNvSpPr/>
              <p:nvPr/>
            </p:nvSpPr>
            <p:spPr bwMode="auto">
              <a:xfrm>
                <a:off x="5325813" y="536935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6" name="Rectangle 235"/>
              <p:cNvSpPr/>
              <p:nvPr/>
            </p:nvSpPr>
            <p:spPr bwMode="auto">
              <a:xfrm>
                <a:off x="5496425" y="536935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7" name="Rectangle 236"/>
              <p:cNvSpPr/>
              <p:nvPr/>
            </p:nvSpPr>
            <p:spPr bwMode="auto">
              <a:xfrm>
                <a:off x="5667037" y="536935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8" name="Rectangle 237"/>
              <p:cNvSpPr/>
              <p:nvPr/>
            </p:nvSpPr>
            <p:spPr bwMode="auto">
              <a:xfrm>
                <a:off x="5837649" y="536935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9" name="Rectangle 238"/>
              <p:cNvSpPr/>
              <p:nvPr/>
            </p:nvSpPr>
            <p:spPr bwMode="auto">
              <a:xfrm>
                <a:off x="6008261" y="536935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0" name="Rectangle 239"/>
              <p:cNvSpPr/>
              <p:nvPr/>
            </p:nvSpPr>
            <p:spPr bwMode="auto">
              <a:xfrm>
                <a:off x="6178873" y="536935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1" name="Rectangle 240"/>
              <p:cNvSpPr/>
              <p:nvPr/>
            </p:nvSpPr>
            <p:spPr bwMode="auto">
              <a:xfrm>
                <a:off x="6349485" y="536935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2" name="Rectangle 241"/>
              <p:cNvSpPr/>
              <p:nvPr/>
            </p:nvSpPr>
            <p:spPr bwMode="auto">
              <a:xfrm>
                <a:off x="6520097" y="536935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3" name="Rectangle 242"/>
              <p:cNvSpPr/>
              <p:nvPr/>
            </p:nvSpPr>
            <p:spPr bwMode="auto">
              <a:xfrm>
                <a:off x="6690709" y="536935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4" name="Rectangle 243"/>
              <p:cNvSpPr/>
              <p:nvPr/>
            </p:nvSpPr>
            <p:spPr bwMode="auto">
              <a:xfrm>
                <a:off x="6861321" y="536935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5" name="Rectangle 244"/>
              <p:cNvSpPr/>
              <p:nvPr/>
            </p:nvSpPr>
            <p:spPr bwMode="auto">
              <a:xfrm>
                <a:off x="7031933" y="536935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4" name="Rectangle 253"/>
              <p:cNvSpPr/>
              <p:nvPr/>
            </p:nvSpPr>
            <p:spPr bwMode="auto">
              <a:xfrm>
                <a:off x="5155201" y="219074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5" name="Rectangle 254"/>
              <p:cNvSpPr/>
              <p:nvPr/>
            </p:nvSpPr>
            <p:spPr bwMode="auto">
              <a:xfrm>
                <a:off x="5325813" y="219074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6" name="Rectangle 255"/>
              <p:cNvSpPr/>
              <p:nvPr/>
            </p:nvSpPr>
            <p:spPr bwMode="auto">
              <a:xfrm>
                <a:off x="5496425" y="219074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7" name="Rectangle 256"/>
              <p:cNvSpPr/>
              <p:nvPr/>
            </p:nvSpPr>
            <p:spPr bwMode="auto">
              <a:xfrm>
                <a:off x="5667037" y="219074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8" name="Rectangle 257"/>
              <p:cNvSpPr/>
              <p:nvPr/>
            </p:nvSpPr>
            <p:spPr bwMode="auto">
              <a:xfrm>
                <a:off x="5837649" y="219074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9" name="Rectangle 258"/>
              <p:cNvSpPr/>
              <p:nvPr/>
            </p:nvSpPr>
            <p:spPr bwMode="auto">
              <a:xfrm>
                <a:off x="6008261" y="219074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60" name="Rectangle 259"/>
              <p:cNvSpPr/>
              <p:nvPr/>
            </p:nvSpPr>
            <p:spPr bwMode="auto">
              <a:xfrm>
                <a:off x="6178873" y="219074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61" name="Rectangle 260"/>
              <p:cNvSpPr/>
              <p:nvPr/>
            </p:nvSpPr>
            <p:spPr bwMode="auto">
              <a:xfrm>
                <a:off x="6349485" y="219074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62" name="Rectangle 261"/>
              <p:cNvSpPr/>
              <p:nvPr/>
            </p:nvSpPr>
            <p:spPr bwMode="auto">
              <a:xfrm>
                <a:off x="6520097" y="219074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63" name="Rectangle 262"/>
              <p:cNvSpPr/>
              <p:nvPr/>
            </p:nvSpPr>
            <p:spPr bwMode="auto">
              <a:xfrm>
                <a:off x="6690709" y="219074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64" name="Rectangle 263"/>
              <p:cNvSpPr/>
              <p:nvPr/>
            </p:nvSpPr>
            <p:spPr bwMode="auto">
              <a:xfrm>
                <a:off x="6861321" y="219074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65" name="Rectangle 264"/>
              <p:cNvSpPr/>
              <p:nvPr/>
            </p:nvSpPr>
            <p:spPr bwMode="auto">
              <a:xfrm>
                <a:off x="7031933" y="219074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66" name="Rectangle 265"/>
              <p:cNvSpPr/>
              <p:nvPr/>
            </p:nvSpPr>
            <p:spPr bwMode="auto">
              <a:xfrm>
                <a:off x="7202545" y="219074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75" name="Rectangle 274"/>
              <p:cNvSpPr/>
              <p:nvPr/>
            </p:nvSpPr>
            <p:spPr bwMode="auto">
              <a:xfrm>
                <a:off x="5325813" y="235804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76" name="Rectangle 275"/>
              <p:cNvSpPr/>
              <p:nvPr/>
            </p:nvSpPr>
            <p:spPr bwMode="auto">
              <a:xfrm>
                <a:off x="5496425" y="235804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77" name="Rectangle 276"/>
              <p:cNvSpPr/>
              <p:nvPr/>
            </p:nvSpPr>
            <p:spPr bwMode="auto">
              <a:xfrm>
                <a:off x="5667037" y="235804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78" name="Rectangle 277"/>
              <p:cNvSpPr/>
              <p:nvPr/>
            </p:nvSpPr>
            <p:spPr bwMode="auto">
              <a:xfrm>
                <a:off x="5837649" y="235804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79" name="Rectangle 278"/>
              <p:cNvSpPr/>
              <p:nvPr/>
            </p:nvSpPr>
            <p:spPr bwMode="auto">
              <a:xfrm>
                <a:off x="6008261" y="235804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80" name="Rectangle 279"/>
              <p:cNvSpPr/>
              <p:nvPr/>
            </p:nvSpPr>
            <p:spPr bwMode="auto">
              <a:xfrm>
                <a:off x="6178873" y="235804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81" name="Rectangle 280"/>
              <p:cNvSpPr/>
              <p:nvPr/>
            </p:nvSpPr>
            <p:spPr bwMode="auto">
              <a:xfrm>
                <a:off x="6349485" y="235804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82" name="Rectangle 281"/>
              <p:cNvSpPr/>
              <p:nvPr/>
            </p:nvSpPr>
            <p:spPr bwMode="auto">
              <a:xfrm>
                <a:off x="6520097" y="235804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83" name="Rectangle 282"/>
              <p:cNvSpPr/>
              <p:nvPr/>
            </p:nvSpPr>
            <p:spPr bwMode="auto">
              <a:xfrm>
                <a:off x="6690709" y="235804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84" name="Rectangle 283"/>
              <p:cNvSpPr/>
              <p:nvPr/>
            </p:nvSpPr>
            <p:spPr bwMode="auto">
              <a:xfrm>
                <a:off x="6861321" y="235804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85" name="Rectangle 284"/>
              <p:cNvSpPr/>
              <p:nvPr/>
            </p:nvSpPr>
            <p:spPr bwMode="auto">
              <a:xfrm>
                <a:off x="7031933" y="235804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86" name="Rectangle 285"/>
              <p:cNvSpPr/>
              <p:nvPr/>
            </p:nvSpPr>
            <p:spPr bwMode="auto">
              <a:xfrm>
                <a:off x="7202545" y="235804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87" name="Rectangle 286"/>
              <p:cNvSpPr/>
              <p:nvPr/>
            </p:nvSpPr>
            <p:spPr bwMode="auto">
              <a:xfrm>
                <a:off x="7373157" y="235804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96" name="Rectangle 295"/>
              <p:cNvSpPr/>
              <p:nvPr/>
            </p:nvSpPr>
            <p:spPr bwMode="auto">
              <a:xfrm>
                <a:off x="5496425" y="252533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97" name="Rectangle 296"/>
              <p:cNvSpPr/>
              <p:nvPr/>
            </p:nvSpPr>
            <p:spPr bwMode="auto">
              <a:xfrm>
                <a:off x="5667037" y="252533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98" name="Rectangle 297"/>
              <p:cNvSpPr/>
              <p:nvPr/>
            </p:nvSpPr>
            <p:spPr bwMode="auto">
              <a:xfrm>
                <a:off x="5837649" y="252533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299" name="Rectangle 298"/>
              <p:cNvSpPr/>
              <p:nvPr/>
            </p:nvSpPr>
            <p:spPr bwMode="auto">
              <a:xfrm>
                <a:off x="6008261" y="252533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0" name="Rectangle 299"/>
              <p:cNvSpPr/>
              <p:nvPr/>
            </p:nvSpPr>
            <p:spPr bwMode="auto">
              <a:xfrm>
                <a:off x="6178873" y="252533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1" name="Rectangle 300"/>
              <p:cNvSpPr/>
              <p:nvPr/>
            </p:nvSpPr>
            <p:spPr bwMode="auto">
              <a:xfrm>
                <a:off x="6349485" y="252533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2" name="Rectangle 301"/>
              <p:cNvSpPr/>
              <p:nvPr/>
            </p:nvSpPr>
            <p:spPr bwMode="auto">
              <a:xfrm>
                <a:off x="6520097" y="252533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3" name="Rectangle 302"/>
              <p:cNvSpPr/>
              <p:nvPr/>
            </p:nvSpPr>
            <p:spPr bwMode="auto">
              <a:xfrm>
                <a:off x="6690709" y="252533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4" name="Rectangle 303"/>
              <p:cNvSpPr/>
              <p:nvPr/>
            </p:nvSpPr>
            <p:spPr bwMode="auto">
              <a:xfrm>
                <a:off x="6861321" y="252533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5" name="Rectangle 304"/>
              <p:cNvSpPr/>
              <p:nvPr/>
            </p:nvSpPr>
            <p:spPr bwMode="auto">
              <a:xfrm>
                <a:off x="7031933" y="252533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6" name="Rectangle 305"/>
              <p:cNvSpPr/>
              <p:nvPr/>
            </p:nvSpPr>
            <p:spPr bwMode="auto">
              <a:xfrm>
                <a:off x="7202545" y="252533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7" name="Rectangle 306"/>
              <p:cNvSpPr/>
              <p:nvPr/>
            </p:nvSpPr>
            <p:spPr bwMode="auto">
              <a:xfrm>
                <a:off x="7373157" y="252533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8" name="Rectangle 307"/>
              <p:cNvSpPr/>
              <p:nvPr/>
            </p:nvSpPr>
            <p:spPr bwMode="auto">
              <a:xfrm>
                <a:off x="7543769" y="252533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7" name="Rectangle 316"/>
              <p:cNvSpPr/>
              <p:nvPr/>
            </p:nvSpPr>
            <p:spPr bwMode="auto">
              <a:xfrm>
                <a:off x="5667037" y="269263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8" name="Rectangle 317"/>
              <p:cNvSpPr/>
              <p:nvPr/>
            </p:nvSpPr>
            <p:spPr bwMode="auto">
              <a:xfrm>
                <a:off x="5837649" y="269263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9" name="Rectangle 318"/>
              <p:cNvSpPr/>
              <p:nvPr/>
            </p:nvSpPr>
            <p:spPr bwMode="auto">
              <a:xfrm>
                <a:off x="6008261" y="269263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0" name="Rectangle 319"/>
              <p:cNvSpPr/>
              <p:nvPr/>
            </p:nvSpPr>
            <p:spPr bwMode="auto">
              <a:xfrm>
                <a:off x="6178873" y="269263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1" name="Rectangle 320"/>
              <p:cNvSpPr/>
              <p:nvPr/>
            </p:nvSpPr>
            <p:spPr bwMode="auto">
              <a:xfrm>
                <a:off x="6349485" y="269263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2" name="Rectangle 321"/>
              <p:cNvSpPr/>
              <p:nvPr/>
            </p:nvSpPr>
            <p:spPr bwMode="auto">
              <a:xfrm>
                <a:off x="6520097" y="269263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3" name="Rectangle 322"/>
              <p:cNvSpPr/>
              <p:nvPr/>
            </p:nvSpPr>
            <p:spPr bwMode="auto">
              <a:xfrm>
                <a:off x="6690709" y="269263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4" name="Rectangle 323"/>
              <p:cNvSpPr/>
              <p:nvPr/>
            </p:nvSpPr>
            <p:spPr bwMode="auto">
              <a:xfrm>
                <a:off x="6861321" y="269263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5" name="Rectangle 324"/>
              <p:cNvSpPr/>
              <p:nvPr/>
            </p:nvSpPr>
            <p:spPr bwMode="auto">
              <a:xfrm>
                <a:off x="7031933" y="269263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6" name="Rectangle 325"/>
              <p:cNvSpPr/>
              <p:nvPr/>
            </p:nvSpPr>
            <p:spPr bwMode="auto">
              <a:xfrm>
                <a:off x="7202545" y="269263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7" name="Rectangle 326"/>
              <p:cNvSpPr/>
              <p:nvPr/>
            </p:nvSpPr>
            <p:spPr bwMode="auto">
              <a:xfrm>
                <a:off x="7373157" y="269263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8" name="Rectangle 327"/>
              <p:cNvSpPr/>
              <p:nvPr/>
            </p:nvSpPr>
            <p:spPr bwMode="auto">
              <a:xfrm>
                <a:off x="7543769" y="269263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9" name="Rectangle 328"/>
              <p:cNvSpPr/>
              <p:nvPr/>
            </p:nvSpPr>
            <p:spPr bwMode="auto">
              <a:xfrm>
                <a:off x="7714381" y="269263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8" name="Rectangle 337"/>
              <p:cNvSpPr/>
              <p:nvPr/>
            </p:nvSpPr>
            <p:spPr bwMode="auto">
              <a:xfrm>
                <a:off x="5837649" y="285992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9" name="Rectangle 338"/>
              <p:cNvSpPr/>
              <p:nvPr/>
            </p:nvSpPr>
            <p:spPr bwMode="auto">
              <a:xfrm>
                <a:off x="6008261" y="285992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0" name="Rectangle 339"/>
              <p:cNvSpPr/>
              <p:nvPr/>
            </p:nvSpPr>
            <p:spPr bwMode="auto">
              <a:xfrm>
                <a:off x="6178873" y="285992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1" name="Rectangle 340"/>
              <p:cNvSpPr/>
              <p:nvPr/>
            </p:nvSpPr>
            <p:spPr bwMode="auto">
              <a:xfrm>
                <a:off x="6349485" y="285992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2" name="Rectangle 341"/>
              <p:cNvSpPr/>
              <p:nvPr/>
            </p:nvSpPr>
            <p:spPr bwMode="auto">
              <a:xfrm>
                <a:off x="6520097" y="285992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3" name="Rectangle 342"/>
              <p:cNvSpPr/>
              <p:nvPr/>
            </p:nvSpPr>
            <p:spPr bwMode="auto">
              <a:xfrm>
                <a:off x="6690709" y="285992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4" name="Rectangle 343"/>
              <p:cNvSpPr/>
              <p:nvPr/>
            </p:nvSpPr>
            <p:spPr bwMode="auto">
              <a:xfrm>
                <a:off x="6861321" y="285992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5" name="Rectangle 344"/>
              <p:cNvSpPr/>
              <p:nvPr/>
            </p:nvSpPr>
            <p:spPr bwMode="auto">
              <a:xfrm>
                <a:off x="7031933" y="285992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6" name="Rectangle 345"/>
              <p:cNvSpPr/>
              <p:nvPr/>
            </p:nvSpPr>
            <p:spPr bwMode="auto">
              <a:xfrm>
                <a:off x="7202545" y="285992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7" name="Rectangle 346"/>
              <p:cNvSpPr/>
              <p:nvPr/>
            </p:nvSpPr>
            <p:spPr bwMode="auto">
              <a:xfrm>
                <a:off x="7373157" y="285992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8" name="Rectangle 347"/>
              <p:cNvSpPr/>
              <p:nvPr/>
            </p:nvSpPr>
            <p:spPr bwMode="auto">
              <a:xfrm>
                <a:off x="7543769" y="285992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9" name="Rectangle 348"/>
              <p:cNvSpPr/>
              <p:nvPr/>
            </p:nvSpPr>
            <p:spPr bwMode="auto">
              <a:xfrm>
                <a:off x="7714381" y="285992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0" name="Rectangle 349"/>
              <p:cNvSpPr/>
              <p:nvPr/>
            </p:nvSpPr>
            <p:spPr bwMode="auto">
              <a:xfrm>
                <a:off x="7884993" y="285992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9" name="Rectangle 358"/>
              <p:cNvSpPr/>
              <p:nvPr/>
            </p:nvSpPr>
            <p:spPr bwMode="auto">
              <a:xfrm>
                <a:off x="6008261" y="302722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0" name="Rectangle 359"/>
              <p:cNvSpPr/>
              <p:nvPr/>
            </p:nvSpPr>
            <p:spPr bwMode="auto">
              <a:xfrm>
                <a:off x="6178873" y="302722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1" name="Rectangle 360"/>
              <p:cNvSpPr/>
              <p:nvPr/>
            </p:nvSpPr>
            <p:spPr bwMode="auto">
              <a:xfrm>
                <a:off x="6349485" y="302722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2" name="Rectangle 361"/>
              <p:cNvSpPr/>
              <p:nvPr/>
            </p:nvSpPr>
            <p:spPr bwMode="auto">
              <a:xfrm>
                <a:off x="6520097" y="302722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3" name="Rectangle 362"/>
              <p:cNvSpPr/>
              <p:nvPr/>
            </p:nvSpPr>
            <p:spPr bwMode="auto">
              <a:xfrm>
                <a:off x="6690709" y="302722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4" name="Rectangle 363"/>
              <p:cNvSpPr/>
              <p:nvPr/>
            </p:nvSpPr>
            <p:spPr bwMode="auto">
              <a:xfrm>
                <a:off x="6861321" y="302722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5" name="Rectangle 364"/>
              <p:cNvSpPr/>
              <p:nvPr/>
            </p:nvSpPr>
            <p:spPr bwMode="auto">
              <a:xfrm>
                <a:off x="7031933" y="302722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6" name="Rectangle 365"/>
              <p:cNvSpPr/>
              <p:nvPr/>
            </p:nvSpPr>
            <p:spPr bwMode="auto">
              <a:xfrm>
                <a:off x="7202545" y="302722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7" name="Rectangle 366"/>
              <p:cNvSpPr/>
              <p:nvPr/>
            </p:nvSpPr>
            <p:spPr bwMode="auto">
              <a:xfrm>
                <a:off x="7373157" y="302722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8" name="Rectangle 367"/>
              <p:cNvSpPr/>
              <p:nvPr/>
            </p:nvSpPr>
            <p:spPr bwMode="auto">
              <a:xfrm>
                <a:off x="7543769" y="302722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9" name="Rectangle 368"/>
              <p:cNvSpPr/>
              <p:nvPr/>
            </p:nvSpPr>
            <p:spPr bwMode="auto">
              <a:xfrm>
                <a:off x="7714381" y="302722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0" name="Rectangle 369"/>
              <p:cNvSpPr/>
              <p:nvPr/>
            </p:nvSpPr>
            <p:spPr bwMode="auto">
              <a:xfrm>
                <a:off x="7884993" y="302722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1" name="Rectangle 370"/>
              <p:cNvSpPr/>
              <p:nvPr/>
            </p:nvSpPr>
            <p:spPr bwMode="auto">
              <a:xfrm>
                <a:off x="8055605" y="302722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0" name="Rectangle 379"/>
              <p:cNvSpPr/>
              <p:nvPr/>
            </p:nvSpPr>
            <p:spPr bwMode="auto">
              <a:xfrm>
                <a:off x="6178873" y="319451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1" name="Rectangle 380"/>
              <p:cNvSpPr/>
              <p:nvPr/>
            </p:nvSpPr>
            <p:spPr bwMode="auto">
              <a:xfrm>
                <a:off x="6349485" y="319451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2" name="Rectangle 381"/>
              <p:cNvSpPr/>
              <p:nvPr/>
            </p:nvSpPr>
            <p:spPr bwMode="auto">
              <a:xfrm>
                <a:off x="6520097" y="319451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3" name="Rectangle 382"/>
              <p:cNvSpPr/>
              <p:nvPr/>
            </p:nvSpPr>
            <p:spPr bwMode="auto">
              <a:xfrm>
                <a:off x="6690709" y="319451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4" name="Rectangle 383"/>
              <p:cNvSpPr/>
              <p:nvPr/>
            </p:nvSpPr>
            <p:spPr bwMode="auto">
              <a:xfrm>
                <a:off x="6861321" y="319451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5" name="Rectangle 384"/>
              <p:cNvSpPr/>
              <p:nvPr/>
            </p:nvSpPr>
            <p:spPr bwMode="auto">
              <a:xfrm>
                <a:off x="7031933" y="319451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6" name="Rectangle 385"/>
              <p:cNvSpPr/>
              <p:nvPr/>
            </p:nvSpPr>
            <p:spPr bwMode="auto">
              <a:xfrm>
                <a:off x="7202545" y="319451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7" name="Rectangle 386"/>
              <p:cNvSpPr/>
              <p:nvPr/>
            </p:nvSpPr>
            <p:spPr bwMode="auto">
              <a:xfrm>
                <a:off x="7373157" y="319451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8" name="Rectangle 387"/>
              <p:cNvSpPr/>
              <p:nvPr/>
            </p:nvSpPr>
            <p:spPr bwMode="auto">
              <a:xfrm>
                <a:off x="7543769" y="319451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9" name="Rectangle 388"/>
              <p:cNvSpPr/>
              <p:nvPr/>
            </p:nvSpPr>
            <p:spPr bwMode="auto">
              <a:xfrm>
                <a:off x="7714381" y="319451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0" name="Rectangle 389"/>
              <p:cNvSpPr/>
              <p:nvPr/>
            </p:nvSpPr>
            <p:spPr bwMode="auto">
              <a:xfrm>
                <a:off x="7884993" y="319451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1" name="Rectangle 390"/>
              <p:cNvSpPr/>
              <p:nvPr/>
            </p:nvSpPr>
            <p:spPr bwMode="auto">
              <a:xfrm>
                <a:off x="8055605" y="319451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2" name="Rectangle 391"/>
              <p:cNvSpPr/>
              <p:nvPr/>
            </p:nvSpPr>
            <p:spPr bwMode="auto">
              <a:xfrm>
                <a:off x="8226217" y="3194519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3" name="Rectangle 392"/>
              <p:cNvSpPr/>
              <p:nvPr/>
            </p:nvSpPr>
            <p:spPr bwMode="auto">
              <a:xfrm>
                <a:off x="4984589" y="336181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01" name="Rectangle 400"/>
              <p:cNvSpPr/>
              <p:nvPr/>
            </p:nvSpPr>
            <p:spPr bwMode="auto">
              <a:xfrm>
                <a:off x="6349485" y="336181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02" name="Rectangle 401"/>
              <p:cNvSpPr/>
              <p:nvPr/>
            </p:nvSpPr>
            <p:spPr bwMode="auto">
              <a:xfrm>
                <a:off x="6520097" y="336181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03" name="Rectangle 402"/>
              <p:cNvSpPr/>
              <p:nvPr/>
            </p:nvSpPr>
            <p:spPr bwMode="auto">
              <a:xfrm>
                <a:off x="6690709" y="336181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04" name="Rectangle 403"/>
              <p:cNvSpPr/>
              <p:nvPr/>
            </p:nvSpPr>
            <p:spPr bwMode="auto">
              <a:xfrm>
                <a:off x="6861321" y="336181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05" name="Rectangle 404"/>
              <p:cNvSpPr/>
              <p:nvPr/>
            </p:nvSpPr>
            <p:spPr bwMode="auto">
              <a:xfrm>
                <a:off x="7031933" y="336181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06" name="Rectangle 405"/>
              <p:cNvSpPr/>
              <p:nvPr/>
            </p:nvSpPr>
            <p:spPr bwMode="auto">
              <a:xfrm>
                <a:off x="7202545" y="336181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07" name="Rectangle 406"/>
              <p:cNvSpPr/>
              <p:nvPr/>
            </p:nvSpPr>
            <p:spPr bwMode="auto">
              <a:xfrm>
                <a:off x="7373157" y="336181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08" name="Rectangle 407"/>
              <p:cNvSpPr/>
              <p:nvPr/>
            </p:nvSpPr>
            <p:spPr bwMode="auto">
              <a:xfrm>
                <a:off x="7543769" y="336181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09" name="Rectangle 408"/>
              <p:cNvSpPr/>
              <p:nvPr/>
            </p:nvSpPr>
            <p:spPr bwMode="auto">
              <a:xfrm>
                <a:off x="7714381" y="336181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10" name="Rectangle 409"/>
              <p:cNvSpPr/>
              <p:nvPr/>
            </p:nvSpPr>
            <p:spPr bwMode="auto">
              <a:xfrm>
                <a:off x="7884993" y="336181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11" name="Rectangle 410"/>
              <p:cNvSpPr/>
              <p:nvPr/>
            </p:nvSpPr>
            <p:spPr bwMode="auto">
              <a:xfrm>
                <a:off x="8055605" y="336181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12" name="Rectangle 411"/>
              <p:cNvSpPr/>
              <p:nvPr/>
            </p:nvSpPr>
            <p:spPr bwMode="auto">
              <a:xfrm>
                <a:off x="8226217" y="3361814"/>
                <a:ext cx="152297" cy="147735"/>
              </a:xfrm>
              <a:prstGeom prst="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7" name="Straight Arrow Connector 6"/>
            <p:cNvCxnSpPr/>
            <p:nvPr/>
          </p:nvCxnSpPr>
          <p:spPr bwMode="auto">
            <a:xfrm>
              <a:off x="5373391" y="5676505"/>
              <a:ext cx="3431829" cy="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stealth" w="lg" len="lg"/>
              <a:tailEnd type="stealth" w="lg" len="lg"/>
            </a:ln>
            <a:effectLst/>
          </p:spPr>
        </p:cxnSp>
        <p:cxnSp>
          <p:nvCxnSpPr>
            <p:cNvPr id="8" name="Straight Arrow Connector 7"/>
            <p:cNvCxnSpPr/>
            <p:nvPr/>
          </p:nvCxnSpPr>
          <p:spPr bwMode="auto">
            <a:xfrm flipH="1">
              <a:off x="5076293" y="2190749"/>
              <a:ext cx="905" cy="115150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stealth" w="lg" len="lg"/>
              <a:tailEnd type="stealth" w="lg" len="lg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4628382" y="2481035"/>
                  <a:ext cx="28084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𝑛</m:t>
                        </m:r>
                      </m:oMath>
                    </m:oMathPara>
                  </a14:m>
                  <a:endParaRPr lang="en-US" b="0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28382" y="2481035"/>
                  <a:ext cx="280846" cy="461665"/>
                </a:xfrm>
                <a:prstGeom prst="rect">
                  <a:avLst/>
                </a:prstGeom>
                <a:blipFill>
                  <a:blip r:embed="rId5"/>
                  <a:stretch>
                    <a:fillRect r="-72727" b="-30189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3" name="TextBox 412"/>
                <p:cNvSpPr txBox="1"/>
                <p:nvPr/>
              </p:nvSpPr>
              <p:spPr>
                <a:xfrm>
                  <a:off x="6949343" y="5541150"/>
                  <a:ext cx="28084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𝑁</m:t>
                        </m:r>
                      </m:oMath>
                    </m:oMathPara>
                  </a14:m>
                  <a:endParaRPr lang="en-US" b="0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413" name="TextBox 4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9343" y="5541150"/>
                  <a:ext cx="280845" cy="461665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5556" r="-94444" b="-27586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5" name="TextBox 414"/>
                <p:cNvSpPr txBox="1"/>
                <p:nvPr/>
              </p:nvSpPr>
              <p:spPr>
                <a:xfrm>
                  <a:off x="3136679" y="3376012"/>
                  <a:ext cx="2101277" cy="1123108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400" b="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𝐂</m:t>
                            </m:r>
                          </m:e>
                          <m:sup>
                            <m:r>
                              <m:rPr>
                                <m:sty m:val="p"/>
                              </m:rPr>
                              <a:rPr lang="en-US" sz="4400" b="0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</m:sup>
                        </m:sSup>
                        <m:r>
                          <a:rPr lang="en-US" sz="4400" b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he-IL" sz="4400" b="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15" name="TextBox 4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6679" y="3376012"/>
                  <a:ext cx="2101277" cy="1123108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31" name="Freeform 28"/>
          <p:cNvSpPr>
            <a:spLocks/>
          </p:cNvSpPr>
          <p:nvPr/>
        </p:nvSpPr>
        <p:spPr bwMode="auto">
          <a:xfrm flipH="1">
            <a:off x="3857063" y="4014770"/>
            <a:ext cx="922062" cy="768548"/>
          </a:xfrm>
          <a:custGeom>
            <a:avLst/>
            <a:gdLst>
              <a:gd name="T0" fmla="*/ 2147483647 w 567"/>
              <a:gd name="T1" fmla="*/ 2147483647 h 446"/>
              <a:gd name="T2" fmla="*/ 2147483647 w 567"/>
              <a:gd name="T3" fmla="*/ 2147483647 h 446"/>
              <a:gd name="T4" fmla="*/ 2147483647 w 567"/>
              <a:gd name="T5" fmla="*/ 0 h 446"/>
              <a:gd name="T6" fmla="*/ 2147483647 w 567"/>
              <a:gd name="T7" fmla="*/ 2147483647 h 446"/>
              <a:gd name="T8" fmla="*/ 2147483647 w 567"/>
              <a:gd name="T9" fmla="*/ 2147483647 h 446"/>
              <a:gd name="T10" fmla="*/ 2147483647 w 567"/>
              <a:gd name="T11" fmla="*/ 2147483647 h 446"/>
              <a:gd name="T12" fmla="*/ 2147483647 w 567"/>
              <a:gd name="T13" fmla="*/ 2147483647 h 446"/>
              <a:gd name="T14" fmla="*/ 2147483647 w 567"/>
              <a:gd name="T15" fmla="*/ 2147483647 h 446"/>
              <a:gd name="T16" fmla="*/ 2147483647 w 567"/>
              <a:gd name="T17" fmla="*/ 2147483647 h 4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7"/>
              <a:gd name="T28" fmla="*/ 0 h 446"/>
              <a:gd name="T29" fmla="*/ 567 w 567"/>
              <a:gd name="T30" fmla="*/ 446 h 4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7" h="446">
                <a:moveTo>
                  <a:pt x="532" y="30"/>
                </a:moveTo>
                <a:cubicBezTo>
                  <a:pt x="497" y="25"/>
                  <a:pt x="300" y="175"/>
                  <a:pt x="261" y="170"/>
                </a:cubicBezTo>
                <a:cubicBezTo>
                  <a:pt x="222" y="165"/>
                  <a:pt x="338" y="0"/>
                  <a:pt x="296" y="0"/>
                </a:cubicBezTo>
                <a:cubicBezTo>
                  <a:pt x="254" y="0"/>
                  <a:pt x="0" y="98"/>
                  <a:pt x="11" y="170"/>
                </a:cubicBezTo>
                <a:cubicBezTo>
                  <a:pt x="22" y="242"/>
                  <a:pt x="318" y="416"/>
                  <a:pt x="361" y="431"/>
                </a:cubicBezTo>
                <a:cubicBezTo>
                  <a:pt x="404" y="446"/>
                  <a:pt x="244" y="276"/>
                  <a:pt x="271" y="260"/>
                </a:cubicBezTo>
                <a:cubicBezTo>
                  <a:pt x="298" y="244"/>
                  <a:pt x="494" y="346"/>
                  <a:pt x="527" y="336"/>
                </a:cubicBezTo>
                <a:cubicBezTo>
                  <a:pt x="560" y="326"/>
                  <a:pt x="467" y="253"/>
                  <a:pt x="471" y="200"/>
                </a:cubicBezTo>
                <a:cubicBezTo>
                  <a:pt x="475" y="147"/>
                  <a:pt x="567" y="35"/>
                  <a:pt x="532" y="30"/>
                </a:cubicBezTo>
                <a:close/>
              </a:path>
            </a:pathLst>
          </a:custGeom>
          <a:solidFill>
            <a:srgbClr val="FFC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b="0" kern="0" smtClean="0">
              <a:solidFill>
                <a:srgbClr val="000000"/>
              </a:solidFill>
            </a:endParaRPr>
          </a:p>
        </p:txBody>
      </p:sp>
      <p:grpSp>
        <p:nvGrpSpPr>
          <p:cNvPr id="435" name="Group 434"/>
          <p:cNvGrpSpPr/>
          <p:nvPr/>
        </p:nvGrpSpPr>
        <p:grpSpPr>
          <a:xfrm>
            <a:off x="3347883" y="3901722"/>
            <a:ext cx="283143" cy="845782"/>
            <a:chOff x="2999185" y="4017046"/>
            <a:chExt cx="283143" cy="845782"/>
          </a:xfrm>
        </p:grpSpPr>
        <p:grpSp>
          <p:nvGrpSpPr>
            <p:cNvPr id="6" name="Group 5"/>
            <p:cNvGrpSpPr/>
            <p:nvPr/>
          </p:nvGrpSpPr>
          <p:grpSpPr>
            <a:xfrm>
              <a:off x="3087031" y="4032843"/>
              <a:ext cx="121452" cy="785847"/>
              <a:chOff x="6837966" y="1777653"/>
              <a:chExt cx="121452" cy="918292"/>
            </a:xfrm>
          </p:grpSpPr>
          <p:sp>
            <p:nvSpPr>
              <p:cNvPr id="418" name="Rectangle 417"/>
              <p:cNvSpPr/>
              <p:nvPr/>
            </p:nvSpPr>
            <p:spPr bwMode="auto">
              <a:xfrm>
                <a:off x="6837966" y="1777653"/>
                <a:ext cx="121452" cy="117814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22" name="Rectangle 421"/>
              <p:cNvSpPr/>
              <p:nvPr/>
            </p:nvSpPr>
            <p:spPr bwMode="auto">
              <a:xfrm>
                <a:off x="6837966" y="1911066"/>
                <a:ext cx="121452" cy="117814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23" name="Rectangle 422"/>
              <p:cNvSpPr/>
              <p:nvPr/>
            </p:nvSpPr>
            <p:spPr bwMode="auto">
              <a:xfrm>
                <a:off x="6837966" y="2044479"/>
                <a:ext cx="121452" cy="117814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24" name="Rectangle 423"/>
              <p:cNvSpPr/>
              <p:nvPr/>
            </p:nvSpPr>
            <p:spPr bwMode="auto">
              <a:xfrm>
                <a:off x="6837966" y="2177892"/>
                <a:ext cx="121452" cy="117814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25" name="Rectangle 424"/>
              <p:cNvSpPr/>
              <p:nvPr/>
            </p:nvSpPr>
            <p:spPr bwMode="auto">
              <a:xfrm>
                <a:off x="6837966" y="2311305"/>
                <a:ext cx="121452" cy="117814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27" name="Rectangle 426"/>
              <p:cNvSpPr/>
              <p:nvPr/>
            </p:nvSpPr>
            <p:spPr bwMode="auto">
              <a:xfrm>
                <a:off x="6837966" y="2444718"/>
                <a:ext cx="121452" cy="117814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428" name="Rectangle 427"/>
              <p:cNvSpPr/>
              <p:nvPr/>
            </p:nvSpPr>
            <p:spPr bwMode="auto">
              <a:xfrm>
                <a:off x="6837966" y="2578131"/>
                <a:ext cx="121452" cy="117814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chemeClr val="bg1">
                    <a:lumMod val="50000"/>
                    <a:lumOff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34" name="AutoShape 68"/>
            <p:cNvSpPr>
              <a:spLocks noChangeArrowheads="1"/>
            </p:cNvSpPr>
            <p:nvPr/>
          </p:nvSpPr>
          <p:spPr bwMode="auto">
            <a:xfrm>
              <a:off x="2999185" y="4017046"/>
              <a:ext cx="283143" cy="845782"/>
            </a:xfrm>
            <a:prstGeom prst="bracketPair">
              <a:avLst>
                <a:gd name="adj" fmla="val 16778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2" name="TextBox 431"/>
              <p:cNvSpPr txBox="1"/>
              <p:nvPr/>
            </p:nvSpPr>
            <p:spPr>
              <a:xfrm>
                <a:off x="2900120" y="1608210"/>
                <a:ext cx="4533270" cy="11451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1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b="0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𝐂</m:t>
                                    </m:r>
                                  </m:e>
                                  <m:sup>
                                    <m:r>
                                      <a:rPr lang="en-US" b="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  <m:r>
                                  <a:rPr lang="en-US" b="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⋯</m:t>
                                </m:r>
                                <m:sSup>
                                  <m:sSupPr>
                                    <m:ctrlPr>
                                      <a:rPr lang="en-US" b="0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 </m:t>
                                    </m:r>
                                    <m:r>
                                      <a:rPr lang="en-US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𝐂</m:t>
                                    </m:r>
                                  </m:e>
                                  <m:sup>
                                    <m:r>
                                      <a:rPr lang="en-US" b="0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p>
                                </m:sSup>
                              </m:e>
                            </m:d>
                          </m:e>
                        </m:mr>
                        <m:mr>
                          <m:e>
                            <m:eqArr>
                              <m:eqArrPr>
                                <m:ctrlPr>
                                  <a:rPr lang="en-US" b="0" i="1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/>
                              <m:e/>
                            </m:eqArr>
                          </m:e>
                        </m:mr>
                      </m:m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b="0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𝚪</m:t>
                                    </m:r>
                                  </m:e>
                                  <m:sup>
                                    <m:r>
                                      <a:rPr lang="en-US" b="0" i="0" smtClean="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b="0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𝚪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𝐃</m:t>
                      </m:r>
                      <m:r>
                        <a:rPr lang="en-US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𝚪</m:t>
                      </m:r>
                    </m:oMath>
                  </m:oMathPara>
                </a14:m>
                <a:endParaRPr lang="he-IL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32" name="TextBox 4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0120" y="1608210"/>
                <a:ext cx="4533270" cy="114518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7113588" y="6238875"/>
            <a:ext cx="1905000" cy="457200"/>
          </a:xfrm>
          <a:noFill/>
        </p:spPr>
        <p:txBody>
          <a:bodyPr anchor="t" anchorCtr="0"/>
          <a:lstStyle/>
          <a:p>
            <a:pPr algn="r"/>
            <a:r>
              <a:rPr lang="he-IL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  <a:endParaRPr lang="en-US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99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9" grpId="0"/>
      <p:bldP spid="431" grpId="0" animBg="1"/>
      <p:bldP spid="4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4164592" y="2607349"/>
            <a:ext cx="2752255" cy="878186"/>
          </a:xfrm>
          <a:prstGeom prst="round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16542"/>
            <a:ext cx="9144000" cy="584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r>
              <a:rPr lang="en-US" sz="5300" b="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Multi-Layered Convolutional </a:t>
            </a:r>
            <a:br>
              <a:rPr lang="en-US" sz="5300" b="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5300" b="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Sparse </a:t>
            </a:r>
            <a:r>
              <a:rPr lang="en-US" sz="5300" b="0" kern="0" dirty="0" smtClean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Modeling</a:t>
            </a:r>
          </a:p>
          <a:p>
            <a:endParaRPr lang="en-US" sz="5300" b="0" kern="0" dirty="0">
              <a:solidFill>
                <a:schemeClr val="tx1">
                  <a:lumMod val="65000"/>
                  <a:lumOff val="3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7113588" y="6238875"/>
            <a:ext cx="1905000" cy="457200"/>
          </a:xfrm>
          <a:noFill/>
        </p:spPr>
        <p:txBody>
          <a:bodyPr/>
          <a:lstStyle/>
          <a:p>
            <a:fld id="{8F8166F9-6153-4836-8CA0-69276788D7BC}" type="slidenum">
              <a:rPr lang="he-IL" smtClean="0"/>
              <a:pPr/>
              <a:t>3</a:t>
            </a:fld>
            <a:endParaRPr lang="en-US" dirty="0" smtClean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88963" y="6175375"/>
            <a:ext cx="4108450" cy="6826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Vardan Papyan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Computer-Science Department	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The Technion</a:t>
            </a:r>
          </a:p>
        </p:txBody>
      </p:sp>
    </p:spTree>
    <p:extLst>
      <p:ext uri="{BB962C8B-B14F-4D97-AF65-F5344CB8AC3E}">
        <p14:creationId xmlns:p14="http://schemas.microsoft.com/office/powerpoint/2010/main" val="31822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CSC Dictionary</a:t>
            </a:r>
            <a:endParaRPr lang="he-IL" dirty="0"/>
          </a:p>
        </p:txBody>
      </p:sp>
      <p:grpSp>
        <p:nvGrpSpPr>
          <p:cNvPr id="5" name="Group 4"/>
          <p:cNvGrpSpPr/>
          <p:nvPr/>
        </p:nvGrpSpPr>
        <p:grpSpPr>
          <a:xfrm>
            <a:off x="-38585" y="1285016"/>
            <a:ext cx="8933261" cy="2140350"/>
            <a:chOff x="76915" y="1169516"/>
            <a:chExt cx="8933261" cy="2140350"/>
          </a:xfrm>
        </p:grpSpPr>
        <p:sp>
          <p:nvSpPr>
            <p:cNvPr id="7510" name="Double Bracket 7509"/>
            <p:cNvSpPr/>
            <p:nvPr/>
          </p:nvSpPr>
          <p:spPr bwMode="auto">
            <a:xfrm>
              <a:off x="2222971" y="1175347"/>
              <a:ext cx="6787205" cy="2098402"/>
            </a:xfrm>
            <a:prstGeom prst="bracketPair">
              <a:avLst>
                <a:gd name="adj" fmla="val 3487"/>
              </a:avLst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prstClr val="black"/>
                </a:solidFill>
              </a:endParaRPr>
            </a:p>
          </p:txBody>
        </p:sp>
        <p:grpSp>
          <p:nvGrpSpPr>
            <p:cNvPr id="7511" name="Group 7510"/>
            <p:cNvGrpSpPr/>
            <p:nvPr/>
          </p:nvGrpSpPr>
          <p:grpSpPr>
            <a:xfrm>
              <a:off x="2324331" y="1233668"/>
              <a:ext cx="2136253" cy="2001617"/>
              <a:chOff x="1496077" y="1641893"/>
              <a:chExt cx="2136253" cy="2001617"/>
            </a:xfrm>
          </p:grpSpPr>
          <p:sp>
            <p:nvSpPr>
              <p:cNvPr id="7512" name="Rectangle 7511"/>
              <p:cNvSpPr/>
              <p:nvPr/>
            </p:nvSpPr>
            <p:spPr bwMode="auto">
              <a:xfrm>
                <a:off x="1496077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13" name="Rectangle 7512"/>
              <p:cNvSpPr/>
              <p:nvPr/>
            </p:nvSpPr>
            <p:spPr bwMode="auto">
              <a:xfrm>
                <a:off x="1603466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14" name="Rectangle 7513"/>
              <p:cNvSpPr/>
              <p:nvPr/>
            </p:nvSpPr>
            <p:spPr bwMode="auto">
              <a:xfrm>
                <a:off x="1710855" y="2447248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15" name="Rectangle 7514"/>
              <p:cNvSpPr/>
              <p:nvPr/>
            </p:nvSpPr>
            <p:spPr bwMode="auto">
              <a:xfrm>
                <a:off x="1818244" y="2447248"/>
                <a:ext cx="95861" cy="88899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16" name="Rectangle 7515"/>
              <p:cNvSpPr/>
              <p:nvPr/>
            </p:nvSpPr>
            <p:spPr bwMode="auto">
              <a:xfrm>
                <a:off x="1925633" y="2447248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17" name="Rectangle 7516"/>
              <p:cNvSpPr/>
              <p:nvPr/>
            </p:nvSpPr>
            <p:spPr bwMode="auto">
              <a:xfrm>
                <a:off x="2033022" y="2447248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18" name="Rectangle 7517"/>
              <p:cNvSpPr/>
              <p:nvPr/>
            </p:nvSpPr>
            <p:spPr bwMode="auto">
              <a:xfrm>
                <a:off x="2140411" y="2447248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19" name="Rectangle 7518"/>
              <p:cNvSpPr/>
              <p:nvPr/>
            </p:nvSpPr>
            <p:spPr bwMode="auto">
              <a:xfrm>
                <a:off x="2247800" y="2447248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20" name="Rectangle 7519"/>
              <p:cNvSpPr/>
              <p:nvPr/>
            </p:nvSpPr>
            <p:spPr bwMode="auto">
              <a:xfrm>
                <a:off x="2355190" y="2447248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21" name="Rectangle 7520"/>
              <p:cNvSpPr/>
              <p:nvPr/>
            </p:nvSpPr>
            <p:spPr bwMode="auto">
              <a:xfrm>
                <a:off x="2462579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22" name="Rectangle 7521"/>
              <p:cNvSpPr/>
              <p:nvPr/>
            </p:nvSpPr>
            <p:spPr bwMode="auto">
              <a:xfrm>
                <a:off x="2569968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23" name="Rectangle 7522"/>
              <p:cNvSpPr/>
              <p:nvPr/>
            </p:nvSpPr>
            <p:spPr bwMode="auto">
              <a:xfrm>
                <a:off x="2677357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24" name="Rectangle 7523"/>
              <p:cNvSpPr/>
              <p:nvPr/>
            </p:nvSpPr>
            <p:spPr bwMode="auto">
              <a:xfrm>
                <a:off x="2784746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25" name="Rectangle 7524"/>
              <p:cNvSpPr/>
              <p:nvPr/>
            </p:nvSpPr>
            <p:spPr bwMode="auto">
              <a:xfrm>
                <a:off x="2892135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26" name="Rectangle 7525"/>
              <p:cNvSpPr/>
              <p:nvPr/>
            </p:nvSpPr>
            <p:spPr bwMode="auto">
              <a:xfrm>
                <a:off x="2999524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27" name="Rectangle 7526"/>
              <p:cNvSpPr/>
              <p:nvPr/>
            </p:nvSpPr>
            <p:spPr bwMode="auto">
              <a:xfrm>
                <a:off x="3106913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28" name="Rectangle 7527"/>
              <p:cNvSpPr/>
              <p:nvPr/>
            </p:nvSpPr>
            <p:spPr bwMode="auto">
              <a:xfrm>
                <a:off x="3214302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29" name="Rectangle 7528"/>
              <p:cNvSpPr/>
              <p:nvPr/>
            </p:nvSpPr>
            <p:spPr bwMode="auto">
              <a:xfrm>
                <a:off x="3321691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30" name="Rectangle 7529"/>
              <p:cNvSpPr/>
              <p:nvPr/>
            </p:nvSpPr>
            <p:spPr bwMode="auto">
              <a:xfrm>
                <a:off x="3429080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31" name="Rectangle 7530"/>
              <p:cNvSpPr/>
              <p:nvPr/>
            </p:nvSpPr>
            <p:spPr bwMode="auto">
              <a:xfrm>
                <a:off x="3536469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32" name="Rectangle 7531"/>
              <p:cNvSpPr/>
              <p:nvPr/>
            </p:nvSpPr>
            <p:spPr bwMode="auto">
              <a:xfrm>
                <a:off x="1496077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33" name="Rectangle 7532"/>
              <p:cNvSpPr/>
              <p:nvPr/>
            </p:nvSpPr>
            <p:spPr bwMode="auto">
              <a:xfrm>
                <a:off x="1603466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34" name="Rectangle 7533"/>
              <p:cNvSpPr/>
              <p:nvPr/>
            </p:nvSpPr>
            <p:spPr bwMode="auto">
              <a:xfrm>
                <a:off x="1710855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35" name="Rectangle 7534"/>
              <p:cNvSpPr/>
              <p:nvPr/>
            </p:nvSpPr>
            <p:spPr bwMode="auto">
              <a:xfrm>
                <a:off x="1818244" y="2547917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36" name="Rectangle 7535"/>
              <p:cNvSpPr/>
              <p:nvPr/>
            </p:nvSpPr>
            <p:spPr bwMode="auto">
              <a:xfrm>
                <a:off x="1925633" y="2547917"/>
                <a:ext cx="95861" cy="88899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37" name="Rectangle 7536"/>
              <p:cNvSpPr/>
              <p:nvPr/>
            </p:nvSpPr>
            <p:spPr bwMode="auto">
              <a:xfrm>
                <a:off x="2033022" y="2547917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38" name="Rectangle 7537"/>
              <p:cNvSpPr/>
              <p:nvPr/>
            </p:nvSpPr>
            <p:spPr bwMode="auto">
              <a:xfrm>
                <a:off x="2140411" y="2547917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39" name="Rectangle 7538"/>
              <p:cNvSpPr/>
              <p:nvPr/>
            </p:nvSpPr>
            <p:spPr bwMode="auto">
              <a:xfrm>
                <a:off x="2247800" y="2547917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40" name="Rectangle 7539"/>
              <p:cNvSpPr/>
              <p:nvPr/>
            </p:nvSpPr>
            <p:spPr bwMode="auto">
              <a:xfrm>
                <a:off x="2355190" y="2547917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41" name="Rectangle 7540"/>
              <p:cNvSpPr/>
              <p:nvPr/>
            </p:nvSpPr>
            <p:spPr bwMode="auto">
              <a:xfrm>
                <a:off x="2462579" y="2547917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42" name="Rectangle 7541"/>
              <p:cNvSpPr/>
              <p:nvPr/>
            </p:nvSpPr>
            <p:spPr bwMode="auto">
              <a:xfrm>
                <a:off x="2569968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43" name="Rectangle 7542"/>
              <p:cNvSpPr/>
              <p:nvPr/>
            </p:nvSpPr>
            <p:spPr bwMode="auto">
              <a:xfrm>
                <a:off x="2677357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44" name="Rectangle 7543"/>
              <p:cNvSpPr/>
              <p:nvPr/>
            </p:nvSpPr>
            <p:spPr bwMode="auto">
              <a:xfrm>
                <a:off x="2784746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45" name="Rectangle 7544"/>
              <p:cNvSpPr/>
              <p:nvPr/>
            </p:nvSpPr>
            <p:spPr bwMode="auto">
              <a:xfrm>
                <a:off x="2892135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46" name="Rectangle 7545"/>
              <p:cNvSpPr/>
              <p:nvPr/>
            </p:nvSpPr>
            <p:spPr bwMode="auto">
              <a:xfrm>
                <a:off x="2999524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47" name="Rectangle 7546"/>
              <p:cNvSpPr/>
              <p:nvPr/>
            </p:nvSpPr>
            <p:spPr bwMode="auto">
              <a:xfrm>
                <a:off x="3106913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48" name="Rectangle 7547"/>
              <p:cNvSpPr/>
              <p:nvPr/>
            </p:nvSpPr>
            <p:spPr bwMode="auto">
              <a:xfrm>
                <a:off x="3214302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49" name="Rectangle 7548"/>
              <p:cNvSpPr/>
              <p:nvPr/>
            </p:nvSpPr>
            <p:spPr bwMode="auto">
              <a:xfrm>
                <a:off x="3321691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50" name="Rectangle 7549"/>
              <p:cNvSpPr/>
              <p:nvPr/>
            </p:nvSpPr>
            <p:spPr bwMode="auto">
              <a:xfrm>
                <a:off x="3429080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51" name="Rectangle 7550"/>
              <p:cNvSpPr/>
              <p:nvPr/>
            </p:nvSpPr>
            <p:spPr bwMode="auto">
              <a:xfrm>
                <a:off x="3536469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52" name="Rectangle 7551"/>
              <p:cNvSpPr/>
              <p:nvPr/>
            </p:nvSpPr>
            <p:spPr bwMode="auto">
              <a:xfrm>
                <a:off x="1496077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53" name="Rectangle 7552"/>
              <p:cNvSpPr/>
              <p:nvPr/>
            </p:nvSpPr>
            <p:spPr bwMode="auto">
              <a:xfrm>
                <a:off x="1603466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54" name="Rectangle 7553"/>
              <p:cNvSpPr/>
              <p:nvPr/>
            </p:nvSpPr>
            <p:spPr bwMode="auto">
              <a:xfrm>
                <a:off x="1710855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55" name="Rectangle 7554"/>
              <p:cNvSpPr/>
              <p:nvPr/>
            </p:nvSpPr>
            <p:spPr bwMode="auto">
              <a:xfrm>
                <a:off x="1818244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56" name="Rectangle 7555"/>
              <p:cNvSpPr/>
              <p:nvPr/>
            </p:nvSpPr>
            <p:spPr bwMode="auto">
              <a:xfrm>
                <a:off x="1925633" y="2648587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57" name="Rectangle 7556"/>
              <p:cNvSpPr/>
              <p:nvPr/>
            </p:nvSpPr>
            <p:spPr bwMode="auto">
              <a:xfrm>
                <a:off x="2033022" y="2648587"/>
                <a:ext cx="95861" cy="88899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58" name="Rectangle 7557"/>
              <p:cNvSpPr/>
              <p:nvPr/>
            </p:nvSpPr>
            <p:spPr bwMode="auto">
              <a:xfrm>
                <a:off x="2140411" y="2648587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59" name="Rectangle 7558"/>
              <p:cNvSpPr/>
              <p:nvPr/>
            </p:nvSpPr>
            <p:spPr bwMode="auto">
              <a:xfrm>
                <a:off x="2247800" y="2648587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60" name="Rectangle 7559"/>
              <p:cNvSpPr/>
              <p:nvPr/>
            </p:nvSpPr>
            <p:spPr bwMode="auto">
              <a:xfrm>
                <a:off x="2355190" y="2648587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61" name="Rectangle 7560"/>
              <p:cNvSpPr/>
              <p:nvPr/>
            </p:nvSpPr>
            <p:spPr bwMode="auto">
              <a:xfrm>
                <a:off x="2462579" y="2648587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62" name="Rectangle 7561"/>
              <p:cNvSpPr/>
              <p:nvPr/>
            </p:nvSpPr>
            <p:spPr bwMode="auto">
              <a:xfrm>
                <a:off x="2569968" y="2648587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63" name="Rectangle 7562"/>
              <p:cNvSpPr/>
              <p:nvPr/>
            </p:nvSpPr>
            <p:spPr bwMode="auto">
              <a:xfrm>
                <a:off x="2677357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64" name="Rectangle 7563"/>
              <p:cNvSpPr/>
              <p:nvPr/>
            </p:nvSpPr>
            <p:spPr bwMode="auto">
              <a:xfrm>
                <a:off x="2784746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65" name="Rectangle 7564"/>
              <p:cNvSpPr/>
              <p:nvPr/>
            </p:nvSpPr>
            <p:spPr bwMode="auto">
              <a:xfrm>
                <a:off x="2892135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66" name="Rectangle 7565"/>
              <p:cNvSpPr/>
              <p:nvPr/>
            </p:nvSpPr>
            <p:spPr bwMode="auto">
              <a:xfrm>
                <a:off x="2999524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67" name="Rectangle 7566"/>
              <p:cNvSpPr/>
              <p:nvPr/>
            </p:nvSpPr>
            <p:spPr bwMode="auto">
              <a:xfrm>
                <a:off x="3106913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68" name="Rectangle 7567"/>
              <p:cNvSpPr/>
              <p:nvPr/>
            </p:nvSpPr>
            <p:spPr bwMode="auto">
              <a:xfrm>
                <a:off x="3214302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69" name="Rectangle 7568"/>
              <p:cNvSpPr/>
              <p:nvPr/>
            </p:nvSpPr>
            <p:spPr bwMode="auto">
              <a:xfrm>
                <a:off x="3321691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70" name="Rectangle 7569"/>
              <p:cNvSpPr/>
              <p:nvPr/>
            </p:nvSpPr>
            <p:spPr bwMode="auto">
              <a:xfrm>
                <a:off x="3429080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71" name="Rectangle 7570"/>
              <p:cNvSpPr/>
              <p:nvPr/>
            </p:nvSpPr>
            <p:spPr bwMode="auto">
              <a:xfrm>
                <a:off x="3536469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72" name="Rectangle 7571"/>
              <p:cNvSpPr/>
              <p:nvPr/>
            </p:nvSpPr>
            <p:spPr bwMode="auto">
              <a:xfrm>
                <a:off x="1496077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73" name="Rectangle 7572"/>
              <p:cNvSpPr/>
              <p:nvPr/>
            </p:nvSpPr>
            <p:spPr bwMode="auto">
              <a:xfrm>
                <a:off x="1603466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74" name="Rectangle 7573"/>
              <p:cNvSpPr/>
              <p:nvPr/>
            </p:nvSpPr>
            <p:spPr bwMode="auto">
              <a:xfrm>
                <a:off x="1710855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75" name="Rectangle 7574"/>
              <p:cNvSpPr/>
              <p:nvPr/>
            </p:nvSpPr>
            <p:spPr bwMode="auto">
              <a:xfrm>
                <a:off x="1818244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76" name="Rectangle 7575"/>
              <p:cNvSpPr/>
              <p:nvPr/>
            </p:nvSpPr>
            <p:spPr bwMode="auto">
              <a:xfrm>
                <a:off x="1925633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77" name="Rectangle 7576"/>
              <p:cNvSpPr/>
              <p:nvPr/>
            </p:nvSpPr>
            <p:spPr bwMode="auto">
              <a:xfrm>
                <a:off x="2033022" y="2749256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78" name="Rectangle 7577"/>
              <p:cNvSpPr/>
              <p:nvPr/>
            </p:nvSpPr>
            <p:spPr bwMode="auto">
              <a:xfrm>
                <a:off x="2140411" y="2749256"/>
                <a:ext cx="95861" cy="88899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79" name="Rectangle 7578"/>
              <p:cNvSpPr/>
              <p:nvPr/>
            </p:nvSpPr>
            <p:spPr bwMode="auto">
              <a:xfrm>
                <a:off x="2247800" y="2749256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80" name="Rectangle 7579"/>
              <p:cNvSpPr/>
              <p:nvPr/>
            </p:nvSpPr>
            <p:spPr bwMode="auto">
              <a:xfrm>
                <a:off x="2355190" y="2749256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81" name="Rectangle 7580"/>
              <p:cNvSpPr/>
              <p:nvPr/>
            </p:nvSpPr>
            <p:spPr bwMode="auto">
              <a:xfrm>
                <a:off x="2462579" y="2749256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82" name="Rectangle 7581"/>
              <p:cNvSpPr/>
              <p:nvPr/>
            </p:nvSpPr>
            <p:spPr bwMode="auto">
              <a:xfrm>
                <a:off x="2569968" y="2749256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83" name="Rectangle 7582"/>
              <p:cNvSpPr/>
              <p:nvPr/>
            </p:nvSpPr>
            <p:spPr bwMode="auto">
              <a:xfrm>
                <a:off x="2677357" y="2749256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84" name="Rectangle 7583"/>
              <p:cNvSpPr/>
              <p:nvPr/>
            </p:nvSpPr>
            <p:spPr bwMode="auto">
              <a:xfrm>
                <a:off x="2784746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85" name="Rectangle 7584"/>
              <p:cNvSpPr/>
              <p:nvPr/>
            </p:nvSpPr>
            <p:spPr bwMode="auto">
              <a:xfrm>
                <a:off x="2892135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86" name="Rectangle 7585"/>
              <p:cNvSpPr/>
              <p:nvPr/>
            </p:nvSpPr>
            <p:spPr bwMode="auto">
              <a:xfrm>
                <a:off x="2999524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87" name="Rectangle 7586"/>
              <p:cNvSpPr/>
              <p:nvPr/>
            </p:nvSpPr>
            <p:spPr bwMode="auto">
              <a:xfrm>
                <a:off x="3106913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88" name="Rectangle 7587"/>
              <p:cNvSpPr/>
              <p:nvPr/>
            </p:nvSpPr>
            <p:spPr bwMode="auto">
              <a:xfrm>
                <a:off x="3214302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89" name="Rectangle 7588"/>
              <p:cNvSpPr/>
              <p:nvPr/>
            </p:nvSpPr>
            <p:spPr bwMode="auto">
              <a:xfrm>
                <a:off x="3321691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90" name="Rectangle 7589"/>
              <p:cNvSpPr/>
              <p:nvPr/>
            </p:nvSpPr>
            <p:spPr bwMode="auto">
              <a:xfrm>
                <a:off x="3429080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91" name="Rectangle 7590"/>
              <p:cNvSpPr/>
              <p:nvPr/>
            </p:nvSpPr>
            <p:spPr bwMode="auto">
              <a:xfrm>
                <a:off x="3536469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92" name="Rectangle 7591"/>
              <p:cNvSpPr/>
              <p:nvPr/>
            </p:nvSpPr>
            <p:spPr bwMode="auto">
              <a:xfrm>
                <a:off x="1496077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93" name="Rectangle 7592"/>
              <p:cNvSpPr/>
              <p:nvPr/>
            </p:nvSpPr>
            <p:spPr bwMode="auto">
              <a:xfrm>
                <a:off x="1603466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94" name="Rectangle 7593"/>
              <p:cNvSpPr/>
              <p:nvPr/>
            </p:nvSpPr>
            <p:spPr bwMode="auto">
              <a:xfrm>
                <a:off x="1710855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95" name="Rectangle 7594"/>
              <p:cNvSpPr/>
              <p:nvPr/>
            </p:nvSpPr>
            <p:spPr bwMode="auto">
              <a:xfrm>
                <a:off x="1818244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96" name="Rectangle 7595"/>
              <p:cNvSpPr/>
              <p:nvPr/>
            </p:nvSpPr>
            <p:spPr bwMode="auto">
              <a:xfrm>
                <a:off x="1925633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97" name="Rectangle 7596"/>
              <p:cNvSpPr/>
              <p:nvPr/>
            </p:nvSpPr>
            <p:spPr bwMode="auto">
              <a:xfrm>
                <a:off x="2033022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98" name="Rectangle 7597"/>
              <p:cNvSpPr/>
              <p:nvPr/>
            </p:nvSpPr>
            <p:spPr bwMode="auto">
              <a:xfrm>
                <a:off x="2140411" y="2849925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99" name="Rectangle 7598"/>
              <p:cNvSpPr/>
              <p:nvPr/>
            </p:nvSpPr>
            <p:spPr bwMode="auto">
              <a:xfrm>
                <a:off x="2247800" y="2849925"/>
                <a:ext cx="95861" cy="88899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00" name="Rectangle 7599"/>
              <p:cNvSpPr/>
              <p:nvPr/>
            </p:nvSpPr>
            <p:spPr bwMode="auto">
              <a:xfrm>
                <a:off x="2355190" y="2849925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01" name="Rectangle 7600"/>
              <p:cNvSpPr/>
              <p:nvPr/>
            </p:nvSpPr>
            <p:spPr bwMode="auto">
              <a:xfrm>
                <a:off x="2462579" y="2849925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02" name="Rectangle 7601"/>
              <p:cNvSpPr/>
              <p:nvPr/>
            </p:nvSpPr>
            <p:spPr bwMode="auto">
              <a:xfrm>
                <a:off x="2569968" y="2849925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03" name="Rectangle 7602"/>
              <p:cNvSpPr/>
              <p:nvPr/>
            </p:nvSpPr>
            <p:spPr bwMode="auto">
              <a:xfrm>
                <a:off x="2677357" y="2849925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04" name="Rectangle 7603"/>
              <p:cNvSpPr/>
              <p:nvPr/>
            </p:nvSpPr>
            <p:spPr bwMode="auto">
              <a:xfrm>
                <a:off x="2784746" y="2849925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05" name="Rectangle 7604"/>
              <p:cNvSpPr/>
              <p:nvPr/>
            </p:nvSpPr>
            <p:spPr bwMode="auto">
              <a:xfrm>
                <a:off x="2892135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06" name="Rectangle 7605"/>
              <p:cNvSpPr/>
              <p:nvPr/>
            </p:nvSpPr>
            <p:spPr bwMode="auto">
              <a:xfrm>
                <a:off x="2999524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07" name="Rectangle 7606"/>
              <p:cNvSpPr/>
              <p:nvPr/>
            </p:nvSpPr>
            <p:spPr bwMode="auto">
              <a:xfrm>
                <a:off x="3106913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08" name="Rectangle 7607"/>
              <p:cNvSpPr/>
              <p:nvPr/>
            </p:nvSpPr>
            <p:spPr bwMode="auto">
              <a:xfrm>
                <a:off x="3214302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09" name="Rectangle 7608"/>
              <p:cNvSpPr/>
              <p:nvPr/>
            </p:nvSpPr>
            <p:spPr bwMode="auto">
              <a:xfrm>
                <a:off x="3321691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10" name="Rectangle 7609"/>
              <p:cNvSpPr/>
              <p:nvPr/>
            </p:nvSpPr>
            <p:spPr bwMode="auto">
              <a:xfrm>
                <a:off x="3429080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11" name="Rectangle 7610"/>
              <p:cNvSpPr/>
              <p:nvPr/>
            </p:nvSpPr>
            <p:spPr bwMode="auto">
              <a:xfrm>
                <a:off x="3536469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12" name="Rectangle 7611"/>
              <p:cNvSpPr/>
              <p:nvPr/>
            </p:nvSpPr>
            <p:spPr bwMode="auto">
              <a:xfrm>
                <a:off x="1496077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13" name="Rectangle 7612"/>
              <p:cNvSpPr/>
              <p:nvPr/>
            </p:nvSpPr>
            <p:spPr bwMode="auto">
              <a:xfrm>
                <a:off x="1603466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14" name="Rectangle 7613"/>
              <p:cNvSpPr/>
              <p:nvPr/>
            </p:nvSpPr>
            <p:spPr bwMode="auto">
              <a:xfrm>
                <a:off x="1710855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15" name="Rectangle 7614"/>
              <p:cNvSpPr/>
              <p:nvPr/>
            </p:nvSpPr>
            <p:spPr bwMode="auto">
              <a:xfrm>
                <a:off x="1818244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16" name="Rectangle 7615"/>
              <p:cNvSpPr/>
              <p:nvPr/>
            </p:nvSpPr>
            <p:spPr bwMode="auto">
              <a:xfrm>
                <a:off x="1925633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17" name="Rectangle 7616"/>
              <p:cNvSpPr/>
              <p:nvPr/>
            </p:nvSpPr>
            <p:spPr bwMode="auto">
              <a:xfrm>
                <a:off x="2033022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18" name="Rectangle 7617"/>
              <p:cNvSpPr/>
              <p:nvPr/>
            </p:nvSpPr>
            <p:spPr bwMode="auto">
              <a:xfrm>
                <a:off x="2140411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19" name="Rectangle 7618"/>
              <p:cNvSpPr/>
              <p:nvPr/>
            </p:nvSpPr>
            <p:spPr bwMode="auto">
              <a:xfrm>
                <a:off x="2247800" y="2950595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20" name="Rectangle 7619"/>
              <p:cNvSpPr/>
              <p:nvPr/>
            </p:nvSpPr>
            <p:spPr bwMode="auto">
              <a:xfrm>
                <a:off x="2355190" y="2950595"/>
                <a:ext cx="95861" cy="88899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21" name="Rectangle 7620"/>
              <p:cNvSpPr/>
              <p:nvPr/>
            </p:nvSpPr>
            <p:spPr bwMode="auto">
              <a:xfrm>
                <a:off x="2462579" y="2950595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22" name="Rectangle 7621"/>
              <p:cNvSpPr/>
              <p:nvPr/>
            </p:nvSpPr>
            <p:spPr bwMode="auto">
              <a:xfrm>
                <a:off x="2569968" y="2950595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23" name="Rectangle 7622"/>
              <p:cNvSpPr/>
              <p:nvPr/>
            </p:nvSpPr>
            <p:spPr bwMode="auto">
              <a:xfrm>
                <a:off x="2677357" y="2950595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24" name="Rectangle 7623"/>
              <p:cNvSpPr/>
              <p:nvPr/>
            </p:nvSpPr>
            <p:spPr bwMode="auto">
              <a:xfrm>
                <a:off x="2784746" y="2950595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25" name="Rectangle 7624"/>
              <p:cNvSpPr/>
              <p:nvPr/>
            </p:nvSpPr>
            <p:spPr bwMode="auto">
              <a:xfrm>
                <a:off x="2892135" y="2950595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26" name="Rectangle 7625"/>
              <p:cNvSpPr/>
              <p:nvPr/>
            </p:nvSpPr>
            <p:spPr bwMode="auto">
              <a:xfrm>
                <a:off x="2999524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27" name="Rectangle 7626"/>
              <p:cNvSpPr/>
              <p:nvPr/>
            </p:nvSpPr>
            <p:spPr bwMode="auto">
              <a:xfrm>
                <a:off x="3106913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28" name="Rectangle 7627"/>
              <p:cNvSpPr/>
              <p:nvPr/>
            </p:nvSpPr>
            <p:spPr bwMode="auto">
              <a:xfrm>
                <a:off x="3214302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29" name="Rectangle 7628"/>
              <p:cNvSpPr/>
              <p:nvPr/>
            </p:nvSpPr>
            <p:spPr bwMode="auto">
              <a:xfrm>
                <a:off x="3321691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30" name="Rectangle 7629"/>
              <p:cNvSpPr/>
              <p:nvPr/>
            </p:nvSpPr>
            <p:spPr bwMode="auto">
              <a:xfrm>
                <a:off x="3429080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31" name="Rectangle 7630"/>
              <p:cNvSpPr/>
              <p:nvPr/>
            </p:nvSpPr>
            <p:spPr bwMode="auto">
              <a:xfrm>
                <a:off x="3536469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32" name="Rectangle 7631"/>
              <p:cNvSpPr/>
              <p:nvPr/>
            </p:nvSpPr>
            <p:spPr bwMode="auto">
              <a:xfrm>
                <a:off x="1496077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33" name="Rectangle 7632"/>
              <p:cNvSpPr/>
              <p:nvPr/>
            </p:nvSpPr>
            <p:spPr bwMode="auto">
              <a:xfrm>
                <a:off x="1603466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34" name="Rectangle 7633"/>
              <p:cNvSpPr/>
              <p:nvPr/>
            </p:nvSpPr>
            <p:spPr bwMode="auto">
              <a:xfrm>
                <a:off x="1710855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35" name="Rectangle 7634"/>
              <p:cNvSpPr/>
              <p:nvPr/>
            </p:nvSpPr>
            <p:spPr bwMode="auto">
              <a:xfrm>
                <a:off x="1818244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36" name="Rectangle 7635"/>
              <p:cNvSpPr/>
              <p:nvPr/>
            </p:nvSpPr>
            <p:spPr bwMode="auto">
              <a:xfrm>
                <a:off x="1925633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37" name="Rectangle 7636"/>
              <p:cNvSpPr/>
              <p:nvPr/>
            </p:nvSpPr>
            <p:spPr bwMode="auto">
              <a:xfrm>
                <a:off x="2033022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38" name="Rectangle 7637"/>
              <p:cNvSpPr/>
              <p:nvPr/>
            </p:nvSpPr>
            <p:spPr bwMode="auto">
              <a:xfrm>
                <a:off x="2140411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39" name="Rectangle 7638"/>
              <p:cNvSpPr/>
              <p:nvPr/>
            </p:nvSpPr>
            <p:spPr bwMode="auto">
              <a:xfrm>
                <a:off x="2247800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40" name="Rectangle 7639"/>
              <p:cNvSpPr/>
              <p:nvPr/>
            </p:nvSpPr>
            <p:spPr bwMode="auto">
              <a:xfrm>
                <a:off x="2355190" y="3051264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41" name="Rectangle 7640"/>
              <p:cNvSpPr/>
              <p:nvPr/>
            </p:nvSpPr>
            <p:spPr bwMode="auto">
              <a:xfrm>
                <a:off x="2462579" y="3051264"/>
                <a:ext cx="95861" cy="88899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42" name="Rectangle 7641"/>
              <p:cNvSpPr/>
              <p:nvPr/>
            </p:nvSpPr>
            <p:spPr bwMode="auto">
              <a:xfrm>
                <a:off x="2569968" y="3051264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43" name="Rectangle 7642"/>
              <p:cNvSpPr/>
              <p:nvPr/>
            </p:nvSpPr>
            <p:spPr bwMode="auto">
              <a:xfrm>
                <a:off x="2677357" y="3051264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44" name="Rectangle 7643"/>
              <p:cNvSpPr/>
              <p:nvPr/>
            </p:nvSpPr>
            <p:spPr bwMode="auto">
              <a:xfrm>
                <a:off x="2784746" y="3051264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45" name="Rectangle 7644"/>
              <p:cNvSpPr/>
              <p:nvPr/>
            </p:nvSpPr>
            <p:spPr bwMode="auto">
              <a:xfrm>
                <a:off x="2892135" y="3051264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46" name="Rectangle 7645"/>
              <p:cNvSpPr/>
              <p:nvPr/>
            </p:nvSpPr>
            <p:spPr bwMode="auto">
              <a:xfrm>
                <a:off x="2999524" y="3051264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47" name="Rectangle 7646"/>
              <p:cNvSpPr/>
              <p:nvPr/>
            </p:nvSpPr>
            <p:spPr bwMode="auto">
              <a:xfrm>
                <a:off x="3106913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48" name="Rectangle 7647"/>
              <p:cNvSpPr/>
              <p:nvPr/>
            </p:nvSpPr>
            <p:spPr bwMode="auto">
              <a:xfrm>
                <a:off x="3214302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49" name="Rectangle 7648"/>
              <p:cNvSpPr/>
              <p:nvPr/>
            </p:nvSpPr>
            <p:spPr bwMode="auto">
              <a:xfrm>
                <a:off x="3321691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50" name="Rectangle 7649"/>
              <p:cNvSpPr/>
              <p:nvPr/>
            </p:nvSpPr>
            <p:spPr bwMode="auto">
              <a:xfrm>
                <a:off x="3429080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51" name="Rectangle 7650"/>
              <p:cNvSpPr/>
              <p:nvPr/>
            </p:nvSpPr>
            <p:spPr bwMode="auto">
              <a:xfrm>
                <a:off x="3536469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52" name="Rectangle 7651"/>
              <p:cNvSpPr/>
              <p:nvPr/>
            </p:nvSpPr>
            <p:spPr bwMode="auto">
              <a:xfrm>
                <a:off x="1496077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53" name="Rectangle 7652"/>
              <p:cNvSpPr/>
              <p:nvPr/>
            </p:nvSpPr>
            <p:spPr bwMode="auto">
              <a:xfrm>
                <a:off x="1603466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54" name="Rectangle 7653"/>
              <p:cNvSpPr/>
              <p:nvPr/>
            </p:nvSpPr>
            <p:spPr bwMode="auto">
              <a:xfrm>
                <a:off x="1710855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55" name="Rectangle 7654"/>
              <p:cNvSpPr/>
              <p:nvPr/>
            </p:nvSpPr>
            <p:spPr bwMode="auto">
              <a:xfrm>
                <a:off x="1818244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56" name="Rectangle 7655"/>
              <p:cNvSpPr/>
              <p:nvPr/>
            </p:nvSpPr>
            <p:spPr bwMode="auto">
              <a:xfrm>
                <a:off x="1925633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57" name="Rectangle 7656"/>
              <p:cNvSpPr/>
              <p:nvPr/>
            </p:nvSpPr>
            <p:spPr bwMode="auto">
              <a:xfrm>
                <a:off x="2033022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58" name="Rectangle 7657"/>
              <p:cNvSpPr/>
              <p:nvPr/>
            </p:nvSpPr>
            <p:spPr bwMode="auto">
              <a:xfrm>
                <a:off x="2140411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59" name="Rectangle 7658"/>
              <p:cNvSpPr/>
              <p:nvPr/>
            </p:nvSpPr>
            <p:spPr bwMode="auto">
              <a:xfrm>
                <a:off x="2247800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60" name="Rectangle 7659"/>
              <p:cNvSpPr/>
              <p:nvPr/>
            </p:nvSpPr>
            <p:spPr bwMode="auto">
              <a:xfrm>
                <a:off x="2355190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61" name="Rectangle 7660"/>
              <p:cNvSpPr/>
              <p:nvPr/>
            </p:nvSpPr>
            <p:spPr bwMode="auto">
              <a:xfrm>
                <a:off x="2462579" y="3151933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62" name="Rectangle 7661"/>
              <p:cNvSpPr/>
              <p:nvPr/>
            </p:nvSpPr>
            <p:spPr bwMode="auto">
              <a:xfrm>
                <a:off x="2569968" y="3151933"/>
                <a:ext cx="95861" cy="88899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63" name="Rectangle 7662"/>
              <p:cNvSpPr/>
              <p:nvPr/>
            </p:nvSpPr>
            <p:spPr bwMode="auto">
              <a:xfrm>
                <a:off x="2677357" y="3151933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64" name="Rectangle 7663"/>
              <p:cNvSpPr/>
              <p:nvPr/>
            </p:nvSpPr>
            <p:spPr bwMode="auto">
              <a:xfrm>
                <a:off x="2784746" y="3151933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65" name="Rectangle 7664"/>
              <p:cNvSpPr/>
              <p:nvPr/>
            </p:nvSpPr>
            <p:spPr bwMode="auto">
              <a:xfrm>
                <a:off x="2892135" y="3151933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66" name="Rectangle 7665"/>
              <p:cNvSpPr/>
              <p:nvPr/>
            </p:nvSpPr>
            <p:spPr bwMode="auto">
              <a:xfrm>
                <a:off x="2999524" y="3151933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67" name="Rectangle 7666"/>
              <p:cNvSpPr/>
              <p:nvPr/>
            </p:nvSpPr>
            <p:spPr bwMode="auto">
              <a:xfrm>
                <a:off x="3106913" y="3151933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68" name="Rectangle 7667"/>
              <p:cNvSpPr/>
              <p:nvPr/>
            </p:nvSpPr>
            <p:spPr bwMode="auto">
              <a:xfrm>
                <a:off x="3214302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69" name="Rectangle 7668"/>
              <p:cNvSpPr/>
              <p:nvPr/>
            </p:nvSpPr>
            <p:spPr bwMode="auto">
              <a:xfrm>
                <a:off x="3321691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70" name="Rectangle 7669"/>
              <p:cNvSpPr/>
              <p:nvPr/>
            </p:nvSpPr>
            <p:spPr bwMode="auto">
              <a:xfrm>
                <a:off x="3429080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71" name="Rectangle 7670"/>
              <p:cNvSpPr/>
              <p:nvPr/>
            </p:nvSpPr>
            <p:spPr bwMode="auto">
              <a:xfrm>
                <a:off x="3536469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72" name="Rectangle 7671"/>
              <p:cNvSpPr/>
              <p:nvPr/>
            </p:nvSpPr>
            <p:spPr bwMode="auto">
              <a:xfrm>
                <a:off x="1496077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73" name="Rectangle 7672"/>
              <p:cNvSpPr/>
              <p:nvPr/>
            </p:nvSpPr>
            <p:spPr bwMode="auto">
              <a:xfrm>
                <a:off x="1603466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74" name="Rectangle 7673"/>
              <p:cNvSpPr/>
              <p:nvPr/>
            </p:nvSpPr>
            <p:spPr bwMode="auto">
              <a:xfrm>
                <a:off x="1710855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75" name="Rectangle 7674"/>
              <p:cNvSpPr/>
              <p:nvPr/>
            </p:nvSpPr>
            <p:spPr bwMode="auto">
              <a:xfrm>
                <a:off x="1818244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76" name="Rectangle 7675"/>
              <p:cNvSpPr/>
              <p:nvPr/>
            </p:nvSpPr>
            <p:spPr bwMode="auto">
              <a:xfrm>
                <a:off x="1925633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77" name="Rectangle 7676"/>
              <p:cNvSpPr/>
              <p:nvPr/>
            </p:nvSpPr>
            <p:spPr bwMode="auto">
              <a:xfrm>
                <a:off x="2033022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78" name="Rectangle 7677"/>
              <p:cNvSpPr/>
              <p:nvPr/>
            </p:nvSpPr>
            <p:spPr bwMode="auto">
              <a:xfrm>
                <a:off x="2140411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79" name="Rectangle 7678"/>
              <p:cNvSpPr/>
              <p:nvPr/>
            </p:nvSpPr>
            <p:spPr bwMode="auto">
              <a:xfrm>
                <a:off x="2247800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80" name="Rectangle 7679"/>
              <p:cNvSpPr/>
              <p:nvPr/>
            </p:nvSpPr>
            <p:spPr bwMode="auto">
              <a:xfrm>
                <a:off x="2355190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81" name="Rectangle 7680"/>
              <p:cNvSpPr/>
              <p:nvPr/>
            </p:nvSpPr>
            <p:spPr bwMode="auto">
              <a:xfrm>
                <a:off x="2462579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82" name="Rectangle 7681"/>
              <p:cNvSpPr/>
              <p:nvPr/>
            </p:nvSpPr>
            <p:spPr bwMode="auto">
              <a:xfrm>
                <a:off x="2569968" y="3252603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83" name="Rectangle 7682"/>
              <p:cNvSpPr/>
              <p:nvPr/>
            </p:nvSpPr>
            <p:spPr bwMode="auto">
              <a:xfrm>
                <a:off x="2677357" y="3252603"/>
                <a:ext cx="95861" cy="88899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84" name="Rectangle 7683"/>
              <p:cNvSpPr/>
              <p:nvPr/>
            </p:nvSpPr>
            <p:spPr bwMode="auto">
              <a:xfrm>
                <a:off x="2784746" y="3252603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85" name="Rectangle 7684"/>
              <p:cNvSpPr/>
              <p:nvPr/>
            </p:nvSpPr>
            <p:spPr bwMode="auto">
              <a:xfrm>
                <a:off x="2892135" y="3252603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86" name="Rectangle 7685"/>
              <p:cNvSpPr/>
              <p:nvPr/>
            </p:nvSpPr>
            <p:spPr bwMode="auto">
              <a:xfrm>
                <a:off x="2999524" y="3252603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87" name="Rectangle 7686"/>
              <p:cNvSpPr/>
              <p:nvPr/>
            </p:nvSpPr>
            <p:spPr bwMode="auto">
              <a:xfrm>
                <a:off x="3106913" y="3252603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88" name="Rectangle 7687"/>
              <p:cNvSpPr/>
              <p:nvPr/>
            </p:nvSpPr>
            <p:spPr bwMode="auto">
              <a:xfrm>
                <a:off x="3214302" y="3252603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89" name="Rectangle 7688"/>
              <p:cNvSpPr/>
              <p:nvPr/>
            </p:nvSpPr>
            <p:spPr bwMode="auto">
              <a:xfrm>
                <a:off x="3321691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90" name="Rectangle 7689"/>
              <p:cNvSpPr/>
              <p:nvPr/>
            </p:nvSpPr>
            <p:spPr bwMode="auto">
              <a:xfrm>
                <a:off x="3429080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91" name="Rectangle 7690"/>
              <p:cNvSpPr/>
              <p:nvPr/>
            </p:nvSpPr>
            <p:spPr bwMode="auto">
              <a:xfrm>
                <a:off x="3536469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92" name="Rectangle 7691"/>
              <p:cNvSpPr/>
              <p:nvPr/>
            </p:nvSpPr>
            <p:spPr bwMode="auto">
              <a:xfrm>
                <a:off x="1496077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93" name="Rectangle 7692"/>
              <p:cNvSpPr/>
              <p:nvPr/>
            </p:nvSpPr>
            <p:spPr bwMode="auto">
              <a:xfrm>
                <a:off x="1603466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94" name="Rectangle 7693"/>
              <p:cNvSpPr/>
              <p:nvPr/>
            </p:nvSpPr>
            <p:spPr bwMode="auto">
              <a:xfrm>
                <a:off x="1710855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95" name="Rectangle 7694"/>
              <p:cNvSpPr/>
              <p:nvPr/>
            </p:nvSpPr>
            <p:spPr bwMode="auto">
              <a:xfrm>
                <a:off x="1818244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96" name="Rectangle 7695"/>
              <p:cNvSpPr/>
              <p:nvPr/>
            </p:nvSpPr>
            <p:spPr bwMode="auto">
              <a:xfrm>
                <a:off x="1925633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97" name="Rectangle 7696"/>
              <p:cNvSpPr/>
              <p:nvPr/>
            </p:nvSpPr>
            <p:spPr bwMode="auto">
              <a:xfrm>
                <a:off x="2033022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98" name="Rectangle 7697"/>
              <p:cNvSpPr/>
              <p:nvPr/>
            </p:nvSpPr>
            <p:spPr bwMode="auto">
              <a:xfrm>
                <a:off x="2140411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99" name="Rectangle 7698"/>
              <p:cNvSpPr/>
              <p:nvPr/>
            </p:nvSpPr>
            <p:spPr bwMode="auto">
              <a:xfrm>
                <a:off x="2247800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00" name="Rectangle 7699"/>
              <p:cNvSpPr/>
              <p:nvPr/>
            </p:nvSpPr>
            <p:spPr bwMode="auto">
              <a:xfrm>
                <a:off x="2355190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01" name="Rectangle 7700"/>
              <p:cNvSpPr/>
              <p:nvPr/>
            </p:nvSpPr>
            <p:spPr bwMode="auto">
              <a:xfrm>
                <a:off x="2462579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02" name="Rectangle 7701"/>
              <p:cNvSpPr/>
              <p:nvPr/>
            </p:nvSpPr>
            <p:spPr bwMode="auto">
              <a:xfrm>
                <a:off x="2569968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03" name="Rectangle 7702"/>
              <p:cNvSpPr/>
              <p:nvPr/>
            </p:nvSpPr>
            <p:spPr bwMode="auto">
              <a:xfrm>
                <a:off x="2677357" y="3353272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04" name="Rectangle 7703"/>
              <p:cNvSpPr/>
              <p:nvPr/>
            </p:nvSpPr>
            <p:spPr bwMode="auto">
              <a:xfrm>
                <a:off x="2784746" y="3353272"/>
                <a:ext cx="95861" cy="88899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05" name="Rectangle 7704"/>
              <p:cNvSpPr/>
              <p:nvPr/>
            </p:nvSpPr>
            <p:spPr bwMode="auto">
              <a:xfrm>
                <a:off x="2892135" y="3353272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06" name="Rectangle 7705"/>
              <p:cNvSpPr/>
              <p:nvPr/>
            </p:nvSpPr>
            <p:spPr bwMode="auto">
              <a:xfrm>
                <a:off x="2999524" y="3353272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07" name="Rectangle 7706"/>
              <p:cNvSpPr/>
              <p:nvPr/>
            </p:nvSpPr>
            <p:spPr bwMode="auto">
              <a:xfrm>
                <a:off x="3106913" y="3353272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08" name="Rectangle 7707"/>
              <p:cNvSpPr/>
              <p:nvPr/>
            </p:nvSpPr>
            <p:spPr bwMode="auto">
              <a:xfrm>
                <a:off x="3214302" y="3353272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09" name="Rectangle 7708"/>
              <p:cNvSpPr/>
              <p:nvPr/>
            </p:nvSpPr>
            <p:spPr bwMode="auto">
              <a:xfrm>
                <a:off x="3321691" y="3353272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10" name="Rectangle 7709"/>
              <p:cNvSpPr/>
              <p:nvPr/>
            </p:nvSpPr>
            <p:spPr bwMode="auto">
              <a:xfrm>
                <a:off x="3429080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11" name="Rectangle 7710"/>
              <p:cNvSpPr/>
              <p:nvPr/>
            </p:nvSpPr>
            <p:spPr bwMode="auto">
              <a:xfrm>
                <a:off x="3536469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12" name="Rectangle 7711"/>
              <p:cNvSpPr/>
              <p:nvPr/>
            </p:nvSpPr>
            <p:spPr bwMode="auto">
              <a:xfrm>
                <a:off x="1496077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13" name="Rectangle 7712"/>
              <p:cNvSpPr/>
              <p:nvPr/>
            </p:nvSpPr>
            <p:spPr bwMode="auto">
              <a:xfrm>
                <a:off x="1603466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14" name="Rectangle 7713"/>
              <p:cNvSpPr/>
              <p:nvPr/>
            </p:nvSpPr>
            <p:spPr bwMode="auto">
              <a:xfrm>
                <a:off x="1710855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15" name="Rectangle 7714"/>
              <p:cNvSpPr/>
              <p:nvPr/>
            </p:nvSpPr>
            <p:spPr bwMode="auto">
              <a:xfrm>
                <a:off x="1818244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16" name="Rectangle 7715"/>
              <p:cNvSpPr/>
              <p:nvPr/>
            </p:nvSpPr>
            <p:spPr bwMode="auto">
              <a:xfrm>
                <a:off x="1925633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17" name="Rectangle 7716"/>
              <p:cNvSpPr/>
              <p:nvPr/>
            </p:nvSpPr>
            <p:spPr bwMode="auto">
              <a:xfrm>
                <a:off x="2033022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18" name="Rectangle 7717"/>
              <p:cNvSpPr/>
              <p:nvPr/>
            </p:nvSpPr>
            <p:spPr bwMode="auto">
              <a:xfrm>
                <a:off x="2140411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19" name="Rectangle 7718"/>
              <p:cNvSpPr/>
              <p:nvPr/>
            </p:nvSpPr>
            <p:spPr bwMode="auto">
              <a:xfrm>
                <a:off x="2247800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20" name="Rectangle 7719"/>
              <p:cNvSpPr/>
              <p:nvPr/>
            </p:nvSpPr>
            <p:spPr bwMode="auto">
              <a:xfrm>
                <a:off x="2355190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21" name="Rectangle 7720"/>
              <p:cNvSpPr/>
              <p:nvPr/>
            </p:nvSpPr>
            <p:spPr bwMode="auto">
              <a:xfrm>
                <a:off x="2462579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22" name="Rectangle 7721"/>
              <p:cNvSpPr/>
              <p:nvPr/>
            </p:nvSpPr>
            <p:spPr bwMode="auto">
              <a:xfrm>
                <a:off x="2569968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23" name="Rectangle 7722"/>
              <p:cNvSpPr/>
              <p:nvPr/>
            </p:nvSpPr>
            <p:spPr bwMode="auto">
              <a:xfrm>
                <a:off x="2677357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24" name="Rectangle 7723"/>
              <p:cNvSpPr/>
              <p:nvPr/>
            </p:nvSpPr>
            <p:spPr bwMode="auto">
              <a:xfrm>
                <a:off x="2784746" y="3453941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25" name="Rectangle 7724"/>
              <p:cNvSpPr/>
              <p:nvPr/>
            </p:nvSpPr>
            <p:spPr bwMode="auto">
              <a:xfrm>
                <a:off x="2892135" y="3453941"/>
                <a:ext cx="95861" cy="88899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26" name="Rectangle 7725"/>
              <p:cNvSpPr/>
              <p:nvPr/>
            </p:nvSpPr>
            <p:spPr bwMode="auto">
              <a:xfrm>
                <a:off x="2999524" y="3453941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27" name="Rectangle 7726"/>
              <p:cNvSpPr/>
              <p:nvPr/>
            </p:nvSpPr>
            <p:spPr bwMode="auto">
              <a:xfrm>
                <a:off x="3106913" y="3453941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28" name="Rectangle 7727"/>
              <p:cNvSpPr/>
              <p:nvPr/>
            </p:nvSpPr>
            <p:spPr bwMode="auto">
              <a:xfrm>
                <a:off x="3214302" y="3453941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29" name="Rectangle 7728"/>
              <p:cNvSpPr/>
              <p:nvPr/>
            </p:nvSpPr>
            <p:spPr bwMode="auto">
              <a:xfrm>
                <a:off x="3321691" y="3453941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30" name="Rectangle 7729"/>
              <p:cNvSpPr/>
              <p:nvPr/>
            </p:nvSpPr>
            <p:spPr bwMode="auto">
              <a:xfrm>
                <a:off x="3429080" y="3453941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31" name="Rectangle 7730"/>
              <p:cNvSpPr/>
              <p:nvPr/>
            </p:nvSpPr>
            <p:spPr bwMode="auto">
              <a:xfrm>
                <a:off x="3536469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32" name="Rectangle 7731"/>
              <p:cNvSpPr/>
              <p:nvPr/>
            </p:nvSpPr>
            <p:spPr bwMode="auto">
              <a:xfrm>
                <a:off x="1496077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33" name="Rectangle 7732"/>
              <p:cNvSpPr/>
              <p:nvPr/>
            </p:nvSpPr>
            <p:spPr bwMode="auto">
              <a:xfrm>
                <a:off x="1603466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34" name="Rectangle 7733"/>
              <p:cNvSpPr/>
              <p:nvPr/>
            </p:nvSpPr>
            <p:spPr bwMode="auto">
              <a:xfrm>
                <a:off x="1710855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35" name="Rectangle 7734"/>
              <p:cNvSpPr/>
              <p:nvPr/>
            </p:nvSpPr>
            <p:spPr bwMode="auto">
              <a:xfrm>
                <a:off x="1818244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36" name="Rectangle 7735"/>
              <p:cNvSpPr/>
              <p:nvPr/>
            </p:nvSpPr>
            <p:spPr bwMode="auto">
              <a:xfrm>
                <a:off x="1925633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37" name="Rectangle 7736"/>
              <p:cNvSpPr/>
              <p:nvPr/>
            </p:nvSpPr>
            <p:spPr bwMode="auto">
              <a:xfrm>
                <a:off x="2033022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38" name="Rectangle 7737"/>
              <p:cNvSpPr/>
              <p:nvPr/>
            </p:nvSpPr>
            <p:spPr bwMode="auto">
              <a:xfrm>
                <a:off x="2140411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39" name="Rectangle 7738"/>
              <p:cNvSpPr/>
              <p:nvPr/>
            </p:nvSpPr>
            <p:spPr bwMode="auto">
              <a:xfrm>
                <a:off x="2247800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40" name="Rectangle 7739"/>
              <p:cNvSpPr/>
              <p:nvPr/>
            </p:nvSpPr>
            <p:spPr bwMode="auto">
              <a:xfrm>
                <a:off x="2355190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41" name="Rectangle 7740"/>
              <p:cNvSpPr/>
              <p:nvPr/>
            </p:nvSpPr>
            <p:spPr bwMode="auto">
              <a:xfrm>
                <a:off x="2462579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42" name="Rectangle 7741"/>
              <p:cNvSpPr/>
              <p:nvPr/>
            </p:nvSpPr>
            <p:spPr bwMode="auto">
              <a:xfrm>
                <a:off x="2569968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43" name="Rectangle 7742"/>
              <p:cNvSpPr/>
              <p:nvPr/>
            </p:nvSpPr>
            <p:spPr bwMode="auto">
              <a:xfrm>
                <a:off x="2677357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44" name="Rectangle 7743"/>
              <p:cNvSpPr/>
              <p:nvPr/>
            </p:nvSpPr>
            <p:spPr bwMode="auto">
              <a:xfrm>
                <a:off x="2784746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45" name="Rectangle 7744"/>
              <p:cNvSpPr/>
              <p:nvPr/>
            </p:nvSpPr>
            <p:spPr bwMode="auto">
              <a:xfrm>
                <a:off x="2892135" y="3554611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46" name="Rectangle 7745"/>
              <p:cNvSpPr/>
              <p:nvPr/>
            </p:nvSpPr>
            <p:spPr bwMode="auto">
              <a:xfrm>
                <a:off x="2999524" y="3554611"/>
                <a:ext cx="95861" cy="88899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47" name="Rectangle 7746"/>
              <p:cNvSpPr/>
              <p:nvPr/>
            </p:nvSpPr>
            <p:spPr bwMode="auto">
              <a:xfrm>
                <a:off x="3106913" y="3554611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48" name="Rectangle 7747"/>
              <p:cNvSpPr/>
              <p:nvPr/>
            </p:nvSpPr>
            <p:spPr bwMode="auto">
              <a:xfrm>
                <a:off x="3214302" y="3554611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49" name="Rectangle 7748"/>
              <p:cNvSpPr/>
              <p:nvPr/>
            </p:nvSpPr>
            <p:spPr bwMode="auto">
              <a:xfrm>
                <a:off x="3321691" y="3554611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50" name="Rectangle 7749"/>
              <p:cNvSpPr/>
              <p:nvPr/>
            </p:nvSpPr>
            <p:spPr bwMode="auto">
              <a:xfrm>
                <a:off x="3429080" y="3554611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51" name="Rectangle 7750"/>
              <p:cNvSpPr/>
              <p:nvPr/>
            </p:nvSpPr>
            <p:spPr bwMode="auto">
              <a:xfrm>
                <a:off x="3536469" y="3554611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52" name="Rectangle 7751"/>
              <p:cNvSpPr/>
              <p:nvPr/>
            </p:nvSpPr>
            <p:spPr bwMode="auto">
              <a:xfrm>
                <a:off x="1496077" y="1641893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53" name="Rectangle 7752"/>
              <p:cNvSpPr/>
              <p:nvPr/>
            </p:nvSpPr>
            <p:spPr bwMode="auto">
              <a:xfrm>
                <a:off x="1603466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54" name="Rectangle 7753"/>
              <p:cNvSpPr/>
              <p:nvPr/>
            </p:nvSpPr>
            <p:spPr bwMode="auto">
              <a:xfrm>
                <a:off x="1710855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55" name="Rectangle 7754"/>
              <p:cNvSpPr/>
              <p:nvPr/>
            </p:nvSpPr>
            <p:spPr bwMode="auto">
              <a:xfrm>
                <a:off x="1818244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56" name="Rectangle 7755"/>
              <p:cNvSpPr/>
              <p:nvPr/>
            </p:nvSpPr>
            <p:spPr bwMode="auto">
              <a:xfrm>
                <a:off x="1925633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57" name="Rectangle 7756"/>
              <p:cNvSpPr/>
              <p:nvPr/>
            </p:nvSpPr>
            <p:spPr bwMode="auto">
              <a:xfrm>
                <a:off x="2033022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58" name="Rectangle 7757"/>
              <p:cNvSpPr/>
              <p:nvPr/>
            </p:nvSpPr>
            <p:spPr bwMode="auto">
              <a:xfrm>
                <a:off x="2140411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59" name="Rectangle 7758"/>
              <p:cNvSpPr/>
              <p:nvPr/>
            </p:nvSpPr>
            <p:spPr bwMode="auto">
              <a:xfrm>
                <a:off x="2247800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60" name="Rectangle 7759"/>
              <p:cNvSpPr/>
              <p:nvPr/>
            </p:nvSpPr>
            <p:spPr bwMode="auto">
              <a:xfrm>
                <a:off x="2355190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61" name="Rectangle 7760"/>
              <p:cNvSpPr/>
              <p:nvPr/>
            </p:nvSpPr>
            <p:spPr bwMode="auto">
              <a:xfrm>
                <a:off x="2462579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62" name="Rectangle 7761"/>
              <p:cNvSpPr/>
              <p:nvPr/>
            </p:nvSpPr>
            <p:spPr bwMode="auto">
              <a:xfrm>
                <a:off x="2569968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63" name="Rectangle 7762"/>
              <p:cNvSpPr/>
              <p:nvPr/>
            </p:nvSpPr>
            <p:spPr bwMode="auto">
              <a:xfrm>
                <a:off x="2677357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64" name="Rectangle 7763"/>
              <p:cNvSpPr/>
              <p:nvPr/>
            </p:nvSpPr>
            <p:spPr bwMode="auto">
              <a:xfrm>
                <a:off x="2784746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65" name="Rectangle 7764"/>
              <p:cNvSpPr/>
              <p:nvPr/>
            </p:nvSpPr>
            <p:spPr bwMode="auto">
              <a:xfrm>
                <a:off x="2892135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66" name="Rectangle 7765"/>
              <p:cNvSpPr/>
              <p:nvPr/>
            </p:nvSpPr>
            <p:spPr bwMode="auto">
              <a:xfrm>
                <a:off x="2999524" y="1641893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67" name="Rectangle 7766"/>
              <p:cNvSpPr/>
              <p:nvPr/>
            </p:nvSpPr>
            <p:spPr bwMode="auto">
              <a:xfrm>
                <a:off x="3106913" y="1641893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68" name="Rectangle 7767"/>
              <p:cNvSpPr/>
              <p:nvPr/>
            </p:nvSpPr>
            <p:spPr bwMode="auto">
              <a:xfrm>
                <a:off x="3214302" y="1641893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69" name="Rectangle 7768"/>
              <p:cNvSpPr/>
              <p:nvPr/>
            </p:nvSpPr>
            <p:spPr bwMode="auto">
              <a:xfrm>
                <a:off x="3321691" y="1641893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70" name="Rectangle 7769"/>
              <p:cNvSpPr/>
              <p:nvPr/>
            </p:nvSpPr>
            <p:spPr bwMode="auto">
              <a:xfrm>
                <a:off x="3429080" y="1641893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71" name="Rectangle 7770"/>
              <p:cNvSpPr/>
              <p:nvPr/>
            </p:nvSpPr>
            <p:spPr bwMode="auto">
              <a:xfrm>
                <a:off x="3536469" y="1641893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72" name="Rectangle 7771"/>
              <p:cNvSpPr/>
              <p:nvPr/>
            </p:nvSpPr>
            <p:spPr bwMode="auto">
              <a:xfrm>
                <a:off x="1496077" y="1742562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73" name="Rectangle 7772"/>
              <p:cNvSpPr/>
              <p:nvPr/>
            </p:nvSpPr>
            <p:spPr bwMode="auto">
              <a:xfrm>
                <a:off x="1603466" y="1742562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74" name="Rectangle 7773"/>
              <p:cNvSpPr/>
              <p:nvPr/>
            </p:nvSpPr>
            <p:spPr bwMode="auto">
              <a:xfrm>
                <a:off x="1710855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75" name="Rectangle 7774"/>
              <p:cNvSpPr/>
              <p:nvPr/>
            </p:nvSpPr>
            <p:spPr bwMode="auto">
              <a:xfrm>
                <a:off x="1818244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76" name="Rectangle 7775"/>
              <p:cNvSpPr/>
              <p:nvPr/>
            </p:nvSpPr>
            <p:spPr bwMode="auto">
              <a:xfrm>
                <a:off x="1925633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77" name="Rectangle 7776"/>
              <p:cNvSpPr/>
              <p:nvPr/>
            </p:nvSpPr>
            <p:spPr bwMode="auto">
              <a:xfrm>
                <a:off x="2033022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78" name="Rectangle 7777"/>
              <p:cNvSpPr/>
              <p:nvPr/>
            </p:nvSpPr>
            <p:spPr bwMode="auto">
              <a:xfrm>
                <a:off x="2140411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79" name="Rectangle 7778"/>
              <p:cNvSpPr/>
              <p:nvPr/>
            </p:nvSpPr>
            <p:spPr bwMode="auto">
              <a:xfrm>
                <a:off x="2247800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80" name="Rectangle 7779"/>
              <p:cNvSpPr/>
              <p:nvPr/>
            </p:nvSpPr>
            <p:spPr bwMode="auto">
              <a:xfrm>
                <a:off x="2355190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81" name="Rectangle 7780"/>
              <p:cNvSpPr/>
              <p:nvPr/>
            </p:nvSpPr>
            <p:spPr bwMode="auto">
              <a:xfrm>
                <a:off x="2462579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82" name="Rectangle 7781"/>
              <p:cNvSpPr/>
              <p:nvPr/>
            </p:nvSpPr>
            <p:spPr bwMode="auto">
              <a:xfrm>
                <a:off x="2569968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83" name="Rectangle 7782"/>
              <p:cNvSpPr/>
              <p:nvPr/>
            </p:nvSpPr>
            <p:spPr bwMode="auto">
              <a:xfrm>
                <a:off x="2677357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84" name="Rectangle 7783"/>
              <p:cNvSpPr/>
              <p:nvPr/>
            </p:nvSpPr>
            <p:spPr bwMode="auto">
              <a:xfrm>
                <a:off x="2784746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85" name="Rectangle 7784"/>
              <p:cNvSpPr/>
              <p:nvPr/>
            </p:nvSpPr>
            <p:spPr bwMode="auto">
              <a:xfrm>
                <a:off x="2892135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86" name="Rectangle 7785"/>
              <p:cNvSpPr/>
              <p:nvPr/>
            </p:nvSpPr>
            <p:spPr bwMode="auto">
              <a:xfrm>
                <a:off x="2999524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87" name="Rectangle 7786"/>
              <p:cNvSpPr/>
              <p:nvPr/>
            </p:nvSpPr>
            <p:spPr bwMode="auto">
              <a:xfrm>
                <a:off x="3106913" y="1742562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88" name="Rectangle 7787"/>
              <p:cNvSpPr/>
              <p:nvPr/>
            </p:nvSpPr>
            <p:spPr bwMode="auto">
              <a:xfrm>
                <a:off x="3214302" y="1742562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89" name="Rectangle 7788"/>
              <p:cNvSpPr/>
              <p:nvPr/>
            </p:nvSpPr>
            <p:spPr bwMode="auto">
              <a:xfrm>
                <a:off x="3321691" y="1742562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90" name="Rectangle 7789"/>
              <p:cNvSpPr/>
              <p:nvPr/>
            </p:nvSpPr>
            <p:spPr bwMode="auto">
              <a:xfrm>
                <a:off x="3429080" y="1742562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91" name="Rectangle 7790"/>
              <p:cNvSpPr/>
              <p:nvPr/>
            </p:nvSpPr>
            <p:spPr bwMode="auto">
              <a:xfrm>
                <a:off x="3536469" y="1742562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92" name="Rectangle 7791"/>
              <p:cNvSpPr/>
              <p:nvPr/>
            </p:nvSpPr>
            <p:spPr bwMode="auto">
              <a:xfrm>
                <a:off x="1496077" y="1843232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93" name="Rectangle 7792"/>
              <p:cNvSpPr/>
              <p:nvPr/>
            </p:nvSpPr>
            <p:spPr bwMode="auto">
              <a:xfrm>
                <a:off x="1603466" y="1843232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94" name="Rectangle 7793"/>
              <p:cNvSpPr/>
              <p:nvPr/>
            </p:nvSpPr>
            <p:spPr bwMode="auto">
              <a:xfrm>
                <a:off x="1710855" y="1843232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95" name="Rectangle 7794"/>
              <p:cNvSpPr/>
              <p:nvPr/>
            </p:nvSpPr>
            <p:spPr bwMode="auto">
              <a:xfrm>
                <a:off x="1818244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96" name="Rectangle 7795"/>
              <p:cNvSpPr/>
              <p:nvPr/>
            </p:nvSpPr>
            <p:spPr bwMode="auto">
              <a:xfrm>
                <a:off x="1925633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97" name="Rectangle 7796"/>
              <p:cNvSpPr/>
              <p:nvPr/>
            </p:nvSpPr>
            <p:spPr bwMode="auto">
              <a:xfrm>
                <a:off x="2033022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98" name="Rectangle 7797"/>
              <p:cNvSpPr/>
              <p:nvPr/>
            </p:nvSpPr>
            <p:spPr bwMode="auto">
              <a:xfrm>
                <a:off x="2140411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99" name="Rectangle 7798"/>
              <p:cNvSpPr/>
              <p:nvPr/>
            </p:nvSpPr>
            <p:spPr bwMode="auto">
              <a:xfrm>
                <a:off x="2247800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00" name="Rectangle 7799"/>
              <p:cNvSpPr/>
              <p:nvPr/>
            </p:nvSpPr>
            <p:spPr bwMode="auto">
              <a:xfrm>
                <a:off x="2355190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01" name="Rectangle 7800"/>
              <p:cNvSpPr/>
              <p:nvPr/>
            </p:nvSpPr>
            <p:spPr bwMode="auto">
              <a:xfrm>
                <a:off x="2462579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02" name="Rectangle 7801"/>
              <p:cNvSpPr/>
              <p:nvPr/>
            </p:nvSpPr>
            <p:spPr bwMode="auto">
              <a:xfrm>
                <a:off x="2569968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03" name="Rectangle 7802"/>
              <p:cNvSpPr/>
              <p:nvPr/>
            </p:nvSpPr>
            <p:spPr bwMode="auto">
              <a:xfrm>
                <a:off x="2677357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04" name="Rectangle 7803"/>
              <p:cNvSpPr/>
              <p:nvPr/>
            </p:nvSpPr>
            <p:spPr bwMode="auto">
              <a:xfrm>
                <a:off x="2784746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05" name="Rectangle 7804"/>
              <p:cNvSpPr/>
              <p:nvPr/>
            </p:nvSpPr>
            <p:spPr bwMode="auto">
              <a:xfrm>
                <a:off x="2892135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06" name="Rectangle 7805"/>
              <p:cNvSpPr/>
              <p:nvPr/>
            </p:nvSpPr>
            <p:spPr bwMode="auto">
              <a:xfrm>
                <a:off x="2999524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07" name="Rectangle 7806"/>
              <p:cNvSpPr/>
              <p:nvPr/>
            </p:nvSpPr>
            <p:spPr bwMode="auto">
              <a:xfrm>
                <a:off x="3106913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08" name="Rectangle 7807"/>
              <p:cNvSpPr/>
              <p:nvPr/>
            </p:nvSpPr>
            <p:spPr bwMode="auto">
              <a:xfrm>
                <a:off x="3214302" y="1843232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09" name="Rectangle 7808"/>
              <p:cNvSpPr/>
              <p:nvPr/>
            </p:nvSpPr>
            <p:spPr bwMode="auto">
              <a:xfrm>
                <a:off x="3321691" y="1843232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10" name="Rectangle 7809"/>
              <p:cNvSpPr/>
              <p:nvPr/>
            </p:nvSpPr>
            <p:spPr bwMode="auto">
              <a:xfrm>
                <a:off x="3429080" y="1843232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11" name="Rectangle 7810"/>
              <p:cNvSpPr/>
              <p:nvPr/>
            </p:nvSpPr>
            <p:spPr bwMode="auto">
              <a:xfrm>
                <a:off x="3536469" y="1843232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12" name="Rectangle 7811"/>
              <p:cNvSpPr/>
              <p:nvPr/>
            </p:nvSpPr>
            <p:spPr bwMode="auto">
              <a:xfrm>
                <a:off x="1496077" y="1943901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13" name="Rectangle 7812"/>
              <p:cNvSpPr/>
              <p:nvPr/>
            </p:nvSpPr>
            <p:spPr bwMode="auto">
              <a:xfrm>
                <a:off x="1603466" y="1943901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14" name="Rectangle 7813"/>
              <p:cNvSpPr/>
              <p:nvPr/>
            </p:nvSpPr>
            <p:spPr bwMode="auto">
              <a:xfrm>
                <a:off x="1710855" y="1943901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15" name="Rectangle 7814"/>
              <p:cNvSpPr/>
              <p:nvPr/>
            </p:nvSpPr>
            <p:spPr bwMode="auto">
              <a:xfrm>
                <a:off x="1818244" y="1943901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16" name="Rectangle 7815"/>
              <p:cNvSpPr/>
              <p:nvPr/>
            </p:nvSpPr>
            <p:spPr bwMode="auto">
              <a:xfrm>
                <a:off x="1925633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17" name="Rectangle 7816"/>
              <p:cNvSpPr/>
              <p:nvPr/>
            </p:nvSpPr>
            <p:spPr bwMode="auto">
              <a:xfrm>
                <a:off x="2033022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18" name="Rectangle 7817"/>
              <p:cNvSpPr/>
              <p:nvPr/>
            </p:nvSpPr>
            <p:spPr bwMode="auto">
              <a:xfrm>
                <a:off x="2140411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19" name="Rectangle 7818"/>
              <p:cNvSpPr/>
              <p:nvPr/>
            </p:nvSpPr>
            <p:spPr bwMode="auto">
              <a:xfrm>
                <a:off x="2247800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20" name="Rectangle 7819"/>
              <p:cNvSpPr/>
              <p:nvPr/>
            </p:nvSpPr>
            <p:spPr bwMode="auto">
              <a:xfrm>
                <a:off x="2355190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21" name="Rectangle 7820"/>
              <p:cNvSpPr/>
              <p:nvPr/>
            </p:nvSpPr>
            <p:spPr bwMode="auto">
              <a:xfrm>
                <a:off x="2462579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22" name="Rectangle 7821"/>
              <p:cNvSpPr/>
              <p:nvPr/>
            </p:nvSpPr>
            <p:spPr bwMode="auto">
              <a:xfrm>
                <a:off x="2569968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23" name="Rectangle 7822"/>
              <p:cNvSpPr/>
              <p:nvPr/>
            </p:nvSpPr>
            <p:spPr bwMode="auto">
              <a:xfrm>
                <a:off x="2677357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24" name="Rectangle 7823"/>
              <p:cNvSpPr/>
              <p:nvPr/>
            </p:nvSpPr>
            <p:spPr bwMode="auto">
              <a:xfrm>
                <a:off x="2784746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25" name="Rectangle 7824"/>
              <p:cNvSpPr/>
              <p:nvPr/>
            </p:nvSpPr>
            <p:spPr bwMode="auto">
              <a:xfrm>
                <a:off x="2892135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26" name="Rectangle 7825"/>
              <p:cNvSpPr/>
              <p:nvPr/>
            </p:nvSpPr>
            <p:spPr bwMode="auto">
              <a:xfrm>
                <a:off x="2999524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27" name="Rectangle 7826"/>
              <p:cNvSpPr/>
              <p:nvPr/>
            </p:nvSpPr>
            <p:spPr bwMode="auto">
              <a:xfrm>
                <a:off x="3106913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28" name="Rectangle 7827"/>
              <p:cNvSpPr/>
              <p:nvPr/>
            </p:nvSpPr>
            <p:spPr bwMode="auto">
              <a:xfrm>
                <a:off x="3214302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29" name="Rectangle 7828"/>
              <p:cNvSpPr/>
              <p:nvPr/>
            </p:nvSpPr>
            <p:spPr bwMode="auto">
              <a:xfrm>
                <a:off x="3321691" y="1943901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30" name="Rectangle 7829"/>
              <p:cNvSpPr/>
              <p:nvPr/>
            </p:nvSpPr>
            <p:spPr bwMode="auto">
              <a:xfrm>
                <a:off x="3429080" y="1943901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31" name="Rectangle 7830"/>
              <p:cNvSpPr/>
              <p:nvPr/>
            </p:nvSpPr>
            <p:spPr bwMode="auto">
              <a:xfrm>
                <a:off x="3536469" y="1943901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32" name="Rectangle 7831"/>
              <p:cNvSpPr/>
              <p:nvPr/>
            </p:nvSpPr>
            <p:spPr bwMode="auto">
              <a:xfrm>
                <a:off x="1496077" y="2044571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33" name="Rectangle 7832"/>
              <p:cNvSpPr/>
              <p:nvPr/>
            </p:nvSpPr>
            <p:spPr bwMode="auto">
              <a:xfrm>
                <a:off x="1603466" y="2044571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34" name="Rectangle 7833"/>
              <p:cNvSpPr/>
              <p:nvPr/>
            </p:nvSpPr>
            <p:spPr bwMode="auto">
              <a:xfrm>
                <a:off x="1710855" y="2044571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35" name="Rectangle 7834"/>
              <p:cNvSpPr/>
              <p:nvPr/>
            </p:nvSpPr>
            <p:spPr bwMode="auto">
              <a:xfrm>
                <a:off x="1818244" y="2044571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36" name="Rectangle 7835"/>
              <p:cNvSpPr/>
              <p:nvPr/>
            </p:nvSpPr>
            <p:spPr bwMode="auto">
              <a:xfrm>
                <a:off x="1925633" y="2044571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37" name="Rectangle 7836"/>
              <p:cNvSpPr/>
              <p:nvPr/>
            </p:nvSpPr>
            <p:spPr bwMode="auto">
              <a:xfrm>
                <a:off x="2033022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38" name="Rectangle 7837"/>
              <p:cNvSpPr/>
              <p:nvPr/>
            </p:nvSpPr>
            <p:spPr bwMode="auto">
              <a:xfrm>
                <a:off x="2140411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39" name="Rectangle 7838"/>
              <p:cNvSpPr/>
              <p:nvPr/>
            </p:nvSpPr>
            <p:spPr bwMode="auto">
              <a:xfrm>
                <a:off x="2247800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40" name="Rectangle 7839"/>
              <p:cNvSpPr/>
              <p:nvPr/>
            </p:nvSpPr>
            <p:spPr bwMode="auto">
              <a:xfrm>
                <a:off x="2355190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41" name="Rectangle 7840"/>
              <p:cNvSpPr/>
              <p:nvPr/>
            </p:nvSpPr>
            <p:spPr bwMode="auto">
              <a:xfrm>
                <a:off x="2462579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42" name="Rectangle 7841"/>
              <p:cNvSpPr/>
              <p:nvPr/>
            </p:nvSpPr>
            <p:spPr bwMode="auto">
              <a:xfrm>
                <a:off x="2569968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43" name="Rectangle 7842"/>
              <p:cNvSpPr/>
              <p:nvPr/>
            </p:nvSpPr>
            <p:spPr bwMode="auto">
              <a:xfrm>
                <a:off x="2677357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44" name="Rectangle 7843"/>
              <p:cNvSpPr/>
              <p:nvPr/>
            </p:nvSpPr>
            <p:spPr bwMode="auto">
              <a:xfrm>
                <a:off x="2784746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45" name="Rectangle 7844"/>
              <p:cNvSpPr/>
              <p:nvPr/>
            </p:nvSpPr>
            <p:spPr bwMode="auto">
              <a:xfrm>
                <a:off x="2892135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46" name="Rectangle 7845"/>
              <p:cNvSpPr/>
              <p:nvPr/>
            </p:nvSpPr>
            <p:spPr bwMode="auto">
              <a:xfrm>
                <a:off x="2999524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47" name="Rectangle 7846"/>
              <p:cNvSpPr/>
              <p:nvPr/>
            </p:nvSpPr>
            <p:spPr bwMode="auto">
              <a:xfrm>
                <a:off x="3106913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48" name="Rectangle 7847"/>
              <p:cNvSpPr/>
              <p:nvPr/>
            </p:nvSpPr>
            <p:spPr bwMode="auto">
              <a:xfrm>
                <a:off x="3214302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49" name="Rectangle 7848"/>
              <p:cNvSpPr/>
              <p:nvPr/>
            </p:nvSpPr>
            <p:spPr bwMode="auto">
              <a:xfrm>
                <a:off x="3321691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50" name="Rectangle 7849"/>
              <p:cNvSpPr/>
              <p:nvPr/>
            </p:nvSpPr>
            <p:spPr bwMode="auto">
              <a:xfrm>
                <a:off x="3429080" y="2044571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51" name="Rectangle 7850"/>
              <p:cNvSpPr/>
              <p:nvPr/>
            </p:nvSpPr>
            <p:spPr bwMode="auto">
              <a:xfrm>
                <a:off x="3536469" y="2044571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52" name="Rectangle 7851"/>
              <p:cNvSpPr/>
              <p:nvPr/>
            </p:nvSpPr>
            <p:spPr bwMode="auto">
              <a:xfrm>
                <a:off x="1496077" y="2145240"/>
                <a:ext cx="95861" cy="88899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53" name="Rectangle 7852"/>
              <p:cNvSpPr/>
              <p:nvPr/>
            </p:nvSpPr>
            <p:spPr bwMode="auto">
              <a:xfrm>
                <a:off x="1603466" y="2145240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54" name="Rectangle 7853"/>
              <p:cNvSpPr/>
              <p:nvPr/>
            </p:nvSpPr>
            <p:spPr bwMode="auto">
              <a:xfrm>
                <a:off x="1710855" y="2145240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55" name="Rectangle 7854"/>
              <p:cNvSpPr/>
              <p:nvPr/>
            </p:nvSpPr>
            <p:spPr bwMode="auto">
              <a:xfrm>
                <a:off x="1818244" y="2145240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56" name="Rectangle 7855"/>
              <p:cNvSpPr/>
              <p:nvPr/>
            </p:nvSpPr>
            <p:spPr bwMode="auto">
              <a:xfrm>
                <a:off x="1925633" y="2145240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57" name="Rectangle 7856"/>
              <p:cNvSpPr/>
              <p:nvPr/>
            </p:nvSpPr>
            <p:spPr bwMode="auto">
              <a:xfrm>
                <a:off x="2033022" y="2145240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58" name="Rectangle 7857"/>
              <p:cNvSpPr/>
              <p:nvPr/>
            </p:nvSpPr>
            <p:spPr bwMode="auto">
              <a:xfrm>
                <a:off x="2140411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59" name="Rectangle 7858"/>
              <p:cNvSpPr/>
              <p:nvPr/>
            </p:nvSpPr>
            <p:spPr bwMode="auto">
              <a:xfrm>
                <a:off x="2247800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60" name="Rectangle 7859"/>
              <p:cNvSpPr/>
              <p:nvPr/>
            </p:nvSpPr>
            <p:spPr bwMode="auto">
              <a:xfrm>
                <a:off x="2355190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61" name="Rectangle 7860"/>
              <p:cNvSpPr/>
              <p:nvPr/>
            </p:nvSpPr>
            <p:spPr bwMode="auto">
              <a:xfrm>
                <a:off x="2462579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62" name="Rectangle 7861"/>
              <p:cNvSpPr/>
              <p:nvPr/>
            </p:nvSpPr>
            <p:spPr bwMode="auto">
              <a:xfrm>
                <a:off x="2569968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63" name="Rectangle 7862"/>
              <p:cNvSpPr/>
              <p:nvPr/>
            </p:nvSpPr>
            <p:spPr bwMode="auto">
              <a:xfrm>
                <a:off x="2677357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64" name="Rectangle 7863"/>
              <p:cNvSpPr/>
              <p:nvPr/>
            </p:nvSpPr>
            <p:spPr bwMode="auto">
              <a:xfrm>
                <a:off x="2784746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65" name="Rectangle 7864"/>
              <p:cNvSpPr/>
              <p:nvPr/>
            </p:nvSpPr>
            <p:spPr bwMode="auto">
              <a:xfrm>
                <a:off x="2892135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66" name="Rectangle 7865"/>
              <p:cNvSpPr/>
              <p:nvPr/>
            </p:nvSpPr>
            <p:spPr bwMode="auto">
              <a:xfrm>
                <a:off x="2999524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67" name="Rectangle 7866"/>
              <p:cNvSpPr/>
              <p:nvPr/>
            </p:nvSpPr>
            <p:spPr bwMode="auto">
              <a:xfrm>
                <a:off x="3106913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68" name="Rectangle 7867"/>
              <p:cNvSpPr/>
              <p:nvPr/>
            </p:nvSpPr>
            <p:spPr bwMode="auto">
              <a:xfrm>
                <a:off x="3214302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69" name="Rectangle 7868"/>
              <p:cNvSpPr/>
              <p:nvPr/>
            </p:nvSpPr>
            <p:spPr bwMode="auto">
              <a:xfrm>
                <a:off x="3321691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70" name="Rectangle 7869"/>
              <p:cNvSpPr/>
              <p:nvPr/>
            </p:nvSpPr>
            <p:spPr bwMode="auto">
              <a:xfrm>
                <a:off x="3429080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71" name="Rectangle 7870"/>
              <p:cNvSpPr/>
              <p:nvPr/>
            </p:nvSpPr>
            <p:spPr bwMode="auto">
              <a:xfrm>
                <a:off x="3536469" y="2145240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72" name="Rectangle 7871"/>
              <p:cNvSpPr/>
              <p:nvPr/>
            </p:nvSpPr>
            <p:spPr bwMode="auto">
              <a:xfrm>
                <a:off x="1496077" y="2245909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73" name="Rectangle 7872"/>
              <p:cNvSpPr/>
              <p:nvPr/>
            </p:nvSpPr>
            <p:spPr bwMode="auto">
              <a:xfrm>
                <a:off x="1603466" y="2245909"/>
                <a:ext cx="95861" cy="88899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74" name="Rectangle 7873"/>
              <p:cNvSpPr/>
              <p:nvPr/>
            </p:nvSpPr>
            <p:spPr bwMode="auto">
              <a:xfrm>
                <a:off x="1710855" y="2245909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75" name="Rectangle 7874"/>
              <p:cNvSpPr/>
              <p:nvPr/>
            </p:nvSpPr>
            <p:spPr bwMode="auto">
              <a:xfrm>
                <a:off x="1818244" y="2245909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76" name="Rectangle 7875"/>
              <p:cNvSpPr/>
              <p:nvPr/>
            </p:nvSpPr>
            <p:spPr bwMode="auto">
              <a:xfrm>
                <a:off x="1925633" y="2245909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77" name="Rectangle 7876"/>
              <p:cNvSpPr/>
              <p:nvPr/>
            </p:nvSpPr>
            <p:spPr bwMode="auto">
              <a:xfrm>
                <a:off x="2033022" y="2245909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78" name="Rectangle 7877"/>
              <p:cNvSpPr/>
              <p:nvPr/>
            </p:nvSpPr>
            <p:spPr bwMode="auto">
              <a:xfrm>
                <a:off x="2140411" y="2245909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79" name="Rectangle 7878"/>
              <p:cNvSpPr/>
              <p:nvPr/>
            </p:nvSpPr>
            <p:spPr bwMode="auto">
              <a:xfrm>
                <a:off x="2247800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80" name="Rectangle 7879"/>
              <p:cNvSpPr/>
              <p:nvPr/>
            </p:nvSpPr>
            <p:spPr bwMode="auto">
              <a:xfrm>
                <a:off x="2355190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81" name="Rectangle 7880"/>
              <p:cNvSpPr/>
              <p:nvPr/>
            </p:nvSpPr>
            <p:spPr bwMode="auto">
              <a:xfrm>
                <a:off x="2462579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82" name="Rectangle 7881"/>
              <p:cNvSpPr/>
              <p:nvPr/>
            </p:nvSpPr>
            <p:spPr bwMode="auto">
              <a:xfrm>
                <a:off x="2569968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83" name="Rectangle 7882"/>
              <p:cNvSpPr/>
              <p:nvPr/>
            </p:nvSpPr>
            <p:spPr bwMode="auto">
              <a:xfrm>
                <a:off x="2677357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84" name="Rectangle 7883"/>
              <p:cNvSpPr/>
              <p:nvPr/>
            </p:nvSpPr>
            <p:spPr bwMode="auto">
              <a:xfrm>
                <a:off x="2784746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85" name="Rectangle 7884"/>
              <p:cNvSpPr/>
              <p:nvPr/>
            </p:nvSpPr>
            <p:spPr bwMode="auto">
              <a:xfrm>
                <a:off x="2892135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86" name="Rectangle 7885"/>
              <p:cNvSpPr/>
              <p:nvPr/>
            </p:nvSpPr>
            <p:spPr bwMode="auto">
              <a:xfrm>
                <a:off x="2999524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87" name="Rectangle 7886"/>
              <p:cNvSpPr/>
              <p:nvPr/>
            </p:nvSpPr>
            <p:spPr bwMode="auto">
              <a:xfrm>
                <a:off x="3106913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88" name="Rectangle 7887"/>
              <p:cNvSpPr/>
              <p:nvPr/>
            </p:nvSpPr>
            <p:spPr bwMode="auto">
              <a:xfrm>
                <a:off x="3214302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89" name="Rectangle 7888"/>
              <p:cNvSpPr/>
              <p:nvPr/>
            </p:nvSpPr>
            <p:spPr bwMode="auto">
              <a:xfrm>
                <a:off x="3321691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90" name="Rectangle 7889"/>
              <p:cNvSpPr/>
              <p:nvPr/>
            </p:nvSpPr>
            <p:spPr bwMode="auto">
              <a:xfrm>
                <a:off x="3429080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91" name="Rectangle 7890"/>
              <p:cNvSpPr/>
              <p:nvPr/>
            </p:nvSpPr>
            <p:spPr bwMode="auto">
              <a:xfrm>
                <a:off x="3536469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92" name="Rectangle 7891"/>
              <p:cNvSpPr/>
              <p:nvPr/>
            </p:nvSpPr>
            <p:spPr bwMode="auto">
              <a:xfrm>
                <a:off x="1496077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93" name="Rectangle 7892"/>
              <p:cNvSpPr/>
              <p:nvPr/>
            </p:nvSpPr>
            <p:spPr bwMode="auto">
              <a:xfrm>
                <a:off x="1603466" y="2346579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94" name="Rectangle 7893"/>
              <p:cNvSpPr/>
              <p:nvPr/>
            </p:nvSpPr>
            <p:spPr bwMode="auto">
              <a:xfrm>
                <a:off x="1710855" y="2346579"/>
                <a:ext cx="95861" cy="88899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95" name="Rectangle 7894"/>
              <p:cNvSpPr/>
              <p:nvPr/>
            </p:nvSpPr>
            <p:spPr bwMode="auto">
              <a:xfrm>
                <a:off x="1818244" y="2346579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96" name="Rectangle 7895"/>
              <p:cNvSpPr/>
              <p:nvPr/>
            </p:nvSpPr>
            <p:spPr bwMode="auto">
              <a:xfrm>
                <a:off x="1925633" y="2346579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97" name="Rectangle 7896"/>
              <p:cNvSpPr/>
              <p:nvPr/>
            </p:nvSpPr>
            <p:spPr bwMode="auto">
              <a:xfrm>
                <a:off x="2033022" y="2346579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98" name="Rectangle 7897"/>
              <p:cNvSpPr/>
              <p:nvPr/>
            </p:nvSpPr>
            <p:spPr bwMode="auto">
              <a:xfrm>
                <a:off x="2140411" y="2346579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99" name="Rectangle 7898"/>
              <p:cNvSpPr/>
              <p:nvPr/>
            </p:nvSpPr>
            <p:spPr bwMode="auto">
              <a:xfrm>
                <a:off x="2247800" y="2346579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00" name="Rectangle 7899"/>
              <p:cNvSpPr/>
              <p:nvPr/>
            </p:nvSpPr>
            <p:spPr bwMode="auto">
              <a:xfrm>
                <a:off x="2355190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01" name="Rectangle 7900"/>
              <p:cNvSpPr/>
              <p:nvPr/>
            </p:nvSpPr>
            <p:spPr bwMode="auto">
              <a:xfrm>
                <a:off x="2462579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02" name="Rectangle 7901"/>
              <p:cNvSpPr/>
              <p:nvPr/>
            </p:nvSpPr>
            <p:spPr bwMode="auto">
              <a:xfrm>
                <a:off x="2569968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03" name="Rectangle 7902"/>
              <p:cNvSpPr/>
              <p:nvPr/>
            </p:nvSpPr>
            <p:spPr bwMode="auto">
              <a:xfrm>
                <a:off x="2677357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04" name="Rectangle 7903"/>
              <p:cNvSpPr/>
              <p:nvPr/>
            </p:nvSpPr>
            <p:spPr bwMode="auto">
              <a:xfrm>
                <a:off x="2784746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05" name="Rectangle 7904"/>
              <p:cNvSpPr/>
              <p:nvPr/>
            </p:nvSpPr>
            <p:spPr bwMode="auto">
              <a:xfrm>
                <a:off x="2892135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06" name="Rectangle 7905"/>
              <p:cNvSpPr/>
              <p:nvPr/>
            </p:nvSpPr>
            <p:spPr bwMode="auto">
              <a:xfrm>
                <a:off x="2999524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07" name="Rectangle 7906"/>
              <p:cNvSpPr/>
              <p:nvPr/>
            </p:nvSpPr>
            <p:spPr bwMode="auto">
              <a:xfrm>
                <a:off x="3106913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08" name="Rectangle 7907"/>
              <p:cNvSpPr/>
              <p:nvPr/>
            </p:nvSpPr>
            <p:spPr bwMode="auto">
              <a:xfrm>
                <a:off x="3214302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09" name="Rectangle 7908"/>
              <p:cNvSpPr/>
              <p:nvPr/>
            </p:nvSpPr>
            <p:spPr bwMode="auto">
              <a:xfrm>
                <a:off x="3321691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10" name="Rectangle 7909"/>
              <p:cNvSpPr/>
              <p:nvPr/>
            </p:nvSpPr>
            <p:spPr bwMode="auto">
              <a:xfrm>
                <a:off x="3429080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11" name="Rectangle 7910"/>
              <p:cNvSpPr/>
              <p:nvPr/>
            </p:nvSpPr>
            <p:spPr bwMode="auto">
              <a:xfrm>
                <a:off x="3536469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7912" name="Group 7911"/>
            <p:cNvGrpSpPr/>
            <p:nvPr/>
          </p:nvGrpSpPr>
          <p:grpSpPr>
            <a:xfrm>
              <a:off x="4559028" y="1233668"/>
              <a:ext cx="2136253" cy="2001617"/>
              <a:chOff x="3730774" y="1641893"/>
              <a:chExt cx="2136253" cy="2001617"/>
            </a:xfrm>
          </p:grpSpPr>
          <p:sp>
            <p:nvSpPr>
              <p:cNvPr id="7913" name="Rectangle 7912"/>
              <p:cNvSpPr/>
              <p:nvPr/>
            </p:nvSpPr>
            <p:spPr bwMode="auto">
              <a:xfrm>
                <a:off x="3730774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14" name="Rectangle 7913"/>
              <p:cNvSpPr/>
              <p:nvPr/>
            </p:nvSpPr>
            <p:spPr bwMode="auto">
              <a:xfrm>
                <a:off x="3838163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15" name="Rectangle 7914"/>
              <p:cNvSpPr/>
              <p:nvPr/>
            </p:nvSpPr>
            <p:spPr bwMode="auto">
              <a:xfrm>
                <a:off x="3945552" y="2447248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16" name="Rectangle 7915"/>
              <p:cNvSpPr/>
              <p:nvPr/>
            </p:nvSpPr>
            <p:spPr bwMode="auto">
              <a:xfrm>
                <a:off x="4052941" y="2447248"/>
                <a:ext cx="95861" cy="88899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17" name="Rectangle 7916"/>
              <p:cNvSpPr/>
              <p:nvPr/>
            </p:nvSpPr>
            <p:spPr bwMode="auto">
              <a:xfrm>
                <a:off x="4160330" y="2447248"/>
                <a:ext cx="95861" cy="88899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18" name="Rectangle 7917"/>
              <p:cNvSpPr/>
              <p:nvPr/>
            </p:nvSpPr>
            <p:spPr bwMode="auto">
              <a:xfrm>
                <a:off x="4267719" y="2447248"/>
                <a:ext cx="95861" cy="88899"/>
              </a:xfrm>
              <a:prstGeom prst="rect">
                <a:avLst/>
              </a:prstGeom>
              <a:solidFill>
                <a:srgbClr val="CCCCCC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19" name="Rectangle 7918"/>
              <p:cNvSpPr/>
              <p:nvPr/>
            </p:nvSpPr>
            <p:spPr bwMode="auto">
              <a:xfrm>
                <a:off x="4375108" y="2447248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20" name="Rectangle 7919"/>
              <p:cNvSpPr/>
              <p:nvPr/>
            </p:nvSpPr>
            <p:spPr bwMode="auto">
              <a:xfrm>
                <a:off x="4482497" y="2447248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21" name="Rectangle 7920"/>
              <p:cNvSpPr/>
              <p:nvPr/>
            </p:nvSpPr>
            <p:spPr bwMode="auto">
              <a:xfrm>
                <a:off x="4589887" y="2447248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22" name="Rectangle 7921"/>
              <p:cNvSpPr/>
              <p:nvPr/>
            </p:nvSpPr>
            <p:spPr bwMode="auto">
              <a:xfrm>
                <a:off x="4697276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23" name="Rectangle 7922"/>
              <p:cNvSpPr/>
              <p:nvPr/>
            </p:nvSpPr>
            <p:spPr bwMode="auto">
              <a:xfrm>
                <a:off x="4804665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24" name="Rectangle 7923"/>
              <p:cNvSpPr/>
              <p:nvPr/>
            </p:nvSpPr>
            <p:spPr bwMode="auto">
              <a:xfrm>
                <a:off x="4912054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25" name="Rectangle 7924"/>
              <p:cNvSpPr/>
              <p:nvPr/>
            </p:nvSpPr>
            <p:spPr bwMode="auto">
              <a:xfrm>
                <a:off x="5019443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26" name="Rectangle 7925"/>
              <p:cNvSpPr/>
              <p:nvPr/>
            </p:nvSpPr>
            <p:spPr bwMode="auto">
              <a:xfrm>
                <a:off x="5126832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27" name="Rectangle 7926"/>
              <p:cNvSpPr/>
              <p:nvPr/>
            </p:nvSpPr>
            <p:spPr bwMode="auto">
              <a:xfrm>
                <a:off x="5234221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28" name="Rectangle 7927"/>
              <p:cNvSpPr/>
              <p:nvPr/>
            </p:nvSpPr>
            <p:spPr bwMode="auto">
              <a:xfrm>
                <a:off x="5341610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29" name="Rectangle 7928"/>
              <p:cNvSpPr/>
              <p:nvPr/>
            </p:nvSpPr>
            <p:spPr bwMode="auto">
              <a:xfrm>
                <a:off x="5448999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30" name="Rectangle 7929"/>
              <p:cNvSpPr/>
              <p:nvPr/>
            </p:nvSpPr>
            <p:spPr bwMode="auto">
              <a:xfrm>
                <a:off x="5556388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31" name="Rectangle 7930"/>
              <p:cNvSpPr/>
              <p:nvPr/>
            </p:nvSpPr>
            <p:spPr bwMode="auto">
              <a:xfrm>
                <a:off x="5663777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32" name="Rectangle 7931"/>
              <p:cNvSpPr/>
              <p:nvPr/>
            </p:nvSpPr>
            <p:spPr bwMode="auto">
              <a:xfrm>
                <a:off x="5771166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33" name="Rectangle 7932"/>
              <p:cNvSpPr/>
              <p:nvPr/>
            </p:nvSpPr>
            <p:spPr bwMode="auto">
              <a:xfrm>
                <a:off x="3730774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34" name="Rectangle 7933"/>
              <p:cNvSpPr/>
              <p:nvPr/>
            </p:nvSpPr>
            <p:spPr bwMode="auto">
              <a:xfrm>
                <a:off x="3838163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35" name="Rectangle 7934"/>
              <p:cNvSpPr/>
              <p:nvPr/>
            </p:nvSpPr>
            <p:spPr bwMode="auto">
              <a:xfrm>
                <a:off x="3945552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36" name="Rectangle 7935"/>
              <p:cNvSpPr/>
              <p:nvPr/>
            </p:nvSpPr>
            <p:spPr bwMode="auto">
              <a:xfrm>
                <a:off x="4052941" y="2547917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37" name="Rectangle 7936"/>
              <p:cNvSpPr/>
              <p:nvPr/>
            </p:nvSpPr>
            <p:spPr bwMode="auto">
              <a:xfrm>
                <a:off x="4160330" y="2547917"/>
                <a:ext cx="95861" cy="88899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38" name="Rectangle 7937"/>
              <p:cNvSpPr/>
              <p:nvPr/>
            </p:nvSpPr>
            <p:spPr bwMode="auto">
              <a:xfrm>
                <a:off x="4267719" y="2547917"/>
                <a:ext cx="95861" cy="88899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39" name="Rectangle 7938"/>
              <p:cNvSpPr/>
              <p:nvPr/>
            </p:nvSpPr>
            <p:spPr bwMode="auto">
              <a:xfrm>
                <a:off x="4375108" y="2547917"/>
                <a:ext cx="95861" cy="88899"/>
              </a:xfrm>
              <a:prstGeom prst="rect">
                <a:avLst/>
              </a:prstGeom>
              <a:solidFill>
                <a:srgbClr val="CCCCCC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40" name="Rectangle 7939"/>
              <p:cNvSpPr/>
              <p:nvPr/>
            </p:nvSpPr>
            <p:spPr bwMode="auto">
              <a:xfrm>
                <a:off x="4482497" y="2547917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41" name="Rectangle 7940"/>
              <p:cNvSpPr/>
              <p:nvPr/>
            </p:nvSpPr>
            <p:spPr bwMode="auto">
              <a:xfrm>
                <a:off x="4589887" y="2547917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42" name="Rectangle 7941"/>
              <p:cNvSpPr/>
              <p:nvPr/>
            </p:nvSpPr>
            <p:spPr bwMode="auto">
              <a:xfrm>
                <a:off x="4697276" y="2547917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43" name="Rectangle 7942"/>
              <p:cNvSpPr/>
              <p:nvPr/>
            </p:nvSpPr>
            <p:spPr bwMode="auto">
              <a:xfrm>
                <a:off x="4804665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44" name="Rectangle 7943"/>
              <p:cNvSpPr/>
              <p:nvPr/>
            </p:nvSpPr>
            <p:spPr bwMode="auto">
              <a:xfrm>
                <a:off x="4912054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45" name="Rectangle 7944"/>
              <p:cNvSpPr/>
              <p:nvPr/>
            </p:nvSpPr>
            <p:spPr bwMode="auto">
              <a:xfrm>
                <a:off x="5019443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46" name="Rectangle 7945"/>
              <p:cNvSpPr/>
              <p:nvPr/>
            </p:nvSpPr>
            <p:spPr bwMode="auto">
              <a:xfrm>
                <a:off x="5126832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47" name="Rectangle 7946"/>
              <p:cNvSpPr/>
              <p:nvPr/>
            </p:nvSpPr>
            <p:spPr bwMode="auto">
              <a:xfrm>
                <a:off x="5234221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48" name="Rectangle 7947"/>
              <p:cNvSpPr/>
              <p:nvPr/>
            </p:nvSpPr>
            <p:spPr bwMode="auto">
              <a:xfrm>
                <a:off x="5341610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49" name="Rectangle 7948"/>
              <p:cNvSpPr/>
              <p:nvPr/>
            </p:nvSpPr>
            <p:spPr bwMode="auto">
              <a:xfrm>
                <a:off x="5448999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50" name="Rectangle 7949"/>
              <p:cNvSpPr/>
              <p:nvPr/>
            </p:nvSpPr>
            <p:spPr bwMode="auto">
              <a:xfrm>
                <a:off x="5556388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51" name="Rectangle 7950"/>
              <p:cNvSpPr/>
              <p:nvPr/>
            </p:nvSpPr>
            <p:spPr bwMode="auto">
              <a:xfrm>
                <a:off x="5663777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52" name="Rectangle 7951"/>
              <p:cNvSpPr/>
              <p:nvPr/>
            </p:nvSpPr>
            <p:spPr bwMode="auto">
              <a:xfrm>
                <a:off x="5771166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53" name="Rectangle 7952"/>
              <p:cNvSpPr/>
              <p:nvPr/>
            </p:nvSpPr>
            <p:spPr bwMode="auto">
              <a:xfrm>
                <a:off x="3730774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54" name="Rectangle 7953"/>
              <p:cNvSpPr/>
              <p:nvPr/>
            </p:nvSpPr>
            <p:spPr bwMode="auto">
              <a:xfrm>
                <a:off x="3838163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55" name="Rectangle 7954"/>
              <p:cNvSpPr/>
              <p:nvPr/>
            </p:nvSpPr>
            <p:spPr bwMode="auto">
              <a:xfrm>
                <a:off x="3945552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56" name="Rectangle 7955"/>
              <p:cNvSpPr/>
              <p:nvPr/>
            </p:nvSpPr>
            <p:spPr bwMode="auto">
              <a:xfrm>
                <a:off x="4052941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57" name="Rectangle 7956"/>
              <p:cNvSpPr/>
              <p:nvPr/>
            </p:nvSpPr>
            <p:spPr bwMode="auto">
              <a:xfrm>
                <a:off x="4160330" y="2648587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58" name="Rectangle 7957"/>
              <p:cNvSpPr/>
              <p:nvPr/>
            </p:nvSpPr>
            <p:spPr bwMode="auto">
              <a:xfrm>
                <a:off x="4267719" y="2648587"/>
                <a:ext cx="95861" cy="88899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59" name="Rectangle 7958"/>
              <p:cNvSpPr/>
              <p:nvPr/>
            </p:nvSpPr>
            <p:spPr bwMode="auto">
              <a:xfrm>
                <a:off x="4375108" y="2648587"/>
                <a:ext cx="95861" cy="88899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60" name="Rectangle 7959"/>
              <p:cNvSpPr/>
              <p:nvPr/>
            </p:nvSpPr>
            <p:spPr bwMode="auto">
              <a:xfrm>
                <a:off x="4482497" y="2648587"/>
                <a:ext cx="95861" cy="88899"/>
              </a:xfrm>
              <a:prstGeom prst="rect">
                <a:avLst/>
              </a:prstGeom>
              <a:solidFill>
                <a:srgbClr val="CCCCCC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61" name="Rectangle 7960"/>
              <p:cNvSpPr/>
              <p:nvPr/>
            </p:nvSpPr>
            <p:spPr bwMode="auto">
              <a:xfrm>
                <a:off x="4589887" y="2648587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62" name="Rectangle 7961"/>
              <p:cNvSpPr/>
              <p:nvPr/>
            </p:nvSpPr>
            <p:spPr bwMode="auto">
              <a:xfrm>
                <a:off x="4697276" y="2648587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63" name="Rectangle 7962"/>
              <p:cNvSpPr/>
              <p:nvPr/>
            </p:nvSpPr>
            <p:spPr bwMode="auto">
              <a:xfrm>
                <a:off x="4804665" y="2648587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64" name="Rectangle 7963"/>
              <p:cNvSpPr/>
              <p:nvPr/>
            </p:nvSpPr>
            <p:spPr bwMode="auto">
              <a:xfrm>
                <a:off x="4912054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65" name="Rectangle 7964"/>
              <p:cNvSpPr/>
              <p:nvPr/>
            </p:nvSpPr>
            <p:spPr bwMode="auto">
              <a:xfrm>
                <a:off x="5019443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66" name="Rectangle 7965"/>
              <p:cNvSpPr/>
              <p:nvPr/>
            </p:nvSpPr>
            <p:spPr bwMode="auto">
              <a:xfrm>
                <a:off x="5126832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67" name="Rectangle 7966"/>
              <p:cNvSpPr/>
              <p:nvPr/>
            </p:nvSpPr>
            <p:spPr bwMode="auto">
              <a:xfrm>
                <a:off x="5234221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68" name="Rectangle 7967"/>
              <p:cNvSpPr/>
              <p:nvPr/>
            </p:nvSpPr>
            <p:spPr bwMode="auto">
              <a:xfrm>
                <a:off x="5341610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69" name="Rectangle 7968"/>
              <p:cNvSpPr/>
              <p:nvPr/>
            </p:nvSpPr>
            <p:spPr bwMode="auto">
              <a:xfrm>
                <a:off x="5448999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70" name="Rectangle 7969"/>
              <p:cNvSpPr/>
              <p:nvPr/>
            </p:nvSpPr>
            <p:spPr bwMode="auto">
              <a:xfrm>
                <a:off x="5556388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71" name="Rectangle 7970"/>
              <p:cNvSpPr/>
              <p:nvPr/>
            </p:nvSpPr>
            <p:spPr bwMode="auto">
              <a:xfrm>
                <a:off x="5663777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72" name="Rectangle 7971"/>
              <p:cNvSpPr/>
              <p:nvPr/>
            </p:nvSpPr>
            <p:spPr bwMode="auto">
              <a:xfrm>
                <a:off x="5771166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73" name="Rectangle 7972"/>
              <p:cNvSpPr/>
              <p:nvPr/>
            </p:nvSpPr>
            <p:spPr bwMode="auto">
              <a:xfrm>
                <a:off x="3730774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74" name="Rectangle 7973"/>
              <p:cNvSpPr/>
              <p:nvPr/>
            </p:nvSpPr>
            <p:spPr bwMode="auto">
              <a:xfrm>
                <a:off x="3838163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75" name="Rectangle 7974"/>
              <p:cNvSpPr/>
              <p:nvPr/>
            </p:nvSpPr>
            <p:spPr bwMode="auto">
              <a:xfrm>
                <a:off x="3945552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76" name="Rectangle 7975"/>
              <p:cNvSpPr/>
              <p:nvPr/>
            </p:nvSpPr>
            <p:spPr bwMode="auto">
              <a:xfrm>
                <a:off x="4052941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77" name="Rectangle 7976"/>
              <p:cNvSpPr/>
              <p:nvPr/>
            </p:nvSpPr>
            <p:spPr bwMode="auto">
              <a:xfrm>
                <a:off x="4160330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78" name="Rectangle 7977"/>
              <p:cNvSpPr/>
              <p:nvPr/>
            </p:nvSpPr>
            <p:spPr bwMode="auto">
              <a:xfrm>
                <a:off x="4267719" y="2749256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79" name="Rectangle 7978"/>
              <p:cNvSpPr/>
              <p:nvPr/>
            </p:nvSpPr>
            <p:spPr bwMode="auto">
              <a:xfrm>
                <a:off x="4375108" y="2749256"/>
                <a:ext cx="95861" cy="88899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80" name="Rectangle 7979"/>
              <p:cNvSpPr/>
              <p:nvPr/>
            </p:nvSpPr>
            <p:spPr bwMode="auto">
              <a:xfrm>
                <a:off x="4482497" y="2749256"/>
                <a:ext cx="95861" cy="88899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81" name="Rectangle 7980"/>
              <p:cNvSpPr/>
              <p:nvPr/>
            </p:nvSpPr>
            <p:spPr bwMode="auto">
              <a:xfrm>
                <a:off x="4589887" y="2749256"/>
                <a:ext cx="95861" cy="88899"/>
              </a:xfrm>
              <a:prstGeom prst="rect">
                <a:avLst/>
              </a:prstGeom>
              <a:solidFill>
                <a:srgbClr val="CCCCCC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82" name="Rectangle 7981"/>
              <p:cNvSpPr/>
              <p:nvPr/>
            </p:nvSpPr>
            <p:spPr bwMode="auto">
              <a:xfrm>
                <a:off x="4697276" y="2749256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83" name="Rectangle 7982"/>
              <p:cNvSpPr/>
              <p:nvPr/>
            </p:nvSpPr>
            <p:spPr bwMode="auto">
              <a:xfrm>
                <a:off x="4804665" y="2749256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84" name="Rectangle 7983"/>
              <p:cNvSpPr/>
              <p:nvPr/>
            </p:nvSpPr>
            <p:spPr bwMode="auto">
              <a:xfrm>
                <a:off x="4912054" y="2749256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85" name="Rectangle 7984"/>
              <p:cNvSpPr/>
              <p:nvPr/>
            </p:nvSpPr>
            <p:spPr bwMode="auto">
              <a:xfrm>
                <a:off x="5019443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86" name="Rectangle 7985"/>
              <p:cNvSpPr/>
              <p:nvPr/>
            </p:nvSpPr>
            <p:spPr bwMode="auto">
              <a:xfrm>
                <a:off x="5126832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87" name="Rectangle 7986"/>
              <p:cNvSpPr/>
              <p:nvPr/>
            </p:nvSpPr>
            <p:spPr bwMode="auto">
              <a:xfrm>
                <a:off x="5234221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88" name="Rectangle 7987"/>
              <p:cNvSpPr/>
              <p:nvPr/>
            </p:nvSpPr>
            <p:spPr bwMode="auto">
              <a:xfrm>
                <a:off x="5341610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89" name="Rectangle 7988"/>
              <p:cNvSpPr/>
              <p:nvPr/>
            </p:nvSpPr>
            <p:spPr bwMode="auto">
              <a:xfrm>
                <a:off x="5448999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90" name="Rectangle 7989"/>
              <p:cNvSpPr/>
              <p:nvPr/>
            </p:nvSpPr>
            <p:spPr bwMode="auto">
              <a:xfrm>
                <a:off x="5556388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91" name="Rectangle 7990"/>
              <p:cNvSpPr/>
              <p:nvPr/>
            </p:nvSpPr>
            <p:spPr bwMode="auto">
              <a:xfrm>
                <a:off x="5663777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92" name="Rectangle 7991"/>
              <p:cNvSpPr/>
              <p:nvPr/>
            </p:nvSpPr>
            <p:spPr bwMode="auto">
              <a:xfrm>
                <a:off x="5771166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93" name="Rectangle 7992"/>
              <p:cNvSpPr/>
              <p:nvPr/>
            </p:nvSpPr>
            <p:spPr bwMode="auto">
              <a:xfrm>
                <a:off x="3730774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94" name="Rectangle 7993"/>
              <p:cNvSpPr/>
              <p:nvPr/>
            </p:nvSpPr>
            <p:spPr bwMode="auto">
              <a:xfrm>
                <a:off x="3838163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95" name="Rectangle 7994"/>
              <p:cNvSpPr/>
              <p:nvPr/>
            </p:nvSpPr>
            <p:spPr bwMode="auto">
              <a:xfrm>
                <a:off x="3945552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96" name="Rectangle 7995"/>
              <p:cNvSpPr/>
              <p:nvPr/>
            </p:nvSpPr>
            <p:spPr bwMode="auto">
              <a:xfrm>
                <a:off x="4052941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97" name="Rectangle 7996"/>
              <p:cNvSpPr/>
              <p:nvPr/>
            </p:nvSpPr>
            <p:spPr bwMode="auto">
              <a:xfrm>
                <a:off x="4160330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98" name="Rectangle 7997"/>
              <p:cNvSpPr/>
              <p:nvPr/>
            </p:nvSpPr>
            <p:spPr bwMode="auto">
              <a:xfrm>
                <a:off x="4267719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99" name="Rectangle 7998"/>
              <p:cNvSpPr/>
              <p:nvPr/>
            </p:nvSpPr>
            <p:spPr bwMode="auto">
              <a:xfrm>
                <a:off x="4375108" y="2849925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00" name="Rectangle 7999"/>
              <p:cNvSpPr/>
              <p:nvPr/>
            </p:nvSpPr>
            <p:spPr bwMode="auto">
              <a:xfrm>
                <a:off x="4482497" y="2849925"/>
                <a:ext cx="95861" cy="88899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01" name="Rectangle 8000"/>
              <p:cNvSpPr/>
              <p:nvPr/>
            </p:nvSpPr>
            <p:spPr bwMode="auto">
              <a:xfrm>
                <a:off x="4589887" y="2849925"/>
                <a:ext cx="95861" cy="88899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02" name="Rectangle 8001"/>
              <p:cNvSpPr/>
              <p:nvPr/>
            </p:nvSpPr>
            <p:spPr bwMode="auto">
              <a:xfrm>
                <a:off x="4697276" y="2849925"/>
                <a:ext cx="95861" cy="88899"/>
              </a:xfrm>
              <a:prstGeom prst="rect">
                <a:avLst/>
              </a:prstGeom>
              <a:solidFill>
                <a:srgbClr val="CCCCCC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03" name="Rectangle 8002"/>
              <p:cNvSpPr/>
              <p:nvPr/>
            </p:nvSpPr>
            <p:spPr bwMode="auto">
              <a:xfrm>
                <a:off x="4804665" y="2849925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04" name="Rectangle 8003"/>
              <p:cNvSpPr/>
              <p:nvPr/>
            </p:nvSpPr>
            <p:spPr bwMode="auto">
              <a:xfrm>
                <a:off x="4912054" y="2849925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05" name="Rectangle 8004"/>
              <p:cNvSpPr/>
              <p:nvPr/>
            </p:nvSpPr>
            <p:spPr bwMode="auto">
              <a:xfrm>
                <a:off x="5019443" y="2849925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06" name="Rectangle 8005"/>
              <p:cNvSpPr/>
              <p:nvPr/>
            </p:nvSpPr>
            <p:spPr bwMode="auto">
              <a:xfrm>
                <a:off x="5126832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07" name="Rectangle 8006"/>
              <p:cNvSpPr/>
              <p:nvPr/>
            </p:nvSpPr>
            <p:spPr bwMode="auto">
              <a:xfrm>
                <a:off x="5234221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08" name="Rectangle 8007"/>
              <p:cNvSpPr/>
              <p:nvPr/>
            </p:nvSpPr>
            <p:spPr bwMode="auto">
              <a:xfrm>
                <a:off x="5341610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09" name="Rectangle 8008"/>
              <p:cNvSpPr/>
              <p:nvPr/>
            </p:nvSpPr>
            <p:spPr bwMode="auto">
              <a:xfrm>
                <a:off x="5448999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10" name="Rectangle 8009"/>
              <p:cNvSpPr/>
              <p:nvPr/>
            </p:nvSpPr>
            <p:spPr bwMode="auto">
              <a:xfrm>
                <a:off x="5556388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11" name="Rectangle 8010"/>
              <p:cNvSpPr/>
              <p:nvPr/>
            </p:nvSpPr>
            <p:spPr bwMode="auto">
              <a:xfrm>
                <a:off x="5663777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12" name="Rectangle 8011"/>
              <p:cNvSpPr/>
              <p:nvPr/>
            </p:nvSpPr>
            <p:spPr bwMode="auto">
              <a:xfrm>
                <a:off x="5771166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13" name="Rectangle 8012"/>
              <p:cNvSpPr/>
              <p:nvPr/>
            </p:nvSpPr>
            <p:spPr bwMode="auto">
              <a:xfrm>
                <a:off x="3730774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14" name="Rectangle 8013"/>
              <p:cNvSpPr/>
              <p:nvPr/>
            </p:nvSpPr>
            <p:spPr bwMode="auto">
              <a:xfrm>
                <a:off x="3838163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15" name="Rectangle 8014"/>
              <p:cNvSpPr/>
              <p:nvPr/>
            </p:nvSpPr>
            <p:spPr bwMode="auto">
              <a:xfrm>
                <a:off x="3945552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16" name="Rectangle 8015"/>
              <p:cNvSpPr/>
              <p:nvPr/>
            </p:nvSpPr>
            <p:spPr bwMode="auto">
              <a:xfrm>
                <a:off x="4052941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17" name="Rectangle 8016"/>
              <p:cNvSpPr/>
              <p:nvPr/>
            </p:nvSpPr>
            <p:spPr bwMode="auto">
              <a:xfrm>
                <a:off x="4160330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18" name="Rectangle 8017"/>
              <p:cNvSpPr/>
              <p:nvPr/>
            </p:nvSpPr>
            <p:spPr bwMode="auto">
              <a:xfrm>
                <a:off x="4267719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19" name="Rectangle 8018"/>
              <p:cNvSpPr/>
              <p:nvPr/>
            </p:nvSpPr>
            <p:spPr bwMode="auto">
              <a:xfrm>
                <a:off x="4375108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20" name="Rectangle 8019"/>
              <p:cNvSpPr/>
              <p:nvPr/>
            </p:nvSpPr>
            <p:spPr bwMode="auto">
              <a:xfrm>
                <a:off x="4482497" y="2950595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21" name="Rectangle 8020"/>
              <p:cNvSpPr/>
              <p:nvPr/>
            </p:nvSpPr>
            <p:spPr bwMode="auto">
              <a:xfrm>
                <a:off x="4589887" y="2950595"/>
                <a:ext cx="95861" cy="88899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22" name="Rectangle 8021"/>
              <p:cNvSpPr/>
              <p:nvPr/>
            </p:nvSpPr>
            <p:spPr bwMode="auto">
              <a:xfrm>
                <a:off x="4697276" y="2950595"/>
                <a:ext cx="95861" cy="88899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23" name="Rectangle 8022"/>
              <p:cNvSpPr/>
              <p:nvPr/>
            </p:nvSpPr>
            <p:spPr bwMode="auto">
              <a:xfrm>
                <a:off x="4804665" y="2950595"/>
                <a:ext cx="95861" cy="88899"/>
              </a:xfrm>
              <a:prstGeom prst="rect">
                <a:avLst/>
              </a:prstGeom>
              <a:solidFill>
                <a:srgbClr val="CCCCCC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24" name="Rectangle 8023"/>
              <p:cNvSpPr/>
              <p:nvPr/>
            </p:nvSpPr>
            <p:spPr bwMode="auto">
              <a:xfrm>
                <a:off x="4912054" y="2950595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25" name="Rectangle 8024"/>
              <p:cNvSpPr/>
              <p:nvPr/>
            </p:nvSpPr>
            <p:spPr bwMode="auto">
              <a:xfrm>
                <a:off x="5019443" y="2950595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26" name="Rectangle 8025"/>
              <p:cNvSpPr/>
              <p:nvPr/>
            </p:nvSpPr>
            <p:spPr bwMode="auto">
              <a:xfrm>
                <a:off x="5126832" y="2950595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27" name="Rectangle 8026"/>
              <p:cNvSpPr/>
              <p:nvPr/>
            </p:nvSpPr>
            <p:spPr bwMode="auto">
              <a:xfrm>
                <a:off x="5234221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28" name="Rectangle 8027"/>
              <p:cNvSpPr/>
              <p:nvPr/>
            </p:nvSpPr>
            <p:spPr bwMode="auto">
              <a:xfrm>
                <a:off x="5341610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29" name="Rectangle 8028"/>
              <p:cNvSpPr/>
              <p:nvPr/>
            </p:nvSpPr>
            <p:spPr bwMode="auto">
              <a:xfrm>
                <a:off x="5448999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30" name="Rectangle 8029"/>
              <p:cNvSpPr/>
              <p:nvPr/>
            </p:nvSpPr>
            <p:spPr bwMode="auto">
              <a:xfrm>
                <a:off x="5556388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31" name="Rectangle 8030"/>
              <p:cNvSpPr/>
              <p:nvPr/>
            </p:nvSpPr>
            <p:spPr bwMode="auto">
              <a:xfrm>
                <a:off x="5663777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32" name="Rectangle 8031"/>
              <p:cNvSpPr/>
              <p:nvPr/>
            </p:nvSpPr>
            <p:spPr bwMode="auto">
              <a:xfrm>
                <a:off x="5771166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33" name="Rectangle 8032"/>
              <p:cNvSpPr/>
              <p:nvPr/>
            </p:nvSpPr>
            <p:spPr bwMode="auto">
              <a:xfrm>
                <a:off x="3730774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34" name="Rectangle 8033"/>
              <p:cNvSpPr/>
              <p:nvPr/>
            </p:nvSpPr>
            <p:spPr bwMode="auto">
              <a:xfrm>
                <a:off x="3838163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35" name="Rectangle 8034"/>
              <p:cNvSpPr/>
              <p:nvPr/>
            </p:nvSpPr>
            <p:spPr bwMode="auto">
              <a:xfrm>
                <a:off x="3945552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36" name="Rectangle 8035"/>
              <p:cNvSpPr/>
              <p:nvPr/>
            </p:nvSpPr>
            <p:spPr bwMode="auto">
              <a:xfrm>
                <a:off x="4052941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37" name="Rectangle 8036"/>
              <p:cNvSpPr/>
              <p:nvPr/>
            </p:nvSpPr>
            <p:spPr bwMode="auto">
              <a:xfrm>
                <a:off x="4160330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38" name="Rectangle 8037"/>
              <p:cNvSpPr/>
              <p:nvPr/>
            </p:nvSpPr>
            <p:spPr bwMode="auto">
              <a:xfrm>
                <a:off x="4267719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39" name="Rectangle 8038"/>
              <p:cNvSpPr/>
              <p:nvPr/>
            </p:nvSpPr>
            <p:spPr bwMode="auto">
              <a:xfrm>
                <a:off x="4375108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40" name="Rectangle 8039"/>
              <p:cNvSpPr/>
              <p:nvPr/>
            </p:nvSpPr>
            <p:spPr bwMode="auto">
              <a:xfrm>
                <a:off x="4482497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41" name="Rectangle 8040"/>
              <p:cNvSpPr/>
              <p:nvPr/>
            </p:nvSpPr>
            <p:spPr bwMode="auto">
              <a:xfrm>
                <a:off x="4589887" y="3051264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42" name="Rectangle 8041"/>
              <p:cNvSpPr/>
              <p:nvPr/>
            </p:nvSpPr>
            <p:spPr bwMode="auto">
              <a:xfrm>
                <a:off x="4697276" y="3051264"/>
                <a:ext cx="95861" cy="88899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43" name="Rectangle 8042"/>
              <p:cNvSpPr/>
              <p:nvPr/>
            </p:nvSpPr>
            <p:spPr bwMode="auto">
              <a:xfrm>
                <a:off x="4804665" y="3051264"/>
                <a:ext cx="95861" cy="88899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44" name="Rectangle 8043"/>
              <p:cNvSpPr/>
              <p:nvPr/>
            </p:nvSpPr>
            <p:spPr bwMode="auto">
              <a:xfrm>
                <a:off x="4912054" y="3051264"/>
                <a:ext cx="95861" cy="88899"/>
              </a:xfrm>
              <a:prstGeom prst="rect">
                <a:avLst/>
              </a:prstGeom>
              <a:solidFill>
                <a:srgbClr val="CCCCCC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45" name="Rectangle 8044"/>
              <p:cNvSpPr/>
              <p:nvPr/>
            </p:nvSpPr>
            <p:spPr bwMode="auto">
              <a:xfrm>
                <a:off x="5019443" y="3051264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46" name="Rectangle 8045"/>
              <p:cNvSpPr/>
              <p:nvPr/>
            </p:nvSpPr>
            <p:spPr bwMode="auto">
              <a:xfrm>
                <a:off x="5126832" y="3051264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47" name="Rectangle 8046"/>
              <p:cNvSpPr/>
              <p:nvPr/>
            </p:nvSpPr>
            <p:spPr bwMode="auto">
              <a:xfrm>
                <a:off x="5234221" y="3051264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48" name="Rectangle 8047"/>
              <p:cNvSpPr/>
              <p:nvPr/>
            </p:nvSpPr>
            <p:spPr bwMode="auto">
              <a:xfrm>
                <a:off x="5341610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49" name="Rectangle 8048"/>
              <p:cNvSpPr/>
              <p:nvPr/>
            </p:nvSpPr>
            <p:spPr bwMode="auto">
              <a:xfrm>
                <a:off x="5448999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50" name="Rectangle 8049"/>
              <p:cNvSpPr/>
              <p:nvPr/>
            </p:nvSpPr>
            <p:spPr bwMode="auto">
              <a:xfrm>
                <a:off x="5556388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51" name="Rectangle 8050"/>
              <p:cNvSpPr/>
              <p:nvPr/>
            </p:nvSpPr>
            <p:spPr bwMode="auto">
              <a:xfrm>
                <a:off x="5663777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52" name="Rectangle 8051"/>
              <p:cNvSpPr/>
              <p:nvPr/>
            </p:nvSpPr>
            <p:spPr bwMode="auto">
              <a:xfrm>
                <a:off x="5771166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53" name="Rectangle 8052"/>
              <p:cNvSpPr/>
              <p:nvPr/>
            </p:nvSpPr>
            <p:spPr bwMode="auto">
              <a:xfrm>
                <a:off x="3730774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54" name="Rectangle 8053"/>
              <p:cNvSpPr/>
              <p:nvPr/>
            </p:nvSpPr>
            <p:spPr bwMode="auto">
              <a:xfrm>
                <a:off x="3838163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55" name="Rectangle 8054"/>
              <p:cNvSpPr/>
              <p:nvPr/>
            </p:nvSpPr>
            <p:spPr bwMode="auto">
              <a:xfrm>
                <a:off x="3945552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56" name="Rectangle 8055"/>
              <p:cNvSpPr/>
              <p:nvPr/>
            </p:nvSpPr>
            <p:spPr bwMode="auto">
              <a:xfrm>
                <a:off x="4052941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57" name="Rectangle 8056"/>
              <p:cNvSpPr/>
              <p:nvPr/>
            </p:nvSpPr>
            <p:spPr bwMode="auto">
              <a:xfrm>
                <a:off x="4160330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58" name="Rectangle 8057"/>
              <p:cNvSpPr/>
              <p:nvPr/>
            </p:nvSpPr>
            <p:spPr bwMode="auto">
              <a:xfrm>
                <a:off x="4267719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59" name="Rectangle 8058"/>
              <p:cNvSpPr/>
              <p:nvPr/>
            </p:nvSpPr>
            <p:spPr bwMode="auto">
              <a:xfrm>
                <a:off x="4375108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60" name="Rectangle 8059"/>
              <p:cNvSpPr/>
              <p:nvPr/>
            </p:nvSpPr>
            <p:spPr bwMode="auto">
              <a:xfrm>
                <a:off x="4482497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61" name="Rectangle 8060"/>
              <p:cNvSpPr/>
              <p:nvPr/>
            </p:nvSpPr>
            <p:spPr bwMode="auto">
              <a:xfrm>
                <a:off x="4589887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62" name="Rectangle 8061"/>
              <p:cNvSpPr/>
              <p:nvPr/>
            </p:nvSpPr>
            <p:spPr bwMode="auto">
              <a:xfrm>
                <a:off x="4697276" y="3151933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63" name="Rectangle 8062"/>
              <p:cNvSpPr/>
              <p:nvPr/>
            </p:nvSpPr>
            <p:spPr bwMode="auto">
              <a:xfrm>
                <a:off x="4804665" y="3151933"/>
                <a:ext cx="95861" cy="88899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64" name="Rectangle 8063"/>
              <p:cNvSpPr/>
              <p:nvPr/>
            </p:nvSpPr>
            <p:spPr bwMode="auto">
              <a:xfrm>
                <a:off x="4912054" y="3151933"/>
                <a:ext cx="95861" cy="88899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65" name="Rectangle 8064"/>
              <p:cNvSpPr/>
              <p:nvPr/>
            </p:nvSpPr>
            <p:spPr bwMode="auto">
              <a:xfrm>
                <a:off x="5019443" y="3151933"/>
                <a:ext cx="95861" cy="88899"/>
              </a:xfrm>
              <a:prstGeom prst="rect">
                <a:avLst/>
              </a:prstGeom>
              <a:solidFill>
                <a:srgbClr val="CCCCCC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66" name="Rectangle 8065"/>
              <p:cNvSpPr/>
              <p:nvPr/>
            </p:nvSpPr>
            <p:spPr bwMode="auto">
              <a:xfrm>
                <a:off x="5126832" y="3151933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67" name="Rectangle 8066"/>
              <p:cNvSpPr/>
              <p:nvPr/>
            </p:nvSpPr>
            <p:spPr bwMode="auto">
              <a:xfrm>
                <a:off x="5234221" y="3151933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68" name="Rectangle 8067"/>
              <p:cNvSpPr/>
              <p:nvPr/>
            </p:nvSpPr>
            <p:spPr bwMode="auto">
              <a:xfrm>
                <a:off x="5341610" y="3151933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69" name="Rectangle 8068"/>
              <p:cNvSpPr/>
              <p:nvPr/>
            </p:nvSpPr>
            <p:spPr bwMode="auto">
              <a:xfrm>
                <a:off x="5448999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70" name="Rectangle 8069"/>
              <p:cNvSpPr/>
              <p:nvPr/>
            </p:nvSpPr>
            <p:spPr bwMode="auto">
              <a:xfrm>
                <a:off x="5556388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71" name="Rectangle 8070"/>
              <p:cNvSpPr/>
              <p:nvPr/>
            </p:nvSpPr>
            <p:spPr bwMode="auto">
              <a:xfrm>
                <a:off x="5663777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72" name="Rectangle 8071"/>
              <p:cNvSpPr/>
              <p:nvPr/>
            </p:nvSpPr>
            <p:spPr bwMode="auto">
              <a:xfrm>
                <a:off x="5771166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73" name="Rectangle 8072"/>
              <p:cNvSpPr/>
              <p:nvPr/>
            </p:nvSpPr>
            <p:spPr bwMode="auto">
              <a:xfrm>
                <a:off x="3730774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74" name="Rectangle 8073"/>
              <p:cNvSpPr/>
              <p:nvPr/>
            </p:nvSpPr>
            <p:spPr bwMode="auto">
              <a:xfrm>
                <a:off x="3838163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75" name="Rectangle 8074"/>
              <p:cNvSpPr/>
              <p:nvPr/>
            </p:nvSpPr>
            <p:spPr bwMode="auto">
              <a:xfrm>
                <a:off x="3945552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76" name="Rectangle 8075"/>
              <p:cNvSpPr/>
              <p:nvPr/>
            </p:nvSpPr>
            <p:spPr bwMode="auto">
              <a:xfrm>
                <a:off x="4052941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77" name="Rectangle 8076"/>
              <p:cNvSpPr/>
              <p:nvPr/>
            </p:nvSpPr>
            <p:spPr bwMode="auto">
              <a:xfrm>
                <a:off x="4160330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78" name="Rectangle 8077"/>
              <p:cNvSpPr/>
              <p:nvPr/>
            </p:nvSpPr>
            <p:spPr bwMode="auto">
              <a:xfrm>
                <a:off x="4267719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79" name="Rectangle 8078"/>
              <p:cNvSpPr/>
              <p:nvPr/>
            </p:nvSpPr>
            <p:spPr bwMode="auto">
              <a:xfrm>
                <a:off x="4375108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80" name="Rectangle 8079"/>
              <p:cNvSpPr/>
              <p:nvPr/>
            </p:nvSpPr>
            <p:spPr bwMode="auto">
              <a:xfrm>
                <a:off x="4482497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81" name="Rectangle 8080"/>
              <p:cNvSpPr/>
              <p:nvPr/>
            </p:nvSpPr>
            <p:spPr bwMode="auto">
              <a:xfrm>
                <a:off x="4589887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82" name="Rectangle 8081"/>
              <p:cNvSpPr/>
              <p:nvPr/>
            </p:nvSpPr>
            <p:spPr bwMode="auto">
              <a:xfrm>
                <a:off x="4697276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83" name="Rectangle 8082"/>
              <p:cNvSpPr/>
              <p:nvPr/>
            </p:nvSpPr>
            <p:spPr bwMode="auto">
              <a:xfrm>
                <a:off x="4804665" y="3252603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84" name="Rectangle 8083"/>
              <p:cNvSpPr/>
              <p:nvPr/>
            </p:nvSpPr>
            <p:spPr bwMode="auto">
              <a:xfrm>
                <a:off x="4912054" y="3252603"/>
                <a:ext cx="95861" cy="88899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85" name="Rectangle 8084"/>
              <p:cNvSpPr/>
              <p:nvPr/>
            </p:nvSpPr>
            <p:spPr bwMode="auto">
              <a:xfrm>
                <a:off x="5019443" y="3252603"/>
                <a:ext cx="95861" cy="88899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86" name="Rectangle 8085"/>
              <p:cNvSpPr/>
              <p:nvPr/>
            </p:nvSpPr>
            <p:spPr bwMode="auto">
              <a:xfrm>
                <a:off x="5126832" y="3252603"/>
                <a:ext cx="95861" cy="88899"/>
              </a:xfrm>
              <a:prstGeom prst="rect">
                <a:avLst/>
              </a:prstGeom>
              <a:solidFill>
                <a:srgbClr val="CCCCCC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87" name="Rectangle 8086"/>
              <p:cNvSpPr/>
              <p:nvPr/>
            </p:nvSpPr>
            <p:spPr bwMode="auto">
              <a:xfrm>
                <a:off x="5234221" y="3252603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88" name="Rectangle 8087"/>
              <p:cNvSpPr/>
              <p:nvPr/>
            </p:nvSpPr>
            <p:spPr bwMode="auto">
              <a:xfrm>
                <a:off x="5341610" y="3252603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89" name="Rectangle 8088"/>
              <p:cNvSpPr/>
              <p:nvPr/>
            </p:nvSpPr>
            <p:spPr bwMode="auto">
              <a:xfrm>
                <a:off x="5448999" y="3252603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90" name="Rectangle 8089"/>
              <p:cNvSpPr/>
              <p:nvPr/>
            </p:nvSpPr>
            <p:spPr bwMode="auto">
              <a:xfrm>
                <a:off x="5556388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91" name="Rectangle 8090"/>
              <p:cNvSpPr/>
              <p:nvPr/>
            </p:nvSpPr>
            <p:spPr bwMode="auto">
              <a:xfrm>
                <a:off x="5663777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92" name="Rectangle 8091"/>
              <p:cNvSpPr/>
              <p:nvPr/>
            </p:nvSpPr>
            <p:spPr bwMode="auto">
              <a:xfrm>
                <a:off x="5771166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93" name="Rectangle 8092"/>
              <p:cNvSpPr/>
              <p:nvPr/>
            </p:nvSpPr>
            <p:spPr bwMode="auto">
              <a:xfrm>
                <a:off x="3730774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94" name="Rectangle 8093"/>
              <p:cNvSpPr/>
              <p:nvPr/>
            </p:nvSpPr>
            <p:spPr bwMode="auto">
              <a:xfrm>
                <a:off x="3838163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95" name="Rectangle 8094"/>
              <p:cNvSpPr/>
              <p:nvPr/>
            </p:nvSpPr>
            <p:spPr bwMode="auto">
              <a:xfrm>
                <a:off x="3945552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96" name="Rectangle 8095"/>
              <p:cNvSpPr/>
              <p:nvPr/>
            </p:nvSpPr>
            <p:spPr bwMode="auto">
              <a:xfrm>
                <a:off x="4052941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97" name="Rectangle 8096"/>
              <p:cNvSpPr/>
              <p:nvPr/>
            </p:nvSpPr>
            <p:spPr bwMode="auto">
              <a:xfrm>
                <a:off x="4160330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98" name="Rectangle 8097"/>
              <p:cNvSpPr/>
              <p:nvPr/>
            </p:nvSpPr>
            <p:spPr bwMode="auto">
              <a:xfrm>
                <a:off x="4267719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99" name="Rectangle 8098"/>
              <p:cNvSpPr/>
              <p:nvPr/>
            </p:nvSpPr>
            <p:spPr bwMode="auto">
              <a:xfrm>
                <a:off x="4375108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00" name="Rectangle 8099"/>
              <p:cNvSpPr/>
              <p:nvPr/>
            </p:nvSpPr>
            <p:spPr bwMode="auto">
              <a:xfrm>
                <a:off x="4482497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01" name="Rectangle 8100"/>
              <p:cNvSpPr/>
              <p:nvPr/>
            </p:nvSpPr>
            <p:spPr bwMode="auto">
              <a:xfrm>
                <a:off x="4589887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02" name="Rectangle 8101"/>
              <p:cNvSpPr/>
              <p:nvPr/>
            </p:nvSpPr>
            <p:spPr bwMode="auto">
              <a:xfrm>
                <a:off x="4697276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03" name="Rectangle 8102"/>
              <p:cNvSpPr/>
              <p:nvPr/>
            </p:nvSpPr>
            <p:spPr bwMode="auto">
              <a:xfrm>
                <a:off x="4804665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04" name="Rectangle 8103"/>
              <p:cNvSpPr/>
              <p:nvPr/>
            </p:nvSpPr>
            <p:spPr bwMode="auto">
              <a:xfrm>
                <a:off x="4912054" y="3353272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05" name="Rectangle 8104"/>
              <p:cNvSpPr/>
              <p:nvPr/>
            </p:nvSpPr>
            <p:spPr bwMode="auto">
              <a:xfrm>
                <a:off x="5019443" y="3353272"/>
                <a:ext cx="95861" cy="88899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06" name="Rectangle 8105"/>
              <p:cNvSpPr/>
              <p:nvPr/>
            </p:nvSpPr>
            <p:spPr bwMode="auto">
              <a:xfrm>
                <a:off x="5126832" y="3353272"/>
                <a:ext cx="95861" cy="88899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07" name="Rectangle 8106"/>
              <p:cNvSpPr/>
              <p:nvPr/>
            </p:nvSpPr>
            <p:spPr bwMode="auto">
              <a:xfrm>
                <a:off x="5234221" y="3353272"/>
                <a:ext cx="95861" cy="88899"/>
              </a:xfrm>
              <a:prstGeom prst="rect">
                <a:avLst/>
              </a:prstGeom>
              <a:solidFill>
                <a:srgbClr val="CCCCCC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08" name="Rectangle 8107"/>
              <p:cNvSpPr/>
              <p:nvPr/>
            </p:nvSpPr>
            <p:spPr bwMode="auto">
              <a:xfrm>
                <a:off x="5341610" y="3353272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09" name="Rectangle 8108"/>
              <p:cNvSpPr/>
              <p:nvPr/>
            </p:nvSpPr>
            <p:spPr bwMode="auto">
              <a:xfrm>
                <a:off x="5448999" y="3353272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10" name="Rectangle 8109"/>
              <p:cNvSpPr/>
              <p:nvPr/>
            </p:nvSpPr>
            <p:spPr bwMode="auto">
              <a:xfrm>
                <a:off x="5556388" y="3353272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11" name="Rectangle 8110"/>
              <p:cNvSpPr/>
              <p:nvPr/>
            </p:nvSpPr>
            <p:spPr bwMode="auto">
              <a:xfrm>
                <a:off x="5663777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12" name="Rectangle 8111"/>
              <p:cNvSpPr/>
              <p:nvPr/>
            </p:nvSpPr>
            <p:spPr bwMode="auto">
              <a:xfrm>
                <a:off x="5771166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13" name="Rectangle 8112"/>
              <p:cNvSpPr/>
              <p:nvPr/>
            </p:nvSpPr>
            <p:spPr bwMode="auto">
              <a:xfrm>
                <a:off x="3730774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14" name="Rectangle 8113"/>
              <p:cNvSpPr/>
              <p:nvPr/>
            </p:nvSpPr>
            <p:spPr bwMode="auto">
              <a:xfrm>
                <a:off x="3838163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15" name="Rectangle 8114"/>
              <p:cNvSpPr/>
              <p:nvPr/>
            </p:nvSpPr>
            <p:spPr bwMode="auto">
              <a:xfrm>
                <a:off x="3945552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16" name="Rectangle 8115"/>
              <p:cNvSpPr/>
              <p:nvPr/>
            </p:nvSpPr>
            <p:spPr bwMode="auto">
              <a:xfrm>
                <a:off x="4052941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17" name="Rectangle 8116"/>
              <p:cNvSpPr/>
              <p:nvPr/>
            </p:nvSpPr>
            <p:spPr bwMode="auto">
              <a:xfrm>
                <a:off x="4160330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18" name="Rectangle 8117"/>
              <p:cNvSpPr/>
              <p:nvPr/>
            </p:nvSpPr>
            <p:spPr bwMode="auto">
              <a:xfrm>
                <a:off x="4267719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19" name="Rectangle 8118"/>
              <p:cNvSpPr/>
              <p:nvPr/>
            </p:nvSpPr>
            <p:spPr bwMode="auto">
              <a:xfrm>
                <a:off x="4375108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20" name="Rectangle 8119"/>
              <p:cNvSpPr/>
              <p:nvPr/>
            </p:nvSpPr>
            <p:spPr bwMode="auto">
              <a:xfrm>
                <a:off x="4482497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21" name="Rectangle 8120"/>
              <p:cNvSpPr/>
              <p:nvPr/>
            </p:nvSpPr>
            <p:spPr bwMode="auto">
              <a:xfrm>
                <a:off x="4589887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22" name="Rectangle 8121"/>
              <p:cNvSpPr/>
              <p:nvPr/>
            </p:nvSpPr>
            <p:spPr bwMode="auto">
              <a:xfrm>
                <a:off x="4697276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23" name="Rectangle 8122"/>
              <p:cNvSpPr/>
              <p:nvPr/>
            </p:nvSpPr>
            <p:spPr bwMode="auto">
              <a:xfrm>
                <a:off x="4804665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24" name="Rectangle 8123"/>
              <p:cNvSpPr/>
              <p:nvPr/>
            </p:nvSpPr>
            <p:spPr bwMode="auto">
              <a:xfrm>
                <a:off x="4912054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25" name="Rectangle 8124"/>
              <p:cNvSpPr/>
              <p:nvPr/>
            </p:nvSpPr>
            <p:spPr bwMode="auto">
              <a:xfrm>
                <a:off x="5019443" y="3453941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26" name="Rectangle 8125"/>
              <p:cNvSpPr/>
              <p:nvPr/>
            </p:nvSpPr>
            <p:spPr bwMode="auto">
              <a:xfrm>
                <a:off x="5126832" y="3453941"/>
                <a:ext cx="95861" cy="88899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27" name="Rectangle 8126"/>
              <p:cNvSpPr/>
              <p:nvPr/>
            </p:nvSpPr>
            <p:spPr bwMode="auto">
              <a:xfrm>
                <a:off x="5234221" y="3453941"/>
                <a:ext cx="95861" cy="88899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28" name="Rectangle 8127"/>
              <p:cNvSpPr/>
              <p:nvPr/>
            </p:nvSpPr>
            <p:spPr bwMode="auto">
              <a:xfrm>
                <a:off x="5341610" y="3453941"/>
                <a:ext cx="95861" cy="88899"/>
              </a:xfrm>
              <a:prstGeom prst="rect">
                <a:avLst/>
              </a:prstGeom>
              <a:solidFill>
                <a:srgbClr val="CCCCCC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29" name="Rectangle 8128"/>
              <p:cNvSpPr/>
              <p:nvPr/>
            </p:nvSpPr>
            <p:spPr bwMode="auto">
              <a:xfrm>
                <a:off x="5448999" y="3453941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30" name="Rectangle 8129"/>
              <p:cNvSpPr/>
              <p:nvPr/>
            </p:nvSpPr>
            <p:spPr bwMode="auto">
              <a:xfrm>
                <a:off x="5556388" y="3453941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31" name="Rectangle 8130"/>
              <p:cNvSpPr/>
              <p:nvPr/>
            </p:nvSpPr>
            <p:spPr bwMode="auto">
              <a:xfrm>
                <a:off x="5663777" y="3453941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32" name="Rectangle 8131"/>
              <p:cNvSpPr/>
              <p:nvPr/>
            </p:nvSpPr>
            <p:spPr bwMode="auto">
              <a:xfrm>
                <a:off x="5771166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33" name="Rectangle 8132"/>
              <p:cNvSpPr/>
              <p:nvPr/>
            </p:nvSpPr>
            <p:spPr bwMode="auto">
              <a:xfrm>
                <a:off x="3730774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34" name="Rectangle 8133"/>
              <p:cNvSpPr/>
              <p:nvPr/>
            </p:nvSpPr>
            <p:spPr bwMode="auto">
              <a:xfrm>
                <a:off x="3838163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35" name="Rectangle 8134"/>
              <p:cNvSpPr/>
              <p:nvPr/>
            </p:nvSpPr>
            <p:spPr bwMode="auto">
              <a:xfrm>
                <a:off x="3945552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36" name="Rectangle 8135"/>
              <p:cNvSpPr/>
              <p:nvPr/>
            </p:nvSpPr>
            <p:spPr bwMode="auto">
              <a:xfrm>
                <a:off x="4052941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37" name="Rectangle 8136"/>
              <p:cNvSpPr/>
              <p:nvPr/>
            </p:nvSpPr>
            <p:spPr bwMode="auto">
              <a:xfrm>
                <a:off x="4160330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38" name="Rectangle 8137"/>
              <p:cNvSpPr/>
              <p:nvPr/>
            </p:nvSpPr>
            <p:spPr bwMode="auto">
              <a:xfrm>
                <a:off x="4267719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39" name="Rectangle 8138"/>
              <p:cNvSpPr/>
              <p:nvPr/>
            </p:nvSpPr>
            <p:spPr bwMode="auto">
              <a:xfrm>
                <a:off x="4375108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40" name="Rectangle 8139"/>
              <p:cNvSpPr/>
              <p:nvPr/>
            </p:nvSpPr>
            <p:spPr bwMode="auto">
              <a:xfrm>
                <a:off x="4482497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41" name="Rectangle 8140"/>
              <p:cNvSpPr/>
              <p:nvPr/>
            </p:nvSpPr>
            <p:spPr bwMode="auto">
              <a:xfrm>
                <a:off x="4589887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42" name="Rectangle 8141"/>
              <p:cNvSpPr/>
              <p:nvPr/>
            </p:nvSpPr>
            <p:spPr bwMode="auto">
              <a:xfrm>
                <a:off x="4697276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43" name="Rectangle 8142"/>
              <p:cNvSpPr/>
              <p:nvPr/>
            </p:nvSpPr>
            <p:spPr bwMode="auto">
              <a:xfrm>
                <a:off x="4804665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44" name="Rectangle 8143"/>
              <p:cNvSpPr/>
              <p:nvPr/>
            </p:nvSpPr>
            <p:spPr bwMode="auto">
              <a:xfrm>
                <a:off x="4912054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45" name="Rectangle 8144"/>
              <p:cNvSpPr/>
              <p:nvPr/>
            </p:nvSpPr>
            <p:spPr bwMode="auto">
              <a:xfrm>
                <a:off x="5019443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46" name="Rectangle 8145"/>
              <p:cNvSpPr/>
              <p:nvPr/>
            </p:nvSpPr>
            <p:spPr bwMode="auto">
              <a:xfrm>
                <a:off x="5126832" y="3554611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47" name="Rectangle 8146"/>
              <p:cNvSpPr/>
              <p:nvPr/>
            </p:nvSpPr>
            <p:spPr bwMode="auto">
              <a:xfrm>
                <a:off x="5234221" y="3554611"/>
                <a:ext cx="95861" cy="88899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48" name="Rectangle 8147"/>
              <p:cNvSpPr/>
              <p:nvPr/>
            </p:nvSpPr>
            <p:spPr bwMode="auto">
              <a:xfrm>
                <a:off x="5341610" y="3554611"/>
                <a:ext cx="95861" cy="88899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49" name="Rectangle 8148"/>
              <p:cNvSpPr/>
              <p:nvPr/>
            </p:nvSpPr>
            <p:spPr bwMode="auto">
              <a:xfrm>
                <a:off x="5448999" y="3554611"/>
                <a:ext cx="95861" cy="88899"/>
              </a:xfrm>
              <a:prstGeom prst="rect">
                <a:avLst/>
              </a:prstGeom>
              <a:solidFill>
                <a:srgbClr val="CCCCCC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50" name="Rectangle 8149"/>
              <p:cNvSpPr/>
              <p:nvPr/>
            </p:nvSpPr>
            <p:spPr bwMode="auto">
              <a:xfrm>
                <a:off x="5556388" y="3554611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51" name="Rectangle 8150"/>
              <p:cNvSpPr/>
              <p:nvPr/>
            </p:nvSpPr>
            <p:spPr bwMode="auto">
              <a:xfrm>
                <a:off x="5663777" y="3554611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52" name="Rectangle 8151"/>
              <p:cNvSpPr/>
              <p:nvPr/>
            </p:nvSpPr>
            <p:spPr bwMode="auto">
              <a:xfrm>
                <a:off x="5771166" y="3554611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53" name="Rectangle 8152"/>
              <p:cNvSpPr/>
              <p:nvPr/>
            </p:nvSpPr>
            <p:spPr bwMode="auto">
              <a:xfrm>
                <a:off x="3730774" y="1641893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54" name="Rectangle 8153"/>
              <p:cNvSpPr/>
              <p:nvPr/>
            </p:nvSpPr>
            <p:spPr bwMode="auto">
              <a:xfrm>
                <a:off x="3838163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55" name="Rectangle 8154"/>
              <p:cNvSpPr/>
              <p:nvPr/>
            </p:nvSpPr>
            <p:spPr bwMode="auto">
              <a:xfrm>
                <a:off x="3945552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56" name="Rectangle 8155"/>
              <p:cNvSpPr/>
              <p:nvPr/>
            </p:nvSpPr>
            <p:spPr bwMode="auto">
              <a:xfrm>
                <a:off x="4052941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57" name="Rectangle 8156"/>
              <p:cNvSpPr/>
              <p:nvPr/>
            </p:nvSpPr>
            <p:spPr bwMode="auto">
              <a:xfrm>
                <a:off x="4160330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58" name="Rectangle 8157"/>
              <p:cNvSpPr/>
              <p:nvPr/>
            </p:nvSpPr>
            <p:spPr bwMode="auto">
              <a:xfrm>
                <a:off x="4267719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59" name="Rectangle 8158"/>
              <p:cNvSpPr/>
              <p:nvPr/>
            </p:nvSpPr>
            <p:spPr bwMode="auto">
              <a:xfrm>
                <a:off x="4375108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60" name="Rectangle 8159"/>
              <p:cNvSpPr/>
              <p:nvPr/>
            </p:nvSpPr>
            <p:spPr bwMode="auto">
              <a:xfrm>
                <a:off x="4482497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61" name="Rectangle 8160"/>
              <p:cNvSpPr/>
              <p:nvPr/>
            </p:nvSpPr>
            <p:spPr bwMode="auto">
              <a:xfrm>
                <a:off x="4589887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62" name="Rectangle 8161"/>
              <p:cNvSpPr/>
              <p:nvPr/>
            </p:nvSpPr>
            <p:spPr bwMode="auto">
              <a:xfrm>
                <a:off x="4697276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63" name="Rectangle 8162"/>
              <p:cNvSpPr/>
              <p:nvPr/>
            </p:nvSpPr>
            <p:spPr bwMode="auto">
              <a:xfrm>
                <a:off x="4804665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64" name="Rectangle 8163"/>
              <p:cNvSpPr/>
              <p:nvPr/>
            </p:nvSpPr>
            <p:spPr bwMode="auto">
              <a:xfrm>
                <a:off x="4912054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65" name="Rectangle 8164"/>
              <p:cNvSpPr/>
              <p:nvPr/>
            </p:nvSpPr>
            <p:spPr bwMode="auto">
              <a:xfrm>
                <a:off x="5019443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66" name="Rectangle 8165"/>
              <p:cNvSpPr/>
              <p:nvPr/>
            </p:nvSpPr>
            <p:spPr bwMode="auto">
              <a:xfrm>
                <a:off x="5126832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67" name="Rectangle 8166"/>
              <p:cNvSpPr/>
              <p:nvPr/>
            </p:nvSpPr>
            <p:spPr bwMode="auto">
              <a:xfrm>
                <a:off x="5234221" y="1641893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68" name="Rectangle 8167"/>
              <p:cNvSpPr/>
              <p:nvPr/>
            </p:nvSpPr>
            <p:spPr bwMode="auto">
              <a:xfrm>
                <a:off x="5341610" y="1641893"/>
                <a:ext cx="95861" cy="88899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69" name="Rectangle 8168"/>
              <p:cNvSpPr/>
              <p:nvPr/>
            </p:nvSpPr>
            <p:spPr bwMode="auto">
              <a:xfrm>
                <a:off x="5448999" y="1641893"/>
                <a:ext cx="95861" cy="88899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70" name="Rectangle 8169"/>
              <p:cNvSpPr/>
              <p:nvPr/>
            </p:nvSpPr>
            <p:spPr bwMode="auto">
              <a:xfrm>
                <a:off x="5556388" y="1641893"/>
                <a:ext cx="95861" cy="88899"/>
              </a:xfrm>
              <a:prstGeom prst="rect">
                <a:avLst/>
              </a:prstGeom>
              <a:solidFill>
                <a:srgbClr val="CCCCCC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71" name="Rectangle 8170"/>
              <p:cNvSpPr/>
              <p:nvPr/>
            </p:nvSpPr>
            <p:spPr bwMode="auto">
              <a:xfrm>
                <a:off x="5663777" y="1641893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72" name="Rectangle 8171"/>
              <p:cNvSpPr/>
              <p:nvPr/>
            </p:nvSpPr>
            <p:spPr bwMode="auto">
              <a:xfrm>
                <a:off x="5771166" y="1641893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73" name="Rectangle 8172"/>
              <p:cNvSpPr/>
              <p:nvPr/>
            </p:nvSpPr>
            <p:spPr bwMode="auto">
              <a:xfrm>
                <a:off x="3730774" y="1742562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74" name="Rectangle 8173"/>
              <p:cNvSpPr/>
              <p:nvPr/>
            </p:nvSpPr>
            <p:spPr bwMode="auto">
              <a:xfrm>
                <a:off x="3838163" y="1742562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75" name="Rectangle 8174"/>
              <p:cNvSpPr/>
              <p:nvPr/>
            </p:nvSpPr>
            <p:spPr bwMode="auto">
              <a:xfrm>
                <a:off x="3945552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76" name="Rectangle 8175"/>
              <p:cNvSpPr/>
              <p:nvPr/>
            </p:nvSpPr>
            <p:spPr bwMode="auto">
              <a:xfrm>
                <a:off x="4052941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77" name="Rectangle 8176"/>
              <p:cNvSpPr/>
              <p:nvPr/>
            </p:nvSpPr>
            <p:spPr bwMode="auto">
              <a:xfrm>
                <a:off x="4160330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78" name="Rectangle 8177"/>
              <p:cNvSpPr/>
              <p:nvPr/>
            </p:nvSpPr>
            <p:spPr bwMode="auto">
              <a:xfrm>
                <a:off x="4267719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79" name="Rectangle 8178"/>
              <p:cNvSpPr/>
              <p:nvPr/>
            </p:nvSpPr>
            <p:spPr bwMode="auto">
              <a:xfrm>
                <a:off x="4375108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80" name="Rectangle 8179"/>
              <p:cNvSpPr/>
              <p:nvPr/>
            </p:nvSpPr>
            <p:spPr bwMode="auto">
              <a:xfrm>
                <a:off x="4482497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81" name="Rectangle 8180"/>
              <p:cNvSpPr/>
              <p:nvPr/>
            </p:nvSpPr>
            <p:spPr bwMode="auto">
              <a:xfrm>
                <a:off x="4589887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82" name="Rectangle 8181"/>
              <p:cNvSpPr/>
              <p:nvPr/>
            </p:nvSpPr>
            <p:spPr bwMode="auto">
              <a:xfrm>
                <a:off x="4697276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83" name="Rectangle 8182"/>
              <p:cNvSpPr/>
              <p:nvPr/>
            </p:nvSpPr>
            <p:spPr bwMode="auto">
              <a:xfrm>
                <a:off x="4804665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84" name="Rectangle 8183"/>
              <p:cNvSpPr/>
              <p:nvPr/>
            </p:nvSpPr>
            <p:spPr bwMode="auto">
              <a:xfrm>
                <a:off x="4912054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85" name="Rectangle 8184"/>
              <p:cNvSpPr/>
              <p:nvPr/>
            </p:nvSpPr>
            <p:spPr bwMode="auto">
              <a:xfrm>
                <a:off x="5019443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86" name="Rectangle 8185"/>
              <p:cNvSpPr/>
              <p:nvPr/>
            </p:nvSpPr>
            <p:spPr bwMode="auto">
              <a:xfrm>
                <a:off x="5126832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87" name="Rectangle 8186"/>
              <p:cNvSpPr/>
              <p:nvPr/>
            </p:nvSpPr>
            <p:spPr bwMode="auto">
              <a:xfrm>
                <a:off x="5234221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88" name="Rectangle 8187"/>
              <p:cNvSpPr/>
              <p:nvPr/>
            </p:nvSpPr>
            <p:spPr bwMode="auto">
              <a:xfrm>
                <a:off x="5341610" y="1742562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89" name="Rectangle 8188"/>
              <p:cNvSpPr/>
              <p:nvPr/>
            </p:nvSpPr>
            <p:spPr bwMode="auto">
              <a:xfrm>
                <a:off x="5448999" y="1742562"/>
                <a:ext cx="95861" cy="88899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90" name="Rectangle 8189"/>
              <p:cNvSpPr/>
              <p:nvPr/>
            </p:nvSpPr>
            <p:spPr bwMode="auto">
              <a:xfrm>
                <a:off x="5556388" y="1742562"/>
                <a:ext cx="95861" cy="88899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91" name="Rectangle 8190"/>
              <p:cNvSpPr/>
              <p:nvPr/>
            </p:nvSpPr>
            <p:spPr bwMode="auto">
              <a:xfrm>
                <a:off x="5663777" y="1742562"/>
                <a:ext cx="95861" cy="88899"/>
              </a:xfrm>
              <a:prstGeom prst="rect">
                <a:avLst/>
              </a:prstGeom>
              <a:solidFill>
                <a:srgbClr val="CCCCCC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92" name="Rectangle 8191"/>
              <p:cNvSpPr/>
              <p:nvPr/>
            </p:nvSpPr>
            <p:spPr bwMode="auto">
              <a:xfrm>
                <a:off x="5771166" y="1742562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93" name="Rectangle 8192"/>
              <p:cNvSpPr/>
              <p:nvPr/>
            </p:nvSpPr>
            <p:spPr bwMode="auto">
              <a:xfrm>
                <a:off x="3730774" y="1843232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94" name="Rectangle 8193"/>
              <p:cNvSpPr/>
              <p:nvPr/>
            </p:nvSpPr>
            <p:spPr bwMode="auto">
              <a:xfrm>
                <a:off x="3838163" y="1843232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95" name="Rectangle 8194"/>
              <p:cNvSpPr/>
              <p:nvPr/>
            </p:nvSpPr>
            <p:spPr bwMode="auto">
              <a:xfrm>
                <a:off x="3945552" y="1843232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96" name="Rectangle 8195"/>
              <p:cNvSpPr/>
              <p:nvPr/>
            </p:nvSpPr>
            <p:spPr bwMode="auto">
              <a:xfrm>
                <a:off x="4052941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97" name="Rectangle 8196"/>
              <p:cNvSpPr/>
              <p:nvPr/>
            </p:nvSpPr>
            <p:spPr bwMode="auto">
              <a:xfrm>
                <a:off x="4160330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98" name="Rectangle 8197"/>
              <p:cNvSpPr/>
              <p:nvPr/>
            </p:nvSpPr>
            <p:spPr bwMode="auto">
              <a:xfrm>
                <a:off x="4267719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99" name="Rectangle 8198"/>
              <p:cNvSpPr/>
              <p:nvPr/>
            </p:nvSpPr>
            <p:spPr bwMode="auto">
              <a:xfrm>
                <a:off x="4375108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00" name="Rectangle 8199"/>
              <p:cNvSpPr/>
              <p:nvPr/>
            </p:nvSpPr>
            <p:spPr bwMode="auto">
              <a:xfrm>
                <a:off x="4482497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01" name="Rectangle 8200"/>
              <p:cNvSpPr/>
              <p:nvPr/>
            </p:nvSpPr>
            <p:spPr bwMode="auto">
              <a:xfrm>
                <a:off x="4589887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02" name="Rectangle 8201"/>
              <p:cNvSpPr/>
              <p:nvPr/>
            </p:nvSpPr>
            <p:spPr bwMode="auto">
              <a:xfrm>
                <a:off x="4697276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03" name="Rectangle 8202"/>
              <p:cNvSpPr/>
              <p:nvPr/>
            </p:nvSpPr>
            <p:spPr bwMode="auto">
              <a:xfrm>
                <a:off x="4804665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04" name="Rectangle 8203"/>
              <p:cNvSpPr/>
              <p:nvPr/>
            </p:nvSpPr>
            <p:spPr bwMode="auto">
              <a:xfrm>
                <a:off x="4912054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05" name="Rectangle 8204"/>
              <p:cNvSpPr/>
              <p:nvPr/>
            </p:nvSpPr>
            <p:spPr bwMode="auto">
              <a:xfrm>
                <a:off x="5019443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06" name="Rectangle 8205"/>
              <p:cNvSpPr/>
              <p:nvPr/>
            </p:nvSpPr>
            <p:spPr bwMode="auto">
              <a:xfrm>
                <a:off x="5126832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07" name="Rectangle 8206"/>
              <p:cNvSpPr/>
              <p:nvPr/>
            </p:nvSpPr>
            <p:spPr bwMode="auto">
              <a:xfrm>
                <a:off x="5234221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08" name="Rectangle 8207"/>
              <p:cNvSpPr/>
              <p:nvPr/>
            </p:nvSpPr>
            <p:spPr bwMode="auto">
              <a:xfrm>
                <a:off x="5341610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09" name="Rectangle 8208"/>
              <p:cNvSpPr/>
              <p:nvPr/>
            </p:nvSpPr>
            <p:spPr bwMode="auto">
              <a:xfrm>
                <a:off x="5448999" y="1843232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10" name="Rectangle 8209"/>
              <p:cNvSpPr/>
              <p:nvPr/>
            </p:nvSpPr>
            <p:spPr bwMode="auto">
              <a:xfrm>
                <a:off x="5556388" y="1843232"/>
                <a:ext cx="95861" cy="88899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11" name="Rectangle 8210"/>
              <p:cNvSpPr/>
              <p:nvPr/>
            </p:nvSpPr>
            <p:spPr bwMode="auto">
              <a:xfrm>
                <a:off x="5663777" y="1843232"/>
                <a:ext cx="95861" cy="88899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12" name="Rectangle 8211"/>
              <p:cNvSpPr/>
              <p:nvPr/>
            </p:nvSpPr>
            <p:spPr bwMode="auto">
              <a:xfrm>
                <a:off x="5771166" y="1843232"/>
                <a:ext cx="95861" cy="88899"/>
              </a:xfrm>
              <a:prstGeom prst="rect">
                <a:avLst/>
              </a:prstGeom>
              <a:solidFill>
                <a:srgbClr val="CCCCCC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13" name="Rectangle 8212"/>
              <p:cNvSpPr/>
              <p:nvPr/>
            </p:nvSpPr>
            <p:spPr bwMode="auto">
              <a:xfrm>
                <a:off x="3730774" y="1943901"/>
                <a:ext cx="95861" cy="88899"/>
              </a:xfrm>
              <a:prstGeom prst="rect">
                <a:avLst/>
              </a:prstGeom>
              <a:solidFill>
                <a:srgbClr val="CCCCCC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14" name="Rectangle 8213"/>
              <p:cNvSpPr/>
              <p:nvPr/>
            </p:nvSpPr>
            <p:spPr bwMode="auto">
              <a:xfrm>
                <a:off x="3838163" y="1943901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15" name="Rectangle 8214"/>
              <p:cNvSpPr/>
              <p:nvPr/>
            </p:nvSpPr>
            <p:spPr bwMode="auto">
              <a:xfrm>
                <a:off x="3945552" y="1943901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16" name="Rectangle 8215"/>
              <p:cNvSpPr/>
              <p:nvPr/>
            </p:nvSpPr>
            <p:spPr bwMode="auto">
              <a:xfrm>
                <a:off x="4052941" y="1943901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17" name="Rectangle 8216"/>
              <p:cNvSpPr/>
              <p:nvPr/>
            </p:nvSpPr>
            <p:spPr bwMode="auto">
              <a:xfrm>
                <a:off x="4160330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18" name="Rectangle 8217"/>
              <p:cNvSpPr/>
              <p:nvPr/>
            </p:nvSpPr>
            <p:spPr bwMode="auto">
              <a:xfrm>
                <a:off x="4267719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19" name="Rectangle 8218"/>
              <p:cNvSpPr/>
              <p:nvPr/>
            </p:nvSpPr>
            <p:spPr bwMode="auto">
              <a:xfrm>
                <a:off x="4375108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20" name="Rectangle 8219"/>
              <p:cNvSpPr/>
              <p:nvPr/>
            </p:nvSpPr>
            <p:spPr bwMode="auto">
              <a:xfrm>
                <a:off x="4482497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21" name="Rectangle 8220"/>
              <p:cNvSpPr/>
              <p:nvPr/>
            </p:nvSpPr>
            <p:spPr bwMode="auto">
              <a:xfrm>
                <a:off x="4589887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22" name="Rectangle 8221"/>
              <p:cNvSpPr/>
              <p:nvPr/>
            </p:nvSpPr>
            <p:spPr bwMode="auto">
              <a:xfrm>
                <a:off x="4697276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23" name="Rectangle 8222"/>
              <p:cNvSpPr/>
              <p:nvPr/>
            </p:nvSpPr>
            <p:spPr bwMode="auto">
              <a:xfrm>
                <a:off x="4804665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24" name="Rectangle 8223"/>
              <p:cNvSpPr/>
              <p:nvPr/>
            </p:nvSpPr>
            <p:spPr bwMode="auto">
              <a:xfrm>
                <a:off x="4912054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25" name="Rectangle 8224"/>
              <p:cNvSpPr/>
              <p:nvPr/>
            </p:nvSpPr>
            <p:spPr bwMode="auto">
              <a:xfrm>
                <a:off x="5019443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26" name="Rectangle 8225"/>
              <p:cNvSpPr/>
              <p:nvPr/>
            </p:nvSpPr>
            <p:spPr bwMode="auto">
              <a:xfrm>
                <a:off x="5126832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27" name="Rectangle 8226"/>
              <p:cNvSpPr/>
              <p:nvPr/>
            </p:nvSpPr>
            <p:spPr bwMode="auto">
              <a:xfrm>
                <a:off x="5234221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28" name="Rectangle 8227"/>
              <p:cNvSpPr/>
              <p:nvPr/>
            </p:nvSpPr>
            <p:spPr bwMode="auto">
              <a:xfrm>
                <a:off x="5341610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29" name="Rectangle 8228"/>
              <p:cNvSpPr/>
              <p:nvPr/>
            </p:nvSpPr>
            <p:spPr bwMode="auto">
              <a:xfrm>
                <a:off x="5448999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30" name="Rectangle 8229"/>
              <p:cNvSpPr/>
              <p:nvPr/>
            </p:nvSpPr>
            <p:spPr bwMode="auto">
              <a:xfrm>
                <a:off x="5556388" y="1943901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31" name="Rectangle 8230"/>
              <p:cNvSpPr/>
              <p:nvPr/>
            </p:nvSpPr>
            <p:spPr bwMode="auto">
              <a:xfrm>
                <a:off x="5663777" y="1943901"/>
                <a:ext cx="95861" cy="88899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32" name="Rectangle 8231"/>
              <p:cNvSpPr/>
              <p:nvPr/>
            </p:nvSpPr>
            <p:spPr bwMode="auto">
              <a:xfrm>
                <a:off x="5771166" y="1943901"/>
                <a:ext cx="95861" cy="88899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33" name="Rectangle 8232"/>
              <p:cNvSpPr/>
              <p:nvPr/>
            </p:nvSpPr>
            <p:spPr bwMode="auto">
              <a:xfrm>
                <a:off x="3730774" y="2044571"/>
                <a:ext cx="95861" cy="88899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34" name="Rectangle 8233"/>
              <p:cNvSpPr/>
              <p:nvPr/>
            </p:nvSpPr>
            <p:spPr bwMode="auto">
              <a:xfrm>
                <a:off x="3838163" y="2044571"/>
                <a:ext cx="95861" cy="88899"/>
              </a:xfrm>
              <a:prstGeom prst="rect">
                <a:avLst/>
              </a:prstGeom>
              <a:solidFill>
                <a:srgbClr val="CCCCCC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35" name="Rectangle 8234"/>
              <p:cNvSpPr/>
              <p:nvPr/>
            </p:nvSpPr>
            <p:spPr bwMode="auto">
              <a:xfrm>
                <a:off x="3945552" y="2044571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36" name="Rectangle 8235"/>
              <p:cNvSpPr/>
              <p:nvPr/>
            </p:nvSpPr>
            <p:spPr bwMode="auto">
              <a:xfrm>
                <a:off x="4052941" y="2044571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37" name="Rectangle 8236"/>
              <p:cNvSpPr/>
              <p:nvPr/>
            </p:nvSpPr>
            <p:spPr bwMode="auto">
              <a:xfrm>
                <a:off x="4160330" y="2044571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38" name="Rectangle 8237"/>
              <p:cNvSpPr/>
              <p:nvPr/>
            </p:nvSpPr>
            <p:spPr bwMode="auto">
              <a:xfrm>
                <a:off x="4267719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39" name="Rectangle 8238"/>
              <p:cNvSpPr/>
              <p:nvPr/>
            </p:nvSpPr>
            <p:spPr bwMode="auto">
              <a:xfrm>
                <a:off x="4375108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40" name="Rectangle 8239"/>
              <p:cNvSpPr/>
              <p:nvPr/>
            </p:nvSpPr>
            <p:spPr bwMode="auto">
              <a:xfrm>
                <a:off x="4482497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41" name="Rectangle 8240"/>
              <p:cNvSpPr/>
              <p:nvPr/>
            </p:nvSpPr>
            <p:spPr bwMode="auto">
              <a:xfrm>
                <a:off x="4589887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42" name="Rectangle 8241"/>
              <p:cNvSpPr/>
              <p:nvPr/>
            </p:nvSpPr>
            <p:spPr bwMode="auto">
              <a:xfrm>
                <a:off x="4697276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43" name="Rectangle 8242"/>
              <p:cNvSpPr/>
              <p:nvPr/>
            </p:nvSpPr>
            <p:spPr bwMode="auto">
              <a:xfrm>
                <a:off x="4804665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44" name="Rectangle 8243"/>
              <p:cNvSpPr/>
              <p:nvPr/>
            </p:nvSpPr>
            <p:spPr bwMode="auto">
              <a:xfrm>
                <a:off x="4912054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45" name="Rectangle 8244"/>
              <p:cNvSpPr/>
              <p:nvPr/>
            </p:nvSpPr>
            <p:spPr bwMode="auto">
              <a:xfrm>
                <a:off x="5019443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46" name="Rectangle 8245"/>
              <p:cNvSpPr/>
              <p:nvPr/>
            </p:nvSpPr>
            <p:spPr bwMode="auto">
              <a:xfrm>
                <a:off x="5126832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47" name="Rectangle 8246"/>
              <p:cNvSpPr/>
              <p:nvPr/>
            </p:nvSpPr>
            <p:spPr bwMode="auto">
              <a:xfrm>
                <a:off x="5234221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48" name="Rectangle 8247"/>
              <p:cNvSpPr/>
              <p:nvPr/>
            </p:nvSpPr>
            <p:spPr bwMode="auto">
              <a:xfrm>
                <a:off x="5341610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49" name="Rectangle 8248"/>
              <p:cNvSpPr/>
              <p:nvPr/>
            </p:nvSpPr>
            <p:spPr bwMode="auto">
              <a:xfrm>
                <a:off x="5448999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50" name="Rectangle 8249"/>
              <p:cNvSpPr/>
              <p:nvPr/>
            </p:nvSpPr>
            <p:spPr bwMode="auto">
              <a:xfrm>
                <a:off x="5556388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51" name="Rectangle 8250"/>
              <p:cNvSpPr/>
              <p:nvPr/>
            </p:nvSpPr>
            <p:spPr bwMode="auto">
              <a:xfrm>
                <a:off x="5663777" y="2044571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52" name="Rectangle 8251"/>
              <p:cNvSpPr/>
              <p:nvPr/>
            </p:nvSpPr>
            <p:spPr bwMode="auto">
              <a:xfrm>
                <a:off x="5771166" y="2044571"/>
                <a:ext cx="95861" cy="88899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53" name="Rectangle 8252"/>
              <p:cNvSpPr/>
              <p:nvPr/>
            </p:nvSpPr>
            <p:spPr bwMode="auto">
              <a:xfrm>
                <a:off x="3730774" y="2145240"/>
                <a:ext cx="95861" cy="88899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54" name="Rectangle 8253"/>
              <p:cNvSpPr/>
              <p:nvPr/>
            </p:nvSpPr>
            <p:spPr bwMode="auto">
              <a:xfrm>
                <a:off x="3838163" y="2145240"/>
                <a:ext cx="95861" cy="88899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55" name="Rectangle 8254"/>
              <p:cNvSpPr/>
              <p:nvPr/>
            </p:nvSpPr>
            <p:spPr bwMode="auto">
              <a:xfrm>
                <a:off x="3945552" y="2145240"/>
                <a:ext cx="95861" cy="88899"/>
              </a:xfrm>
              <a:prstGeom prst="rect">
                <a:avLst/>
              </a:prstGeom>
              <a:solidFill>
                <a:srgbClr val="CCCCCC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56" name="Rectangle 8255"/>
              <p:cNvSpPr/>
              <p:nvPr/>
            </p:nvSpPr>
            <p:spPr bwMode="auto">
              <a:xfrm>
                <a:off x="4052941" y="2145240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57" name="Rectangle 8256"/>
              <p:cNvSpPr/>
              <p:nvPr/>
            </p:nvSpPr>
            <p:spPr bwMode="auto">
              <a:xfrm>
                <a:off x="4160330" y="2145240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58" name="Rectangle 8257"/>
              <p:cNvSpPr/>
              <p:nvPr/>
            </p:nvSpPr>
            <p:spPr bwMode="auto">
              <a:xfrm>
                <a:off x="4267719" y="2145240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59" name="Rectangle 8258"/>
              <p:cNvSpPr/>
              <p:nvPr/>
            </p:nvSpPr>
            <p:spPr bwMode="auto">
              <a:xfrm>
                <a:off x="4375108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60" name="Rectangle 8259"/>
              <p:cNvSpPr/>
              <p:nvPr/>
            </p:nvSpPr>
            <p:spPr bwMode="auto">
              <a:xfrm>
                <a:off x="4482497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61" name="Rectangle 8260"/>
              <p:cNvSpPr/>
              <p:nvPr/>
            </p:nvSpPr>
            <p:spPr bwMode="auto">
              <a:xfrm>
                <a:off x="4589887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62" name="Rectangle 8261"/>
              <p:cNvSpPr/>
              <p:nvPr/>
            </p:nvSpPr>
            <p:spPr bwMode="auto">
              <a:xfrm>
                <a:off x="4697276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63" name="Rectangle 8262"/>
              <p:cNvSpPr/>
              <p:nvPr/>
            </p:nvSpPr>
            <p:spPr bwMode="auto">
              <a:xfrm>
                <a:off x="4804665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64" name="Rectangle 8263"/>
              <p:cNvSpPr/>
              <p:nvPr/>
            </p:nvSpPr>
            <p:spPr bwMode="auto">
              <a:xfrm>
                <a:off x="4912054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65" name="Rectangle 8264"/>
              <p:cNvSpPr/>
              <p:nvPr/>
            </p:nvSpPr>
            <p:spPr bwMode="auto">
              <a:xfrm>
                <a:off x="5019443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66" name="Rectangle 8265"/>
              <p:cNvSpPr/>
              <p:nvPr/>
            </p:nvSpPr>
            <p:spPr bwMode="auto">
              <a:xfrm>
                <a:off x="5126832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67" name="Rectangle 8266"/>
              <p:cNvSpPr/>
              <p:nvPr/>
            </p:nvSpPr>
            <p:spPr bwMode="auto">
              <a:xfrm>
                <a:off x="5234221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68" name="Rectangle 8267"/>
              <p:cNvSpPr/>
              <p:nvPr/>
            </p:nvSpPr>
            <p:spPr bwMode="auto">
              <a:xfrm>
                <a:off x="5341610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69" name="Rectangle 8268"/>
              <p:cNvSpPr/>
              <p:nvPr/>
            </p:nvSpPr>
            <p:spPr bwMode="auto">
              <a:xfrm>
                <a:off x="5448999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70" name="Rectangle 8269"/>
              <p:cNvSpPr/>
              <p:nvPr/>
            </p:nvSpPr>
            <p:spPr bwMode="auto">
              <a:xfrm>
                <a:off x="5556388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71" name="Rectangle 8270"/>
              <p:cNvSpPr/>
              <p:nvPr/>
            </p:nvSpPr>
            <p:spPr bwMode="auto">
              <a:xfrm>
                <a:off x="5663777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72" name="Rectangle 8271"/>
              <p:cNvSpPr/>
              <p:nvPr/>
            </p:nvSpPr>
            <p:spPr bwMode="auto">
              <a:xfrm>
                <a:off x="5771166" y="2145240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73" name="Rectangle 8272"/>
              <p:cNvSpPr/>
              <p:nvPr/>
            </p:nvSpPr>
            <p:spPr bwMode="auto">
              <a:xfrm>
                <a:off x="3730774" y="2245909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74" name="Rectangle 8273"/>
              <p:cNvSpPr/>
              <p:nvPr/>
            </p:nvSpPr>
            <p:spPr bwMode="auto">
              <a:xfrm>
                <a:off x="3838163" y="2245909"/>
                <a:ext cx="95861" cy="88899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75" name="Rectangle 8274"/>
              <p:cNvSpPr/>
              <p:nvPr/>
            </p:nvSpPr>
            <p:spPr bwMode="auto">
              <a:xfrm>
                <a:off x="3945552" y="2245909"/>
                <a:ext cx="95861" cy="88899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76" name="Rectangle 8275"/>
              <p:cNvSpPr/>
              <p:nvPr/>
            </p:nvSpPr>
            <p:spPr bwMode="auto">
              <a:xfrm>
                <a:off x="4052941" y="2245909"/>
                <a:ext cx="95861" cy="88899"/>
              </a:xfrm>
              <a:prstGeom prst="rect">
                <a:avLst/>
              </a:prstGeom>
              <a:solidFill>
                <a:srgbClr val="CCCCCC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77" name="Rectangle 8276"/>
              <p:cNvSpPr/>
              <p:nvPr/>
            </p:nvSpPr>
            <p:spPr bwMode="auto">
              <a:xfrm>
                <a:off x="4160330" y="2245909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78" name="Rectangle 8277"/>
              <p:cNvSpPr/>
              <p:nvPr/>
            </p:nvSpPr>
            <p:spPr bwMode="auto">
              <a:xfrm>
                <a:off x="4267719" y="2245909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79" name="Rectangle 8278"/>
              <p:cNvSpPr/>
              <p:nvPr/>
            </p:nvSpPr>
            <p:spPr bwMode="auto">
              <a:xfrm>
                <a:off x="4375108" y="2245909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80" name="Rectangle 8279"/>
              <p:cNvSpPr/>
              <p:nvPr/>
            </p:nvSpPr>
            <p:spPr bwMode="auto">
              <a:xfrm>
                <a:off x="4482497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81" name="Rectangle 8280"/>
              <p:cNvSpPr/>
              <p:nvPr/>
            </p:nvSpPr>
            <p:spPr bwMode="auto">
              <a:xfrm>
                <a:off x="4589887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82" name="Rectangle 8281"/>
              <p:cNvSpPr/>
              <p:nvPr/>
            </p:nvSpPr>
            <p:spPr bwMode="auto">
              <a:xfrm>
                <a:off x="4697276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83" name="Rectangle 8282"/>
              <p:cNvSpPr/>
              <p:nvPr/>
            </p:nvSpPr>
            <p:spPr bwMode="auto">
              <a:xfrm>
                <a:off x="4804665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84" name="Rectangle 8283"/>
              <p:cNvSpPr/>
              <p:nvPr/>
            </p:nvSpPr>
            <p:spPr bwMode="auto">
              <a:xfrm>
                <a:off x="4912054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85" name="Rectangle 8284"/>
              <p:cNvSpPr/>
              <p:nvPr/>
            </p:nvSpPr>
            <p:spPr bwMode="auto">
              <a:xfrm>
                <a:off x="5019443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86" name="Rectangle 8285"/>
              <p:cNvSpPr/>
              <p:nvPr/>
            </p:nvSpPr>
            <p:spPr bwMode="auto">
              <a:xfrm>
                <a:off x="5126832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87" name="Rectangle 8286"/>
              <p:cNvSpPr/>
              <p:nvPr/>
            </p:nvSpPr>
            <p:spPr bwMode="auto">
              <a:xfrm>
                <a:off x="5234221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88" name="Rectangle 8287"/>
              <p:cNvSpPr/>
              <p:nvPr/>
            </p:nvSpPr>
            <p:spPr bwMode="auto">
              <a:xfrm>
                <a:off x="5341610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89" name="Rectangle 8288"/>
              <p:cNvSpPr/>
              <p:nvPr/>
            </p:nvSpPr>
            <p:spPr bwMode="auto">
              <a:xfrm>
                <a:off x="5448999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90" name="Rectangle 8289"/>
              <p:cNvSpPr/>
              <p:nvPr/>
            </p:nvSpPr>
            <p:spPr bwMode="auto">
              <a:xfrm>
                <a:off x="5556388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91" name="Rectangle 8290"/>
              <p:cNvSpPr/>
              <p:nvPr/>
            </p:nvSpPr>
            <p:spPr bwMode="auto">
              <a:xfrm>
                <a:off x="5663777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92" name="Rectangle 8291"/>
              <p:cNvSpPr/>
              <p:nvPr/>
            </p:nvSpPr>
            <p:spPr bwMode="auto">
              <a:xfrm>
                <a:off x="5771166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93" name="Rectangle 8292"/>
              <p:cNvSpPr/>
              <p:nvPr/>
            </p:nvSpPr>
            <p:spPr bwMode="auto">
              <a:xfrm>
                <a:off x="3730774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94" name="Rectangle 8293"/>
              <p:cNvSpPr/>
              <p:nvPr/>
            </p:nvSpPr>
            <p:spPr bwMode="auto">
              <a:xfrm>
                <a:off x="3838163" y="2346579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95" name="Rectangle 8294"/>
              <p:cNvSpPr/>
              <p:nvPr/>
            </p:nvSpPr>
            <p:spPr bwMode="auto">
              <a:xfrm>
                <a:off x="3945552" y="2346579"/>
                <a:ext cx="95861" cy="88899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96" name="Rectangle 8295"/>
              <p:cNvSpPr/>
              <p:nvPr/>
            </p:nvSpPr>
            <p:spPr bwMode="auto">
              <a:xfrm>
                <a:off x="4052941" y="2346579"/>
                <a:ext cx="95861" cy="88899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97" name="Rectangle 8296"/>
              <p:cNvSpPr/>
              <p:nvPr/>
            </p:nvSpPr>
            <p:spPr bwMode="auto">
              <a:xfrm>
                <a:off x="4160330" y="2346579"/>
                <a:ext cx="95861" cy="88899"/>
              </a:xfrm>
              <a:prstGeom prst="rect">
                <a:avLst/>
              </a:prstGeom>
              <a:solidFill>
                <a:srgbClr val="CCCCCC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98" name="Rectangle 8297"/>
              <p:cNvSpPr/>
              <p:nvPr/>
            </p:nvSpPr>
            <p:spPr bwMode="auto">
              <a:xfrm>
                <a:off x="4267719" y="2346579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99" name="Rectangle 8298"/>
              <p:cNvSpPr/>
              <p:nvPr/>
            </p:nvSpPr>
            <p:spPr bwMode="auto">
              <a:xfrm>
                <a:off x="4375108" y="2346579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00" name="Rectangle 8299"/>
              <p:cNvSpPr/>
              <p:nvPr/>
            </p:nvSpPr>
            <p:spPr bwMode="auto">
              <a:xfrm>
                <a:off x="4482497" y="2346579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01" name="Rectangle 8300"/>
              <p:cNvSpPr/>
              <p:nvPr/>
            </p:nvSpPr>
            <p:spPr bwMode="auto">
              <a:xfrm>
                <a:off x="4589887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02" name="Rectangle 8301"/>
              <p:cNvSpPr/>
              <p:nvPr/>
            </p:nvSpPr>
            <p:spPr bwMode="auto">
              <a:xfrm>
                <a:off x="4697276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03" name="Rectangle 8302"/>
              <p:cNvSpPr/>
              <p:nvPr/>
            </p:nvSpPr>
            <p:spPr bwMode="auto">
              <a:xfrm>
                <a:off x="4804665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04" name="Rectangle 8303"/>
              <p:cNvSpPr/>
              <p:nvPr/>
            </p:nvSpPr>
            <p:spPr bwMode="auto">
              <a:xfrm>
                <a:off x="4912054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05" name="Rectangle 8304"/>
              <p:cNvSpPr/>
              <p:nvPr/>
            </p:nvSpPr>
            <p:spPr bwMode="auto">
              <a:xfrm>
                <a:off x="5019443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06" name="Rectangle 8305"/>
              <p:cNvSpPr/>
              <p:nvPr/>
            </p:nvSpPr>
            <p:spPr bwMode="auto">
              <a:xfrm>
                <a:off x="5126832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07" name="Rectangle 8306"/>
              <p:cNvSpPr/>
              <p:nvPr/>
            </p:nvSpPr>
            <p:spPr bwMode="auto">
              <a:xfrm>
                <a:off x="5234221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08" name="Rectangle 8307"/>
              <p:cNvSpPr/>
              <p:nvPr/>
            </p:nvSpPr>
            <p:spPr bwMode="auto">
              <a:xfrm>
                <a:off x="5341610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09" name="Rectangle 8308"/>
              <p:cNvSpPr/>
              <p:nvPr/>
            </p:nvSpPr>
            <p:spPr bwMode="auto">
              <a:xfrm>
                <a:off x="5448999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10" name="Rectangle 8309"/>
              <p:cNvSpPr/>
              <p:nvPr/>
            </p:nvSpPr>
            <p:spPr bwMode="auto">
              <a:xfrm>
                <a:off x="5556388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11" name="Rectangle 8310"/>
              <p:cNvSpPr/>
              <p:nvPr/>
            </p:nvSpPr>
            <p:spPr bwMode="auto">
              <a:xfrm>
                <a:off x="5663777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12" name="Rectangle 8311"/>
              <p:cNvSpPr/>
              <p:nvPr/>
            </p:nvSpPr>
            <p:spPr bwMode="auto">
              <a:xfrm>
                <a:off x="5771166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8313" name="Group 8312"/>
            <p:cNvGrpSpPr/>
            <p:nvPr/>
          </p:nvGrpSpPr>
          <p:grpSpPr>
            <a:xfrm>
              <a:off x="6793761" y="1223739"/>
              <a:ext cx="2136253" cy="2001617"/>
              <a:chOff x="5965507" y="1631964"/>
              <a:chExt cx="2136253" cy="2001617"/>
            </a:xfrm>
          </p:grpSpPr>
          <p:sp>
            <p:nvSpPr>
              <p:cNvPr id="8314" name="Rectangle 8313"/>
              <p:cNvSpPr/>
              <p:nvPr/>
            </p:nvSpPr>
            <p:spPr bwMode="auto">
              <a:xfrm>
                <a:off x="5965507" y="243731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15" name="Rectangle 8314"/>
              <p:cNvSpPr/>
              <p:nvPr/>
            </p:nvSpPr>
            <p:spPr bwMode="auto">
              <a:xfrm>
                <a:off x="6072896" y="243731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16" name="Rectangle 8315"/>
              <p:cNvSpPr/>
              <p:nvPr/>
            </p:nvSpPr>
            <p:spPr bwMode="auto">
              <a:xfrm>
                <a:off x="6180285" y="2437319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17" name="Rectangle 8316"/>
              <p:cNvSpPr/>
              <p:nvPr/>
            </p:nvSpPr>
            <p:spPr bwMode="auto">
              <a:xfrm>
                <a:off x="6287674" y="2437319"/>
                <a:ext cx="95861" cy="88899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18" name="Rectangle 8317"/>
              <p:cNvSpPr/>
              <p:nvPr/>
            </p:nvSpPr>
            <p:spPr bwMode="auto">
              <a:xfrm>
                <a:off x="6395063" y="2437319"/>
                <a:ext cx="95861" cy="88899"/>
              </a:xfrm>
              <a:prstGeom prst="rect">
                <a:avLst/>
              </a:prstGeom>
              <a:solidFill>
                <a:srgbClr val="996633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19" name="Rectangle 8318"/>
              <p:cNvSpPr/>
              <p:nvPr/>
            </p:nvSpPr>
            <p:spPr bwMode="auto">
              <a:xfrm>
                <a:off x="6502452" y="2437319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20" name="Rectangle 8319"/>
              <p:cNvSpPr/>
              <p:nvPr/>
            </p:nvSpPr>
            <p:spPr bwMode="auto">
              <a:xfrm>
                <a:off x="6609841" y="2437319"/>
                <a:ext cx="95861" cy="88899"/>
              </a:xfrm>
              <a:prstGeom prst="rect">
                <a:avLst/>
              </a:prstGeom>
              <a:solidFill>
                <a:srgbClr val="DDDDDD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21" name="Rectangle 8320"/>
              <p:cNvSpPr/>
              <p:nvPr/>
            </p:nvSpPr>
            <p:spPr bwMode="auto">
              <a:xfrm>
                <a:off x="6717230" y="2437319"/>
                <a:ext cx="95861" cy="88899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22" name="Rectangle 8321"/>
              <p:cNvSpPr/>
              <p:nvPr/>
            </p:nvSpPr>
            <p:spPr bwMode="auto">
              <a:xfrm>
                <a:off x="6824620" y="2437319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23" name="Rectangle 8322"/>
              <p:cNvSpPr/>
              <p:nvPr/>
            </p:nvSpPr>
            <p:spPr bwMode="auto">
              <a:xfrm>
                <a:off x="6932009" y="243731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24" name="Rectangle 8323"/>
              <p:cNvSpPr/>
              <p:nvPr/>
            </p:nvSpPr>
            <p:spPr bwMode="auto">
              <a:xfrm>
                <a:off x="7039398" y="243731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25" name="Rectangle 8324"/>
              <p:cNvSpPr/>
              <p:nvPr/>
            </p:nvSpPr>
            <p:spPr bwMode="auto">
              <a:xfrm>
                <a:off x="7146787" y="243731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26" name="Rectangle 8325"/>
              <p:cNvSpPr/>
              <p:nvPr/>
            </p:nvSpPr>
            <p:spPr bwMode="auto">
              <a:xfrm>
                <a:off x="7254176" y="243731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27" name="Rectangle 8326"/>
              <p:cNvSpPr/>
              <p:nvPr/>
            </p:nvSpPr>
            <p:spPr bwMode="auto">
              <a:xfrm>
                <a:off x="7361565" y="243731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28" name="Rectangle 8327"/>
              <p:cNvSpPr/>
              <p:nvPr/>
            </p:nvSpPr>
            <p:spPr bwMode="auto">
              <a:xfrm>
                <a:off x="7468954" y="243731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29" name="Rectangle 8328"/>
              <p:cNvSpPr/>
              <p:nvPr/>
            </p:nvSpPr>
            <p:spPr bwMode="auto">
              <a:xfrm>
                <a:off x="7576343" y="243731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30" name="Rectangle 8329"/>
              <p:cNvSpPr/>
              <p:nvPr/>
            </p:nvSpPr>
            <p:spPr bwMode="auto">
              <a:xfrm>
                <a:off x="7683732" y="243731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31" name="Rectangle 8330"/>
              <p:cNvSpPr/>
              <p:nvPr/>
            </p:nvSpPr>
            <p:spPr bwMode="auto">
              <a:xfrm>
                <a:off x="7791121" y="243731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32" name="Rectangle 8331"/>
              <p:cNvSpPr/>
              <p:nvPr/>
            </p:nvSpPr>
            <p:spPr bwMode="auto">
              <a:xfrm>
                <a:off x="7898510" y="243731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33" name="Rectangle 8332"/>
              <p:cNvSpPr/>
              <p:nvPr/>
            </p:nvSpPr>
            <p:spPr bwMode="auto">
              <a:xfrm>
                <a:off x="8005899" y="243731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34" name="Rectangle 8333"/>
              <p:cNvSpPr/>
              <p:nvPr/>
            </p:nvSpPr>
            <p:spPr bwMode="auto">
              <a:xfrm>
                <a:off x="5965507" y="253798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35" name="Rectangle 8334"/>
              <p:cNvSpPr/>
              <p:nvPr/>
            </p:nvSpPr>
            <p:spPr bwMode="auto">
              <a:xfrm>
                <a:off x="6072896" y="253798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36" name="Rectangle 8335"/>
              <p:cNvSpPr/>
              <p:nvPr/>
            </p:nvSpPr>
            <p:spPr bwMode="auto">
              <a:xfrm>
                <a:off x="6180285" y="253798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37" name="Rectangle 8336"/>
              <p:cNvSpPr/>
              <p:nvPr/>
            </p:nvSpPr>
            <p:spPr bwMode="auto">
              <a:xfrm>
                <a:off x="6287674" y="2537988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38" name="Rectangle 8337"/>
              <p:cNvSpPr/>
              <p:nvPr/>
            </p:nvSpPr>
            <p:spPr bwMode="auto">
              <a:xfrm>
                <a:off x="6395063" y="2537988"/>
                <a:ext cx="95861" cy="88899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39" name="Rectangle 8338"/>
              <p:cNvSpPr/>
              <p:nvPr/>
            </p:nvSpPr>
            <p:spPr bwMode="auto">
              <a:xfrm>
                <a:off x="6502452" y="2537988"/>
                <a:ext cx="95861" cy="88899"/>
              </a:xfrm>
              <a:prstGeom prst="rect">
                <a:avLst/>
              </a:prstGeom>
              <a:solidFill>
                <a:srgbClr val="996633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40" name="Rectangle 8339"/>
              <p:cNvSpPr/>
              <p:nvPr/>
            </p:nvSpPr>
            <p:spPr bwMode="auto">
              <a:xfrm>
                <a:off x="6609841" y="2537988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41" name="Rectangle 8340"/>
              <p:cNvSpPr/>
              <p:nvPr/>
            </p:nvSpPr>
            <p:spPr bwMode="auto">
              <a:xfrm>
                <a:off x="6717230" y="2537988"/>
                <a:ext cx="95861" cy="88899"/>
              </a:xfrm>
              <a:prstGeom prst="rect">
                <a:avLst/>
              </a:prstGeom>
              <a:solidFill>
                <a:srgbClr val="DDDDDD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42" name="Rectangle 8341"/>
              <p:cNvSpPr/>
              <p:nvPr/>
            </p:nvSpPr>
            <p:spPr bwMode="auto">
              <a:xfrm>
                <a:off x="6824620" y="2537988"/>
                <a:ext cx="95861" cy="88899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43" name="Rectangle 8342"/>
              <p:cNvSpPr/>
              <p:nvPr/>
            </p:nvSpPr>
            <p:spPr bwMode="auto">
              <a:xfrm>
                <a:off x="6932009" y="2537988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44" name="Rectangle 8343"/>
              <p:cNvSpPr/>
              <p:nvPr/>
            </p:nvSpPr>
            <p:spPr bwMode="auto">
              <a:xfrm>
                <a:off x="7039398" y="253798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45" name="Rectangle 8344"/>
              <p:cNvSpPr/>
              <p:nvPr/>
            </p:nvSpPr>
            <p:spPr bwMode="auto">
              <a:xfrm>
                <a:off x="7146787" y="253798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46" name="Rectangle 8345"/>
              <p:cNvSpPr/>
              <p:nvPr/>
            </p:nvSpPr>
            <p:spPr bwMode="auto">
              <a:xfrm>
                <a:off x="7254176" y="253798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47" name="Rectangle 8346"/>
              <p:cNvSpPr/>
              <p:nvPr/>
            </p:nvSpPr>
            <p:spPr bwMode="auto">
              <a:xfrm>
                <a:off x="7361565" y="253798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48" name="Rectangle 8347"/>
              <p:cNvSpPr/>
              <p:nvPr/>
            </p:nvSpPr>
            <p:spPr bwMode="auto">
              <a:xfrm>
                <a:off x="7468954" y="253798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49" name="Rectangle 8348"/>
              <p:cNvSpPr/>
              <p:nvPr/>
            </p:nvSpPr>
            <p:spPr bwMode="auto">
              <a:xfrm>
                <a:off x="7576343" y="253798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50" name="Rectangle 8349"/>
              <p:cNvSpPr/>
              <p:nvPr/>
            </p:nvSpPr>
            <p:spPr bwMode="auto">
              <a:xfrm>
                <a:off x="7683732" y="253798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51" name="Rectangle 8350"/>
              <p:cNvSpPr/>
              <p:nvPr/>
            </p:nvSpPr>
            <p:spPr bwMode="auto">
              <a:xfrm>
                <a:off x="7791121" y="253798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52" name="Rectangle 8351"/>
              <p:cNvSpPr/>
              <p:nvPr/>
            </p:nvSpPr>
            <p:spPr bwMode="auto">
              <a:xfrm>
                <a:off x="7898510" y="253798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53" name="Rectangle 8352"/>
              <p:cNvSpPr/>
              <p:nvPr/>
            </p:nvSpPr>
            <p:spPr bwMode="auto">
              <a:xfrm>
                <a:off x="8005899" y="253798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54" name="Rectangle 8353"/>
              <p:cNvSpPr/>
              <p:nvPr/>
            </p:nvSpPr>
            <p:spPr bwMode="auto">
              <a:xfrm>
                <a:off x="5965507" y="263865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55" name="Rectangle 8354"/>
              <p:cNvSpPr/>
              <p:nvPr/>
            </p:nvSpPr>
            <p:spPr bwMode="auto">
              <a:xfrm>
                <a:off x="6072896" y="263865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56" name="Rectangle 8355"/>
              <p:cNvSpPr/>
              <p:nvPr/>
            </p:nvSpPr>
            <p:spPr bwMode="auto">
              <a:xfrm>
                <a:off x="6180285" y="263865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57" name="Rectangle 8356"/>
              <p:cNvSpPr/>
              <p:nvPr/>
            </p:nvSpPr>
            <p:spPr bwMode="auto">
              <a:xfrm>
                <a:off x="6287674" y="263865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58" name="Rectangle 8357"/>
              <p:cNvSpPr/>
              <p:nvPr/>
            </p:nvSpPr>
            <p:spPr bwMode="auto">
              <a:xfrm>
                <a:off x="6395063" y="2638658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59" name="Rectangle 8358"/>
              <p:cNvSpPr/>
              <p:nvPr/>
            </p:nvSpPr>
            <p:spPr bwMode="auto">
              <a:xfrm>
                <a:off x="6502452" y="2638658"/>
                <a:ext cx="95861" cy="88899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60" name="Rectangle 8359"/>
              <p:cNvSpPr/>
              <p:nvPr/>
            </p:nvSpPr>
            <p:spPr bwMode="auto">
              <a:xfrm>
                <a:off x="6609841" y="2638658"/>
                <a:ext cx="95861" cy="88899"/>
              </a:xfrm>
              <a:prstGeom prst="rect">
                <a:avLst/>
              </a:prstGeom>
              <a:solidFill>
                <a:srgbClr val="996633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61" name="Rectangle 8360"/>
              <p:cNvSpPr/>
              <p:nvPr/>
            </p:nvSpPr>
            <p:spPr bwMode="auto">
              <a:xfrm>
                <a:off x="6717230" y="2638658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62" name="Rectangle 8361"/>
              <p:cNvSpPr/>
              <p:nvPr/>
            </p:nvSpPr>
            <p:spPr bwMode="auto">
              <a:xfrm>
                <a:off x="6824620" y="2638658"/>
                <a:ext cx="95861" cy="88899"/>
              </a:xfrm>
              <a:prstGeom prst="rect">
                <a:avLst/>
              </a:prstGeom>
              <a:solidFill>
                <a:srgbClr val="DDDDDD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63" name="Rectangle 8362"/>
              <p:cNvSpPr/>
              <p:nvPr/>
            </p:nvSpPr>
            <p:spPr bwMode="auto">
              <a:xfrm>
                <a:off x="6932009" y="2638658"/>
                <a:ext cx="95861" cy="88899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64" name="Rectangle 8363"/>
              <p:cNvSpPr/>
              <p:nvPr/>
            </p:nvSpPr>
            <p:spPr bwMode="auto">
              <a:xfrm>
                <a:off x="7039398" y="2638658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65" name="Rectangle 8364"/>
              <p:cNvSpPr/>
              <p:nvPr/>
            </p:nvSpPr>
            <p:spPr bwMode="auto">
              <a:xfrm>
                <a:off x="7146787" y="263865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66" name="Rectangle 8365"/>
              <p:cNvSpPr/>
              <p:nvPr/>
            </p:nvSpPr>
            <p:spPr bwMode="auto">
              <a:xfrm>
                <a:off x="7254176" y="263865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67" name="Rectangle 8366"/>
              <p:cNvSpPr/>
              <p:nvPr/>
            </p:nvSpPr>
            <p:spPr bwMode="auto">
              <a:xfrm>
                <a:off x="7361565" y="263865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68" name="Rectangle 8367"/>
              <p:cNvSpPr/>
              <p:nvPr/>
            </p:nvSpPr>
            <p:spPr bwMode="auto">
              <a:xfrm>
                <a:off x="7468954" y="263865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69" name="Rectangle 8368"/>
              <p:cNvSpPr/>
              <p:nvPr/>
            </p:nvSpPr>
            <p:spPr bwMode="auto">
              <a:xfrm>
                <a:off x="7576343" y="263865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70" name="Rectangle 8369"/>
              <p:cNvSpPr/>
              <p:nvPr/>
            </p:nvSpPr>
            <p:spPr bwMode="auto">
              <a:xfrm>
                <a:off x="7683732" y="263865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71" name="Rectangle 8370"/>
              <p:cNvSpPr/>
              <p:nvPr/>
            </p:nvSpPr>
            <p:spPr bwMode="auto">
              <a:xfrm>
                <a:off x="7791121" y="263865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72" name="Rectangle 8371"/>
              <p:cNvSpPr/>
              <p:nvPr/>
            </p:nvSpPr>
            <p:spPr bwMode="auto">
              <a:xfrm>
                <a:off x="7898510" y="263865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73" name="Rectangle 8372"/>
              <p:cNvSpPr/>
              <p:nvPr/>
            </p:nvSpPr>
            <p:spPr bwMode="auto">
              <a:xfrm>
                <a:off x="8005899" y="263865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74" name="Rectangle 8373"/>
              <p:cNvSpPr/>
              <p:nvPr/>
            </p:nvSpPr>
            <p:spPr bwMode="auto">
              <a:xfrm>
                <a:off x="5965507" y="273932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75" name="Rectangle 8374"/>
              <p:cNvSpPr/>
              <p:nvPr/>
            </p:nvSpPr>
            <p:spPr bwMode="auto">
              <a:xfrm>
                <a:off x="6072896" y="273932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76" name="Rectangle 8375"/>
              <p:cNvSpPr/>
              <p:nvPr/>
            </p:nvSpPr>
            <p:spPr bwMode="auto">
              <a:xfrm>
                <a:off x="6180285" y="273932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77" name="Rectangle 8376"/>
              <p:cNvSpPr/>
              <p:nvPr/>
            </p:nvSpPr>
            <p:spPr bwMode="auto">
              <a:xfrm>
                <a:off x="6287674" y="273932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78" name="Rectangle 8377"/>
              <p:cNvSpPr/>
              <p:nvPr/>
            </p:nvSpPr>
            <p:spPr bwMode="auto">
              <a:xfrm>
                <a:off x="6395063" y="273932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79" name="Rectangle 8378"/>
              <p:cNvSpPr/>
              <p:nvPr/>
            </p:nvSpPr>
            <p:spPr bwMode="auto">
              <a:xfrm>
                <a:off x="6502452" y="2739327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80" name="Rectangle 8379"/>
              <p:cNvSpPr/>
              <p:nvPr/>
            </p:nvSpPr>
            <p:spPr bwMode="auto">
              <a:xfrm>
                <a:off x="6609841" y="2739327"/>
                <a:ext cx="95861" cy="88899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81" name="Rectangle 8380"/>
              <p:cNvSpPr/>
              <p:nvPr/>
            </p:nvSpPr>
            <p:spPr bwMode="auto">
              <a:xfrm>
                <a:off x="6717230" y="2739327"/>
                <a:ext cx="95861" cy="88899"/>
              </a:xfrm>
              <a:prstGeom prst="rect">
                <a:avLst/>
              </a:prstGeom>
              <a:solidFill>
                <a:srgbClr val="996633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82" name="Rectangle 8381"/>
              <p:cNvSpPr/>
              <p:nvPr/>
            </p:nvSpPr>
            <p:spPr bwMode="auto">
              <a:xfrm>
                <a:off x="6824620" y="2739327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83" name="Rectangle 8382"/>
              <p:cNvSpPr/>
              <p:nvPr/>
            </p:nvSpPr>
            <p:spPr bwMode="auto">
              <a:xfrm>
                <a:off x="6932009" y="2739327"/>
                <a:ext cx="95861" cy="88899"/>
              </a:xfrm>
              <a:prstGeom prst="rect">
                <a:avLst/>
              </a:prstGeom>
              <a:solidFill>
                <a:srgbClr val="DDDDDD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84" name="Rectangle 8383"/>
              <p:cNvSpPr/>
              <p:nvPr/>
            </p:nvSpPr>
            <p:spPr bwMode="auto">
              <a:xfrm>
                <a:off x="7039398" y="2739327"/>
                <a:ext cx="95861" cy="88899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85" name="Rectangle 8384"/>
              <p:cNvSpPr/>
              <p:nvPr/>
            </p:nvSpPr>
            <p:spPr bwMode="auto">
              <a:xfrm>
                <a:off x="7146787" y="2739327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86" name="Rectangle 8385"/>
              <p:cNvSpPr/>
              <p:nvPr/>
            </p:nvSpPr>
            <p:spPr bwMode="auto">
              <a:xfrm>
                <a:off x="7254176" y="273932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87" name="Rectangle 8386"/>
              <p:cNvSpPr/>
              <p:nvPr/>
            </p:nvSpPr>
            <p:spPr bwMode="auto">
              <a:xfrm>
                <a:off x="7361565" y="273932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88" name="Rectangle 8387"/>
              <p:cNvSpPr/>
              <p:nvPr/>
            </p:nvSpPr>
            <p:spPr bwMode="auto">
              <a:xfrm>
                <a:off x="7468954" y="273932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89" name="Rectangle 8388"/>
              <p:cNvSpPr/>
              <p:nvPr/>
            </p:nvSpPr>
            <p:spPr bwMode="auto">
              <a:xfrm>
                <a:off x="7576343" y="273932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90" name="Rectangle 8389"/>
              <p:cNvSpPr/>
              <p:nvPr/>
            </p:nvSpPr>
            <p:spPr bwMode="auto">
              <a:xfrm>
                <a:off x="7683732" y="273932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91" name="Rectangle 8390"/>
              <p:cNvSpPr/>
              <p:nvPr/>
            </p:nvSpPr>
            <p:spPr bwMode="auto">
              <a:xfrm>
                <a:off x="7791121" y="273932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92" name="Rectangle 8391"/>
              <p:cNvSpPr/>
              <p:nvPr/>
            </p:nvSpPr>
            <p:spPr bwMode="auto">
              <a:xfrm>
                <a:off x="7898510" y="273932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93" name="Rectangle 8392"/>
              <p:cNvSpPr/>
              <p:nvPr/>
            </p:nvSpPr>
            <p:spPr bwMode="auto">
              <a:xfrm>
                <a:off x="8005899" y="273932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94" name="Rectangle 8393"/>
              <p:cNvSpPr/>
              <p:nvPr/>
            </p:nvSpPr>
            <p:spPr bwMode="auto">
              <a:xfrm>
                <a:off x="5965507" y="283999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95" name="Rectangle 8394"/>
              <p:cNvSpPr/>
              <p:nvPr/>
            </p:nvSpPr>
            <p:spPr bwMode="auto">
              <a:xfrm>
                <a:off x="6072896" y="283999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96" name="Rectangle 8395"/>
              <p:cNvSpPr/>
              <p:nvPr/>
            </p:nvSpPr>
            <p:spPr bwMode="auto">
              <a:xfrm>
                <a:off x="6180285" y="283999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97" name="Rectangle 8396"/>
              <p:cNvSpPr/>
              <p:nvPr/>
            </p:nvSpPr>
            <p:spPr bwMode="auto">
              <a:xfrm>
                <a:off x="6287674" y="283999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98" name="Rectangle 8397"/>
              <p:cNvSpPr/>
              <p:nvPr/>
            </p:nvSpPr>
            <p:spPr bwMode="auto">
              <a:xfrm>
                <a:off x="6395063" y="283999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99" name="Rectangle 8398"/>
              <p:cNvSpPr/>
              <p:nvPr/>
            </p:nvSpPr>
            <p:spPr bwMode="auto">
              <a:xfrm>
                <a:off x="6502452" y="283999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00" name="Rectangle 8399"/>
              <p:cNvSpPr/>
              <p:nvPr/>
            </p:nvSpPr>
            <p:spPr bwMode="auto">
              <a:xfrm>
                <a:off x="6609841" y="2839996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01" name="Rectangle 8400"/>
              <p:cNvSpPr/>
              <p:nvPr/>
            </p:nvSpPr>
            <p:spPr bwMode="auto">
              <a:xfrm>
                <a:off x="6717230" y="2839996"/>
                <a:ext cx="95861" cy="88899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02" name="Rectangle 8401"/>
              <p:cNvSpPr/>
              <p:nvPr/>
            </p:nvSpPr>
            <p:spPr bwMode="auto">
              <a:xfrm>
                <a:off x="6824620" y="2839996"/>
                <a:ext cx="95861" cy="88899"/>
              </a:xfrm>
              <a:prstGeom prst="rect">
                <a:avLst/>
              </a:prstGeom>
              <a:solidFill>
                <a:srgbClr val="996633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03" name="Rectangle 8402"/>
              <p:cNvSpPr/>
              <p:nvPr/>
            </p:nvSpPr>
            <p:spPr bwMode="auto">
              <a:xfrm>
                <a:off x="6932009" y="2839996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04" name="Rectangle 8403"/>
              <p:cNvSpPr/>
              <p:nvPr/>
            </p:nvSpPr>
            <p:spPr bwMode="auto">
              <a:xfrm>
                <a:off x="7039398" y="2839996"/>
                <a:ext cx="95861" cy="88899"/>
              </a:xfrm>
              <a:prstGeom prst="rect">
                <a:avLst/>
              </a:prstGeom>
              <a:solidFill>
                <a:srgbClr val="DDDDDD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05" name="Rectangle 8404"/>
              <p:cNvSpPr/>
              <p:nvPr/>
            </p:nvSpPr>
            <p:spPr bwMode="auto">
              <a:xfrm>
                <a:off x="7146787" y="2839996"/>
                <a:ext cx="95861" cy="88899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06" name="Rectangle 8405"/>
              <p:cNvSpPr/>
              <p:nvPr/>
            </p:nvSpPr>
            <p:spPr bwMode="auto">
              <a:xfrm>
                <a:off x="7254176" y="2839996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07" name="Rectangle 8406"/>
              <p:cNvSpPr/>
              <p:nvPr/>
            </p:nvSpPr>
            <p:spPr bwMode="auto">
              <a:xfrm>
                <a:off x="7361565" y="283999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08" name="Rectangle 8407"/>
              <p:cNvSpPr/>
              <p:nvPr/>
            </p:nvSpPr>
            <p:spPr bwMode="auto">
              <a:xfrm>
                <a:off x="7468954" y="283999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09" name="Rectangle 8408"/>
              <p:cNvSpPr/>
              <p:nvPr/>
            </p:nvSpPr>
            <p:spPr bwMode="auto">
              <a:xfrm>
                <a:off x="7576343" y="283999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10" name="Rectangle 8409"/>
              <p:cNvSpPr/>
              <p:nvPr/>
            </p:nvSpPr>
            <p:spPr bwMode="auto">
              <a:xfrm>
                <a:off x="7683732" y="283999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11" name="Rectangle 8410"/>
              <p:cNvSpPr/>
              <p:nvPr/>
            </p:nvSpPr>
            <p:spPr bwMode="auto">
              <a:xfrm>
                <a:off x="7791121" y="283999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12" name="Rectangle 8411"/>
              <p:cNvSpPr/>
              <p:nvPr/>
            </p:nvSpPr>
            <p:spPr bwMode="auto">
              <a:xfrm>
                <a:off x="7898510" y="283999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13" name="Rectangle 8412"/>
              <p:cNvSpPr/>
              <p:nvPr/>
            </p:nvSpPr>
            <p:spPr bwMode="auto">
              <a:xfrm>
                <a:off x="8005899" y="283999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14" name="Rectangle 8413"/>
              <p:cNvSpPr/>
              <p:nvPr/>
            </p:nvSpPr>
            <p:spPr bwMode="auto">
              <a:xfrm>
                <a:off x="5965507" y="294066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15" name="Rectangle 8414"/>
              <p:cNvSpPr/>
              <p:nvPr/>
            </p:nvSpPr>
            <p:spPr bwMode="auto">
              <a:xfrm>
                <a:off x="6072896" y="294066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16" name="Rectangle 8415"/>
              <p:cNvSpPr/>
              <p:nvPr/>
            </p:nvSpPr>
            <p:spPr bwMode="auto">
              <a:xfrm>
                <a:off x="6180285" y="294066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17" name="Rectangle 8416"/>
              <p:cNvSpPr/>
              <p:nvPr/>
            </p:nvSpPr>
            <p:spPr bwMode="auto">
              <a:xfrm>
                <a:off x="6287674" y="294066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18" name="Rectangle 8417"/>
              <p:cNvSpPr/>
              <p:nvPr/>
            </p:nvSpPr>
            <p:spPr bwMode="auto">
              <a:xfrm>
                <a:off x="6395063" y="294066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19" name="Rectangle 8418"/>
              <p:cNvSpPr/>
              <p:nvPr/>
            </p:nvSpPr>
            <p:spPr bwMode="auto">
              <a:xfrm>
                <a:off x="6502452" y="294066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20" name="Rectangle 8419"/>
              <p:cNvSpPr/>
              <p:nvPr/>
            </p:nvSpPr>
            <p:spPr bwMode="auto">
              <a:xfrm>
                <a:off x="6609841" y="294066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21" name="Rectangle 8420"/>
              <p:cNvSpPr/>
              <p:nvPr/>
            </p:nvSpPr>
            <p:spPr bwMode="auto">
              <a:xfrm>
                <a:off x="6717230" y="2940666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22" name="Rectangle 8421"/>
              <p:cNvSpPr/>
              <p:nvPr/>
            </p:nvSpPr>
            <p:spPr bwMode="auto">
              <a:xfrm>
                <a:off x="6824620" y="2940666"/>
                <a:ext cx="95861" cy="88899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23" name="Rectangle 8422"/>
              <p:cNvSpPr/>
              <p:nvPr/>
            </p:nvSpPr>
            <p:spPr bwMode="auto">
              <a:xfrm>
                <a:off x="6932009" y="2940666"/>
                <a:ext cx="95861" cy="88899"/>
              </a:xfrm>
              <a:prstGeom prst="rect">
                <a:avLst/>
              </a:prstGeom>
              <a:solidFill>
                <a:srgbClr val="996633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24" name="Rectangle 8423"/>
              <p:cNvSpPr/>
              <p:nvPr/>
            </p:nvSpPr>
            <p:spPr bwMode="auto">
              <a:xfrm>
                <a:off x="7039398" y="2940666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25" name="Rectangle 8424"/>
              <p:cNvSpPr/>
              <p:nvPr/>
            </p:nvSpPr>
            <p:spPr bwMode="auto">
              <a:xfrm>
                <a:off x="7146787" y="2940666"/>
                <a:ext cx="95861" cy="88899"/>
              </a:xfrm>
              <a:prstGeom prst="rect">
                <a:avLst/>
              </a:prstGeom>
              <a:solidFill>
                <a:srgbClr val="DDDDDD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26" name="Rectangle 8425"/>
              <p:cNvSpPr/>
              <p:nvPr/>
            </p:nvSpPr>
            <p:spPr bwMode="auto">
              <a:xfrm>
                <a:off x="7254176" y="2940666"/>
                <a:ext cx="95861" cy="88899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27" name="Rectangle 8426"/>
              <p:cNvSpPr/>
              <p:nvPr/>
            </p:nvSpPr>
            <p:spPr bwMode="auto">
              <a:xfrm>
                <a:off x="7361565" y="2940666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28" name="Rectangle 8427"/>
              <p:cNvSpPr/>
              <p:nvPr/>
            </p:nvSpPr>
            <p:spPr bwMode="auto">
              <a:xfrm>
                <a:off x="7468954" y="294066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29" name="Rectangle 8428"/>
              <p:cNvSpPr/>
              <p:nvPr/>
            </p:nvSpPr>
            <p:spPr bwMode="auto">
              <a:xfrm>
                <a:off x="7576343" y="294066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30" name="Rectangle 8429"/>
              <p:cNvSpPr/>
              <p:nvPr/>
            </p:nvSpPr>
            <p:spPr bwMode="auto">
              <a:xfrm>
                <a:off x="7683732" y="294066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31" name="Rectangle 8430"/>
              <p:cNvSpPr/>
              <p:nvPr/>
            </p:nvSpPr>
            <p:spPr bwMode="auto">
              <a:xfrm>
                <a:off x="7791121" y="294066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32" name="Rectangle 8431"/>
              <p:cNvSpPr/>
              <p:nvPr/>
            </p:nvSpPr>
            <p:spPr bwMode="auto">
              <a:xfrm>
                <a:off x="7898510" y="294066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33" name="Rectangle 8432"/>
              <p:cNvSpPr/>
              <p:nvPr/>
            </p:nvSpPr>
            <p:spPr bwMode="auto">
              <a:xfrm>
                <a:off x="8005899" y="294066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34" name="Rectangle 8433"/>
              <p:cNvSpPr/>
              <p:nvPr/>
            </p:nvSpPr>
            <p:spPr bwMode="auto">
              <a:xfrm>
                <a:off x="5965507" y="304133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35" name="Rectangle 8434"/>
              <p:cNvSpPr/>
              <p:nvPr/>
            </p:nvSpPr>
            <p:spPr bwMode="auto">
              <a:xfrm>
                <a:off x="6072896" y="304133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36" name="Rectangle 8435"/>
              <p:cNvSpPr/>
              <p:nvPr/>
            </p:nvSpPr>
            <p:spPr bwMode="auto">
              <a:xfrm>
                <a:off x="6180285" y="304133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37" name="Rectangle 8436"/>
              <p:cNvSpPr/>
              <p:nvPr/>
            </p:nvSpPr>
            <p:spPr bwMode="auto">
              <a:xfrm>
                <a:off x="6287674" y="304133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38" name="Rectangle 8437"/>
              <p:cNvSpPr/>
              <p:nvPr/>
            </p:nvSpPr>
            <p:spPr bwMode="auto">
              <a:xfrm>
                <a:off x="6395063" y="304133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39" name="Rectangle 8438"/>
              <p:cNvSpPr/>
              <p:nvPr/>
            </p:nvSpPr>
            <p:spPr bwMode="auto">
              <a:xfrm>
                <a:off x="6502452" y="304133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40" name="Rectangle 8439"/>
              <p:cNvSpPr/>
              <p:nvPr/>
            </p:nvSpPr>
            <p:spPr bwMode="auto">
              <a:xfrm>
                <a:off x="6609841" y="304133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41" name="Rectangle 8440"/>
              <p:cNvSpPr/>
              <p:nvPr/>
            </p:nvSpPr>
            <p:spPr bwMode="auto">
              <a:xfrm>
                <a:off x="6717230" y="304133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42" name="Rectangle 8441"/>
              <p:cNvSpPr/>
              <p:nvPr/>
            </p:nvSpPr>
            <p:spPr bwMode="auto">
              <a:xfrm>
                <a:off x="6824620" y="3041335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43" name="Rectangle 8442"/>
              <p:cNvSpPr/>
              <p:nvPr/>
            </p:nvSpPr>
            <p:spPr bwMode="auto">
              <a:xfrm>
                <a:off x="6932009" y="3041335"/>
                <a:ext cx="95861" cy="88899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44" name="Rectangle 8443"/>
              <p:cNvSpPr/>
              <p:nvPr/>
            </p:nvSpPr>
            <p:spPr bwMode="auto">
              <a:xfrm>
                <a:off x="7039398" y="3041335"/>
                <a:ext cx="95861" cy="88899"/>
              </a:xfrm>
              <a:prstGeom prst="rect">
                <a:avLst/>
              </a:prstGeom>
              <a:solidFill>
                <a:srgbClr val="996633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45" name="Rectangle 8444"/>
              <p:cNvSpPr/>
              <p:nvPr/>
            </p:nvSpPr>
            <p:spPr bwMode="auto">
              <a:xfrm>
                <a:off x="7146787" y="3041335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46" name="Rectangle 8445"/>
              <p:cNvSpPr/>
              <p:nvPr/>
            </p:nvSpPr>
            <p:spPr bwMode="auto">
              <a:xfrm>
                <a:off x="7254176" y="3041335"/>
                <a:ext cx="95861" cy="88899"/>
              </a:xfrm>
              <a:prstGeom prst="rect">
                <a:avLst/>
              </a:prstGeom>
              <a:solidFill>
                <a:srgbClr val="DDDDDD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47" name="Rectangle 8446"/>
              <p:cNvSpPr/>
              <p:nvPr/>
            </p:nvSpPr>
            <p:spPr bwMode="auto">
              <a:xfrm>
                <a:off x="7361565" y="3041335"/>
                <a:ext cx="95861" cy="88899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48" name="Rectangle 8447"/>
              <p:cNvSpPr/>
              <p:nvPr/>
            </p:nvSpPr>
            <p:spPr bwMode="auto">
              <a:xfrm>
                <a:off x="7468954" y="3041335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49" name="Rectangle 8448"/>
              <p:cNvSpPr/>
              <p:nvPr/>
            </p:nvSpPr>
            <p:spPr bwMode="auto">
              <a:xfrm>
                <a:off x="7576343" y="304133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50" name="Rectangle 8449"/>
              <p:cNvSpPr/>
              <p:nvPr/>
            </p:nvSpPr>
            <p:spPr bwMode="auto">
              <a:xfrm>
                <a:off x="7683732" y="304133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51" name="Rectangle 8450"/>
              <p:cNvSpPr/>
              <p:nvPr/>
            </p:nvSpPr>
            <p:spPr bwMode="auto">
              <a:xfrm>
                <a:off x="7791121" y="304133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52" name="Rectangle 8451"/>
              <p:cNvSpPr/>
              <p:nvPr/>
            </p:nvSpPr>
            <p:spPr bwMode="auto">
              <a:xfrm>
                <a:off x="7898510" y="304133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53" name="Rectangle 8452"/>
              <p:cNvSpPr/>
              <p:nvPr/>
            </p:nvSpPr>
            <p:spPr bwMode="auto">
              <a:xfrm>
                <a:off x="8005899" y="304133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54" name="Rectangle 8453"/>
              <p:cNvSpPr/>
              <p:nvPr/>
            </p:nvSpPr>
            <p:spPr bwMode="auto">
              <a:xfrm>
                <a:off x="5965507" y="314200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55" name="Rectangle 8454"/>
              <p:cNvSpPr/>
              <p:nvPr/>
            </p:nvSpPr>
            <p:spPr bwMode="auto">
              <a:xfrm>
                <a:off x="6072896" y="314200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56" name="Rectangle 8455"/>
              <p:cNvSpPr/>
              <p:nvPr/>
            </p:nvSpPr>
            <p:spPr bwMode="auto">
              <a:xfrm>
                <a:off x="6180285" y="314200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57" name="Rectangle 8456"/>
              <p:cNvSpPr/>
              <p:nvPr/>
            </p:nvSpPr>
            <p:spPr bwMode="auto">
              <a:xfrm>
                <a:off x="6287674" y="314200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58" name="Rectangle 8457"/>
              <p:cNvSpPr/>
              <p:nvPr/>
            </p:nvSpPr>
            <p:spPr bwMode="auto">
              <a:xfrm>
                <a:off x="6395063" y="314200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59" name="Rectangle 8458"/>
              <p:cNvSpPr/>
              <p:nvPr/>
            </p:nvSpPr>
            <p:spPr bwMode="auto">
              <a:xfrm>
                <a:off x="6502452" y="314200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60" name="Rectangle 8459"/>
              <p:cNvSpPr/>
              <p:nvPr/>
            </p:nvSpPr>
            <p:spPr bwMode="auto">
              <a:xfrm>
                <a:off x="6609841" y="314200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61" name="Rectangle 8460"/>
              <p:cNvSpPr/>
              <p:nvPr/>
            </p:nvSpPr>
            <p:spPr bwMode="auto">
              <a:xfrm>
                <a:off x="6717230" y="314200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62" name="Rectangle 8461"/>
              <p:cNvSpPr/>
              <p:nvPr/>
            </p:nvSpPr>
            <p:spPr bwMode="auto">
              <a:xfrm>
                <a:off x="6824620" y="314200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63" name="Rectangle 8462"/>
              <p:cNvSpPr/>
              <p:nvPr/>
            </p:nvSpPr>
            <p:spPr bwMode="auto">
              <a:xfrm>
                <a:off x="6932009" y="3142004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64" name="Rectangle 8463"/>
              <p:cNvSpPr/>
              <p:nvPr/>
            </p:nvSpPr>
            <p:spPr bwMode="auto">
              <a:xfrm>
                <a:off x="7039398" y="3142004"/>
                <a:ext cx="95861" cy="88899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65" name="Rectangle 8464"/>
              <p:cNvSpPr/>
              <p:nvPr/>
            </p:nvSpPr>
            <p:spPr bwMode="auto">
              <a:xfrm>
                <a:off x="7146787" y="3142004"/>
                <a:ext cx="95861" cy="88899"/>
              </a:xfrm>
              <a:prstGeom prst="rect">
                <a:avLst/>
              </a:prstGeom>
              <a:solidFill>
                <a:srgbClr val="996633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66" name="Rectangle 8465"/>
              <p:cNvSpPr/>
              <p:nvPr/>
            </p:nvSpPr>
            <p:spPr bwMode="auto">
              <a:xfrm>
                <a:off x="7254176" y="3142004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67" name="Rectangle 8466"/>
              <p:cNvSpPr/>
              <p:nvPr/>
            </p:nvSpPr>
            <p:spPr bwMode="auto">
              <a:xfrm>
                <a:off x="7361565" y="3142004"/>
                <a:ext cx="95861" cy="88899"/>
              </a:xfrm>
              <a:prstGeom prst="rect">
                <a:avLst/>
              </a:prstGeom>
              <a:solidFill>
                <a:srgbClr val="DDDDDD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68" name="Rectangle 8467"/>
              <p:cNvSpPr/>
              <p:nvPr/>
            </p:nvSpPr>
            <p:spPr bwMode="auto">
              <a:xfrm>
                <a:off x="7468954" y="3142004"/>
                <a:ext cx="95861" cy="88899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69" name="Rectangle 8468"/>
              <p:cNvSpPr/>
              <p:nvPr/>
            </p:nvSpPr>
            <p:spPr bwMode="auto">
              <a:xfrm>
                <a:off x="7576343" y="3142004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70" name="Rectangle 8469"/>
              <p:cNvSpPr/>
              <p:nvPr/>
            </p:nvSpPr>
            <p:spPr bwMode="auto">
              <a:xfrm>
                <a:off x="7683732" y="314200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71" name="Rectangle 8470"/>
              <p:cNvSpPr/>
              <p:nvPr/>
            </p:nvSpPr>
            <p:spPr bwMode="auto">
              <a:xfrm>
                <a:off x="7791121" y="314200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72" name="Rectangle 8471"/>
              <p:cNvSpPr/>
              <p:nvPr/>
            </p:nvSpPr>
            <p:spPr bwMode="auto">
              <a:xfrm>
                <a:off x="7898510" y="314200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73" name="Rectangle 8472"/>
              <p:cNvSpPr/>
              <p:nvPr/>
            </p:nvSpPr>
            <p:spPr bwMode="auto">
              <a:xfrm>
                <a:off x="8005899" y="314200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74" name="Rectangle 8473"/>
              <p:cNvSpPr/>
              <p:nvPr/>
            </p:nvSpPr>
            <p:spPr bwMode="auto">
              <a:xfrm>
                <a:off x="5965507" y="324267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75" name="Rectangle 8474"/>
              <p:cNvSpPr/>
              <p:nvPr/>
            </p:nvSpPr>
            <p:spPr bwMode="auto">
              <a:xfrm>
                <a:off x="6072896" y="324267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76" name="Rectangle 8475"/>
              <p:cNvSpPr/>
              <p:nvPr/>
            </p:nvSpPr>
            <p:spPr bwMode="auto">
              <a:xfrm>
                <a:off x="6180285" y="324267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77" name="Rectangle 8476"/>
              <p:cNvSpPr/>
              <p:nvPr/>
            </p:nvSpPr>
            <p:spPr bwMode="auto">
              <a:xfrm>
                <a:off x="6287674" y="324267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78" name="Rectangle 8477"/>
              <p:cNvSpPr/>
              <p:nvPr/>
            </p:nvSpPr>
            <p:spPr bwMode="auto">
              <a:xfrm>
                <a:off x="6395063" y="324267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79" name="Rectangle 8478"/>
              <p:cNvSpPr/>
              <p:nvPr/>
            </p:nvSpPr>
            <p:spPr bwMode="auto">
              <a:xfrm>
                <a:off x="6502452" y="324267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80" name="Rectangle 8479"/>
              <p:cNvSpPr/>
              <p:nvPr/>
            </p:nvSpPr>
            <p:spPr bwMode="auto">
              <a:xfrm>
                <a:off x="6609841" y="324267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81" name="Rectangle 8480"/>
              <p:cNvSpPr/>
              <p:nvPr/>
            </p:nvSpPr>
            <p:spPr bwMode="auto">
              <a:xfrm>
                <a:off x="6717230" y="324267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82" name="Rectangle 8481"/>
              <p:cNvSpPr/>
              <p:nvPr/>
            </p:nvSpPr>
            <p:spPr bwMode="auto">
              <a:xfrm>
                <a:off x="6824620" y="324267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83" name="Rectangle 8482"/>
              <p:cNvSpPr/>
              <p:nvPr/>
            </p:nvSpPr>
            <p:spPr bwMode="auto">
              <a:xfrm>
                <a:off x="6932009" y="324267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84" name="Rectangle 8483"/>
              <p:cNvSpPr/>
              <p:nvPr/>
            </p:nvSpPr>
            <p:spPr bwMode="auto">
              <a:xfrm>
                <a:off x="7039398" y="3242674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85" name="Rectangle 8484"/>
              <p:cNvSpPr/>
              <p:nvPr/>
            </p:nvSpPr>
            <p:spPr bwMode="auto">
              <a:xfrm>
                <a:off x="7146787" y="3242674"/>
                <a:ext cx="95861" cy="88899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86" name="Rectangle 8485"/>
              <p:cNvSpPr/>
              <p:nvPr/>
            </p:nvSpPr>
            <p:spPr bwMode="auto">
              <a:xfrm>
                <a:off x="7254176" y="3242674"/>
                <a:ext cx="95861" cy="88899"/>
              </a:xfrm>
              <a:prstGeom prst="rect">
                <a:avLst/>
              </a:prstGeom>
              <a:solidFill>
                <a:srgbClr val="996633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87" name="Rectangle 8486"/>
              <p:cNvSpPr/>
              <p:nvPr/>
            </p:nvSpPr>
            <p:spPr bwMode="auto">
              <a:xfrm>
                <a:off x="7361565" y="3242674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88" name="Rectangle 8487"/>
              <p:cNvSpPr/>
              <p:nvPr/>
            </p:nvSpPr>
            <p:spPr bwMode="auto">
              <a:xfrm>
                <a:off x="7468954" y="3242674"/>
                <a:ext cx="95861" cy="88899"/>
              </a:xfrm>
              <a:prstGeom prst="rect">
                <a:avLst/>
              </a:prstGeom>
              <a:solidFill>
                <a:srgbClr val="DDDDDD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89" name="Rectangle 8488"/>
              <p:cNvSpPr/>
              <p:nvPr/>
            </p:nvSpPr>
            <p:spPr bwMode="auto">
              <a:xfrm>
                <a:off x="7576343" y="3242674"/>
                <a:ext cx="95861" cy="88899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90" name="Rectangle 8489"/>
              <p:cNvSpPr/>
              <p:nvPr/>
            </p:nvSpPr>
            <p:spPr bwMode="auto">
              <a:xfrm>
                <a:off x="7683732" y="3242674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91" name="Rectangle 8490"/>
              <p:cNvSpPr/>
              <p:nvPr/>
            </p:nvSpPr>
            <p:spPr bwMode="auto">
              <a:xfrm>
                <a:off x="7791121" y="324267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92" name="Rectangle 8491"/>
              <p:cNvSpPr/>
              <p:nvPr/>
            </p:nvSpPr>
            <p:spPr bwMode="auto">
              <a:xfrm>
                <a:off x="7898510" y="324267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93" name="Rectangle 8492"/>
              <p:cNvSpPr/>
              <p:nvPr/>
            </p:nvSpPr>
            <p:spPr bwMode="auto">
              <a:xfrm>
                <a:off x="8005899" y="324267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94" name="Rectangle 8493"/>
              <p:cNvSpPr/>
              <p:nvPr/>
            </p:nvSpPr>
            <p:spPr bwMode="auto">
              <a:xfrm>
                <a:off x="5965507" y="334334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95" name="Rectangle 8494"/>
              <p:cNvSpPr/>
              <p:nvPr/>
            </p:nvSpPr>
            <p:spPr bwMode="auto">
              <a:xfrm>
                <a:off x="6072896" y="334334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96" name="Rectangle 8495"/>
              <p:cNvSpPr/>
              <p:nvPr/>
            </p:nvSpPr>
            <p:spPr bwMode="auto">
              <a:xfrm>
                <a:off x="6180285" y="334334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97" name="Rectangle 8496"/>
              <p:cNvSpPr/>
              <p:nvPr/>
            </p:nvSpPr>
            <p:spPr bwMode="auto">
              <a:xfrm>
                <a:off x="6287674" y="334334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98" name="Rectangle 8497"/>
              <p:cNvSpPr/>
              <p:nvPr/>
            </p:nvSpPr>
            <p:spPr bwMode="auto">
              <a:xfrm>
                <a:off x="6395063" y="334334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99" name="Rectangle 8498"/>
              <p:cNvSpPr/>
              <p:nvPr/>
            </p:nvSpPr>
            <p:spPr bwMode="auto">
              <a:xfrm>
                <a:off x="6502452" y="334334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00" name="Rectangle 8499"/>
              <p:cNvSpPr/>
              <p:nvPr/>
            </p:nvSpPr>
            <p:spPr bwMode="auto">
              <a:xfrm>
                <a:off x="6609841" y="334334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01" name="Rectangle 8500"/>
              <p:cNvSpPr/>
              <p:nvPr/>
            </p:nvSpPr>
            <p:spPr bwMode="auto">
              <a:xfrm>
                <a:off x="6717230" y="334334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02" name="Rectangle 8501"/>
              <p:cNvSpPr/>
              <p:nvPr/>
            </p:nvSpPr>
            <p:spPr bwMode="auto">
              <a:xfrm>
                <a:off x="6824620" y="334334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03" name="Rectangle 8502"/>
              <p:cNvSpPr/>
              <p:nvPr/>
            </p:nvSpPr>
            <p:spPr bwMode="auto">
              <a:xfrm>
                <a:off x="6932009" y="334334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04" name="Rectangle 8503"/>
              <p:cNvSpPr/>
              <p:nvPr/>
            </p:nvSpPr>
            <p:spPr bwMode="auto">
              <a:xfrm>
                <a:off x="7039398" y="334334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05" name="Rectangle 8504"/>
              <p:cNvSpPr/>
              <p:nvPr/>
            </p:nvSpPr>
            <p:spPr bwMode="auto">
              <a:xfrm>
                <a:off x="7146787" y="3343343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06" name="Rectangle 8505"/>
              <p:cNvSpPr/>
              <p:nvPr/>
            </p:nvSpPr>
            <p:spPr bwMode="auto">
              <a:xfrm>
                <a:off x="7254176" y="3343343"/>
                <a:ext cx="95861" cy="88899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07" name="Rectangle 8506"/>
              <p:cNvSpPr/>
              <p:nvPr/>
            </p:nvSpPr>
            <p:spPr bwMode="auto">
              <a:xfrm>
                <a:off x="7361565" y="3343343"/>
                <a:ext cx="95861" cy="88899"/>
              </a:xfrm>
              <a:prstGeom prst="rect">
                <a:avLst/>
              </a:prstGeom>
              <a:solidFill>
                <a:srgbClr val="996633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08" name="Rectangle 8507"/>
              <p:cNvSpPr/>
              <p:nvPr/>
            </p:nvSpPr>
            <p:spPr bwMode="auto">
              <a:xfrm>
                <a:off x="7468954" y="3343343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09" name="Rectangle 8508"/>
              <p:cNvSpPr/>
              <p:nvPr/>
            </p:nvSpPr>
            <p:spPr bwMode="auto">
              <a:xfrm>
                <a:off x="7576343" y="3343343"/>
                <a:ext cx="95861" cy="88899"/>
              </a:xfrm>
              <a:prstGeom prst="rect">
                <a:avLst/>
              </a:prstGeom>
              <a:solidFill>
                <a:srgbClr val="DDDDDD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10" name="Rectangle 8509"/>
              <p:cNvSpPr/>
              <p:nvPr/>
            </p:nvSpPr>
            <p:spPr bwMode="auto">
              <a:xfrm>
                <a:off x="7683732" y="3343343"/>
                <a:ext cx="95861" cy="88899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11" name="Rectangle 8510"/>
              <p:cNvSpPr/>
              <p:nvPr/>
            </p:nvSpPr>
            <p:spPr bwMode="auto">
              <a:xfrm>
                <a:off x="7791121" y="3343343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12" name="Rectangle 8511"/>
              <p:cNvSpPr/>
              <p:nvPr/>
            </p:nvSpPr>
            <p:spPr bwMode="auto">
              <a:xfrm>
                <a:off x="7898510" y="334334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13" name="Rectangle 8512"/>
              <p:cNvSpPr/>
              <p:nvPr/>
            </p:nvSpPr>
            <p:spPr bwMode="auto">
              <a:xfrm>
                <a:off x="8005899" y="334334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14" name="Rectangle 8513"/>
              <p:cNvSpPr/>
              <p:nvPr/>
            </p:nvSpPr>
            <p:spPr bwMode="auto">
              <a:xfrm>
                <a:off x="5965507" y="344401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15" name="Rectangle 8514"/>
              <p:cNvSpPr/>
              <p:nvPr/>
            </p:nvSpPr>
            <p:spPr bwMode="auto">
              <a:xfrm>
                <a:off x="6072896" y="344401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16" name="Rectangle 8515"/>
              <p:cNvSpPr/>
              <p:nvPr/>
            </p:nvSpPr>
            <p:spPr bwMode="auto">
              <a:xfrm>
                <a:off x="6180285" y="344401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17" name="Rectangle 8516"/>
              <p:cNvSpPr/>
              <p:nvPr/>
            </p:nvSpPr>
            <p:spPr bwMode="auto">
              <a:xfrm>
                <a:off x="6287674" y="344401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18" name="Rectangle 8517"/>
              <p:cNvSpPr/>
              <p:nvPr/>
            </p:nvSpPr>
            <p:spPr bwMode="auto">
              <a:xfrm>
                <a:off x="6395063" y="344401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19" name="Rectangle 8518"/>
              <p:cNvSpPr/>
              <p:nvPr/>
            </p:nvSpPr>
            <p:spPr bwMode="auto">
              <a:xfrm>
                <a:off x="6502452" y="344401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20" name="Rectangle 8519"/>
              <p:cNvSpPr/>
              <p:nvPr/>
            </p:nvSpPr>
            <p:spPr bwMode="auto">
              <a:xfrm>
                <a:off x="6609841" y="344401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21" name="Rectangle 8520"/>
              <p:cNvSpPr/>
              <p:nvPr/>
            </p:nvSpPr>
            <p:spPr bwMode="auto">
              <a:xfrm>
                <a:off x="6717230" y="344401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22" name="Rectangle 8521"/>
              <p:cNvSpPr/>
              <p:nvPr/>
            </p:nvSpPr>
            <p:spPr bwMode="auto">
              <a:xfrm>
                <a:off x="6824620" y="344401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23" name="Rectangle 8522"/>
              <p:cNvSpPr/>
              <p:nvPr/>
            </p:nvSpPr>
            <p:spPr bwMode="auto">
              <a:xfrm>
                <a:off x="6932009" y="344401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24" name="Rectangle 8523"/>
              <p:cNvSpPr/>
              <p:nvPr/>
            </p:nvSpPr>
            <p:spPr bwMode="auto">
              <a:xfrm>
                <a:off x="7039398" y="344401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25" name="Rectangle 8524"/>
              <p:cNvSpPr/>
              <p:nvPr/>
            </p:nvSpPr>
            <p:spPr bwMode="auto">
              <a:xfrm>
                <a:off x="7146787" y="344401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26" name="Rectangle 8525"/>
              <p:cNvSpPr/>
              <p:nvPr/>
            </p:nvSpPr>
            <p:spPr bwMode="auto">
              <a:xfrm>
                <a:off x="7254176" y="3444012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27" name="Rectangle 8526"/>
              <p:cNvSpPr/>
              <p:nvPr/>
            </p:nvSpPr>
            <p:spPr bwMode="auto">
              <a:xfrm>
                <a:off x="7361565" y="3444012"/>
                <a:ext cx="95861" cy="88899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28" name="Rectangle 8527"/>
              <p:cNvSpPr/>
              <p:nvPr/>
            </p:nvSpPr>
            <p:spPr bwMode="auto">
              <a:xfrm>
                <a:off x="7468954" y="3444012"/>
                <a:ext cx="95861" cy="88899"/>
              </a:xfrm>
              <a:prstGeom prst="rect">
                <a:avLst/>
              </a:prstGeom>
              <a:solidFill>
                <a:srgbClr val="996633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29" name="Rectangle 8528"/>
              <p:cNvSpPr/>
              <p:nvPr/>
            </p:nvSpPr>
            <p:spPr bwMode="auto">
              <a:xfrm>
                <a:off x="7576343" y="3444012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30" name="Rectangle 8529"/>
              <p:cNvSpPr/>
              <p:nvPr/>
            </p:nvSpPr>
            <p:spPr bwMode="auto">
              <a:xfrm>
                <a:off x="7683732" y="3444012"/>
                <a:ext cx="95861" cy="88899"/>
              </a:xfrm>
              <a:prstGeom prst="rect">
                <a:avLst/>
              </a:prstGeom>
              <a:solidFill>
                <a:srgbClr val="DDDDDD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31" name="Rectangle 8530"/>
              <p:cNvSpPr/>
              <p:nvPr/>
            </p:nvSpPr>
            <p:spPr bwMode="auto">
              <a:xfrm>
                <a:off x="7791121" y="3444012"/>
                <a:ext cx="95861" cy="88899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32" name="Rectangle 8531"/>
              <p:cNvSpPr/>
              <p:nvPr/>
            </p:nvSpPr>
            <p:spPr bwMode="auto">
              <a:xfrm>
                <a:off x="7898510" y="3444012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33" name="Rectangle 8532"/>
              <p:cNvSpPr/>
              <p:nvPr/>
            </p:nvSpPr>
            <p:spPr bwMode="auto">
              <a:xfrm>
                <a:off x="8005899" y="344401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34" name="Rectangle 8533"/>
              <p:cNvSpPr/>
              <p:nvPr/>
            </p:nvSpPr>
            <p:spPr bwMode="auto">
              <a:xfrm>
                <a:off x="5965507" y="354468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35" name="Rectangle 8534"/>
              <p:cNvSpPr/>
              <p:nvPr/>
            </p:nvSpPr>
            <p:spPr bwMode="auto">
              <a:xfrm>
                <a:off x="6072896" y="354468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36" name="Rectangle 8535"/>
              <p:cNvSpPr/>
              <p:nvPr/>
            </p:nvSpPr>
            <p:spPr bwMode="auto">
              <a:xfrm>
                <a:off x="6180285" y="354468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37" name="Rectangle 8536"/>
              <p:cNvSpPr/>
              <p:nvPr/>
            </p:nvSpPr>
            <p:spPr bwMode="auto">
              <a:xfrm>
                <a:off x="6287674" y="354468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38" name="Rectangle 8537"/>
              <p:cNvSpPr/>
              <p:nvPr/>
            </p:nvSpPr>
            <p:spPr bwMode="auto">
              <a:xfrm>
                <a:off x="6395063" y="354468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39" name="Rectangle 8538"/>
              <p:cNvSpPr/>
              <p:nvPr/>
            </p:nvSpPr>
            <p:spPr bwMode="auto">
              <a:xfrm>
                <a:off x="6502452" y="354468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40" name="Rectangle 8539"/>
              <p:cNvSpPr/>
              <p:nvPr/>
            </p:nvSpPr>
            <p:spPr bwMode="auto">
              <a:xfrm>
                <a:off x="6609841" y="354468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41" name="Rectangle 8540"/>
              <p:cNvSpPr/>
              <p:nvPr/>
            </p:nvSpPr>
            <p:spPr bwMode="auto">
              <a:xfrm>
                <a:off x="6717230" y="354468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42" name="Rectangle 8541"/>
              <p:cNvSpPr/>
              <p:nvPr/>
            </p:nvSpPr>
            <p:spPr bwMode="auto">
              <a:xfrm>
                <a:off x="6824620" y="354468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43" name="Rectangle 8542"/>
              <p:cNvSpPr/>
              <p:nvPr/>
            </p:nvSpPr>
            <p:spPr bwMode="auto">
              <a:xfrm>
                <a:off x="6932009" y="354468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44" name="Rectangle 8543"/>
              <p:cNvSpPr/>
              <p:nvPr/>
            </p:nvSpPr>
            <p:spPr bwMode="auto">
              <a:xfrm>
                <a:off x="7039398" y="354468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45" name="Rectangle 8544"/>
              <p:cNvSpPr/>
              <p:nvPr/>
            </p:nvSpPr>
            <p:spPr bwMode="auto">
              <a:xfrm>
                <a:off x="7146787" y="354468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46" name="Rectangle 8545"/>
              <p:cNvSpPr/>
              <p:nvPr/>
            </p:nvSpPr>
            <p:spPr bwMode="auto">
              <a:xfrm>
                <a:off x="7254176" y="354468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47" name="Rectangle 8546"/>
              <p:cNvSpPr/>
              <p:nvPr/>
            </p:nvSpPr>
            <p:spPr bwMode="auto">
              <a:xfrm>
                <a:off x="7361565" y="3544682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48" name="Rectangle 8547"/>
              <p:cNvSpPr/>
              <p:nvPr/>
            </p:nvSpPr>
            <p:spPr bwMode="auto">
              <a:xfrm>
                <a:off x="7468954" y="3544682"/>
                <a:ext cx="95861" cy="88899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49" name="Rectangle 8548"/>
              <p:cNvSpPr/>
              <p:nvPr/>
            </p:nvSpPr>
            <p:spPr bwMode="auto">
              <a:xfrm>
                <a:off x="7576343" y="3544682"/>
                <a:ext cx="95861" cy="88899"/>
              </a:xfrm>
              <a:prstGeom prst="rect">
                <a:avLst/>
              </a:prstGeom>
              <a:solidFill>
                <a:srgbClr val="996633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50" name="Rectangle 8549"/>
              <p:cNvSpPr/>
              <p:nvPr/>
            </p:nvSpPr>
            <p:spPr bwMode="auto">
              <a:xfrm>
                <a:off x="7683732" y="3544682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51" name="Rectangle 8550"/>
              <p:cNvSpPr/>
              <p:nvPr/>
            </p:nvSpPr>
            <p:spPr bwMode="auto">
              <a:xfrm>
                <a:off x="7791121" y="3544682"/>
                <a:ext cx="95861" cy="88899"/>
              </a:xfrm>
              <a:prstGeom prst="rect">
                <a:avLst/>
              </a:prstGeom>
              <a:solidFill>
                <a:srgbClr val="DDDDDD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52" name="Rectangle 8551"/>
              <p:cNvSpPr/>
              <p:nvPr/>
            </p:nvSpPr>
            <p:spPr bwMode="auto">
              <a:xfrm>
                <a:off x="7898510" y="3544682"/>
                <a:ext cx="95861" cy="88899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53" name="Rectangle 8552"/>
              <p:cNvSpPr/>
              <p:nvPr/>
            </p:nvSpPr>
            <p:spPr bwMode="auto">
              <a:xfrm>
                <a:off x="8005899" y="3544682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54" name="Rectangle 8553"/>
              <p:cNvSpPr/>
              <p:nvPr/>
            </p:nvSpPr>
            <p:spPr bwMode="auto">
              <a:xfrm>
                <a:off x="5965507" y="1631964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55" name="Rectangle 8554"/>
              <p:cNvSpPr/>
              <p:nvPr/>
            </p:nvSpPr>
            <p:spPr bwMode="auto">
              <a:xfrm>
                <a:off x="6072896" y="16319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56" name="Rectangle 8555"/>
              <p:cNvSpPr/>
              <p:nvPr/>
            </p:nvSpPr>
            <p:spPr bwMode="auto">
              <a:xfrm>
                <a:off x="6180285" y="16319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57" name="Rectangle 8556"/>
              <p:cNvSpPr/>
              <p:nvPr/>
            </p:nvSpPr>
            <p:spPr bwMode="auto">
              <a:xfrm>
                <a:off x="6287674" y="16319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58" name="Rectangle 8557"/>
              <p:cNvSpPr/>
              <p:nvPr/>
            </p:nvSpPr>
            <p:spPr bwMode="auto">
              <a:xfrm>
                <a:off x="6395063" y="16319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59" name="Rectangle 8558"/>
              <p:cNvSpPr/>
              <p:nvPr/>
            </p:nvSpPr>
            <p:spPr bwMode="auto">
              <a:xfrm>
                <a:off x="6502452" y="16319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60" name="Rectangle 8559"/>
              <p:cNvSpPr/>
              <p:nvPr/>
            </p:nvSpPr>
            <p:spPr bwMode="auto">
              <a:xfrm>
                <a:off x="6609841" y="16319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61" name="Rectangle 8560"/>
              <p:cNvSpPr/>
              <p:nvPr/>
            </p:nvSpPr>
            <p:spPr bwMode="auto">
              <a:xfrm>
                <a:off x="6717230" y="16319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62" name="Rectangle 8561"/>
              <p:cNvSpPr/>
              <p:nvPr/>
            </p:nvSpPr>
            <p:spPr bwMode="auto">
              <a:xfrm>
                <a:off x="6824620" y="16319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63" name="Rectangle 8562"/>
              <p:cNvSpPr/>
              <p:nvPr/>
            </p:nvSpPr>
            <p:spPr bwMode="auto">
              <a:xfrm>
                <a:off x="6932009" y="16319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64" name="Rectangle 8563"/>
              <p:cNvSpPr/>
              <p:nvPr/>
            </p:nvSpPr>
            <p:spPr bwMode="auto">
              <a:xfrm>
                <a:off x="7039398" y="16319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65" name="Rectangle 8564"/>
              <p:cNvSpPr/>
              <p:nvPr/>
            </p:nvSpPr>
            <p:spPr bwMode="auto">
              <a:xfrm>
                <a:off x="7146787" y="16319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66" name="Rectangle 8565"/>
              <p:cNvSpPr/>
              <p:nvPr/>
            </p:nvSpPr>
            <p:spPr bwMode="auto">
              <a:xfrm>
                <a:off x="7254176" y="16319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67" name="Rectangle 8566"/>
              <p:cNvSpPr/>
              <p:nvPr/>
            </p:nvSpPr>
            <p:spPr bwMode="auto">
              <a:xfrm>
                <a:off x="7361565" y="16319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68" name="Rectangle 8567"/>
              <p:cNvSpPr/>
              <p:nvPr/>
            </p:nvSpPr>
            <p:spPr bwMode="auto">
              <a:xfrm>
                <a:off x="7468954" y="1631964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69" name="Rectangle 8568"/>
              <p:cNvSpPr/>
              <p:nvPr/>
            </p:nvSpPr>
            <p:spPr bwMode="auto">
              <a:xfrm>
                <a:off x="7576343" y="1631964"/>
                <a:ext cx="95861" cy="88899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70" name="Rectangle 8569"/>
              <p:cNvSpPr/>
              <p:nvPr/>
            </p:nvSpPr>
            <p:spPr bwMode="auto">
              <a:xfrm>
                <a:off x="7683732" y="1631964"/>
                <a:ext cx="95861" cy="88899"/>
              </a:xfrm>
              <a:prstGeom prst="rect">
                <a:avLst/>
              </a:prstGeom>
              <a:solidFill>
                <a:srgbClr val="996633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71" name="Rectangle 8570"/>
              <p:cNvSpPr/>
              <p:nvPr/>
            </p:nvSpPr>
            <p:spPr bwMode="auto">
              <a:xfrm>
                <a:off x="7791121" y="1631964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72" name="Rectangle 8571"/>
              <p:cNvSpPr/>
              <p:nvPr/>
            </p:nvSpPr>
            <p:spPr bwMode="auto">
              <a:xfrm>
                <a:off x="7898510" y="1631964"/>
                <a:ext cx="95861" cy="88899"/>
              </a:xfrm>
              <a:prstGeom prst="rect">
                <a:avLst/>
              </a:prstGeom>
              <a:solidFill>
                <a:srgbClr val="DDDDDD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73" name="Rectangle 8572"/>
              <p:cNvSpPr/>
              <p:nvPr/>
            </p:nvSpPr>
            <p:spPr bwMode="auto">
              <a:xfrm>
                <a:off x="8005899" y="1631964"/>
                <a:ext cx="95861" cy="88899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74" name="Rectangle 8573"/>
              <p:cNvSpPr/>
              <p:nvPr/>
            </p:nvSpPr>
            <p:spPr bwMode="auto">
              <a:xfrm>
                <a:off x="5965507" y="1732633"/>
                <a:ext cx="95861" cy="88899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75" name="Rectangle 8574"/>
              <p:cNvSpPr/>
              <p:nvPr/>
            </p:nvSpPr>
            <p:spPr bwMode="auto">
              <a:xfrm>
                <a:off x="6072896" y="1732633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76" name="Rectangle 8575"/>
              <p:cNvSpPr/>
              <p:nvPr/>
            </p:nvSpPr>
            <p:spPr bwMode="auto">
              <a:xfrm>
                <a:off x="6180285" y="17326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77" name="Rectangle 8576"/>
              <p:cNvSpPr/>
              <p:nvPr/>
            </p:nvSpPr>
            <p:spPr bwMode="auto">
              <a:xfrm>
                <a:off x="6287674" y="17326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78" name="Rectangle 8577"/>
              <p:cNvSpPr/>
              <p:nvPr/>
            </p:nvSpPr>
            <p:spPr bwMode="auto">
              <a:xfrm>
                <a:off x="6395063" y="17326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79" name="Rectangle 8578"/>
              <p:cNvSpPr/>
              <p:nvPr/>
            </p:nvSpPr>
            <p:spPr bwMode="auto">
              <a:xfrm>
                <a:off x="6502452" y="17326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80" name="Rectangle 8579"/>
              <p:cNvSpPr/>
              <p:nvPr/>
            </p:nvSpPr>
            <p:spPr bwMode="auto">
              <a:xfrm>
                <a:off x="6609841" y="17326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81" name="Rectangle 8580"/>
              <p:cNvSpPr/>
              <p:nvPr/>
            </p:nvSpPr>
            <p:spPr bwMode="auto">
              <a:xfrm>
                <a:off x="6717230" y="17326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82" name="Rectangle 8581"/>
              <p:cNvSpPr/>
              <p:nvPr/>
            </p:nvSpPr>
            <p:spPr bwMode="auto">
              <a:xfrm>
                <a:off x="6824620" y="17326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83" name="Rectangle 8582"/>
              <p:cNvSpPr/>
              <p:nvPr/>
            </p:nvSpPr>
            <p:spPr bwMode="auto">
              <a:xfrm>
                <a:off x="6932009" y="17326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84" name="Rectangle 8583"/>
              <p:cNvSpPr/>
              <p:nvPr/>
            </p:nvSpPr>
            <p:spPr bwMode="auto">
              <a:xfrm>
                <a:off x="7039398" y="17326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85" name="Rectangle 8584"/>
              <p:cNvSpPr/>
              <p:nvPr/>
            </p:nvSpPr>
            <p:spPr bwMode="auto">
              <a:xfrm>
                <a:off x="7146787" y="17326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86" name="Rectangle 8585"/>
              <p:cNvSpPr/>
              <p:nvPr/>
            </p:nvSpPr>
            <p:spPr bwMode="auto">
              <a:xfrm>
                <a:off x="7254176" y="17326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87" name="Rectangle 8586"/>
              <p:cNvSpPr/>
              <p:nvPr/>
            </p:nvSpPr>
            <p:spPr bwMode="auto">
              <a:xfrm>
                <a:off x="7361565" y="17326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88" name="Rectangle 8587"/>
              <p:cNvSpPr/>
              <p:nvPr/>
            </p:nvSpPr>
            <p:spPr bwMode="auto">
              <a:xfrm>
                <a:off x="7468954" y="17326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89" name="Rectangle 8588"/>
              <p:cNvSpPr/>
              <p:nvPr/>
            </p:nvSpPr>
            <p:spPr bwMode="auto">
              <a:xfrm>
                <a:off x="7576343" y="1732633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90" name="Rectangle 8589"/>
              <p:cNvSpPr/>
              <p:nvPr/>
            </p:nvSpPr>
            <p:spPr bwMode="auto">
              <a:xfrm>
                <a:off x="7683732" y="1732633"/>
                <a:ext cx="95861" cy="88899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91" name="Rectangle 8590"/>
              <p:cNvSpPr/>
              <p:nvPr/>
            </p:nvSpPr>
            <p:spPr bwMode="auto">
              <a:xfrm>
                <a:off x="7791121" y="1732633"/>
                <a:ext cx="95861" cy="88899"/>
              </a:xfrm>
              <a:prstGeom prst="rect">
                <a:avLst/>
              </a:prstGeom>
              <a:solidFill>
                <a:srgbClr val="996633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92" name="Rectangle 8591"/>
              <p:cNvSpPr/>
              <p:nvPr/>
            </p:nvSpPr>
            <p:spPr bwMode="auto">
              <a:xfrm>
                <a:off x="7898510" y="1732633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93" name="Rectangle 8592"/>
              <p:cNvSpPr/>
              <p:nvPr/>
            </p:nvSpPr>
            <p:spPr bwMode="auto">
              <a:xfrm>
                <a:off x="8005899" y="1732633"/>
                <a:ext cx="95861" cy="88899"/>
              </a:xfrm>
              <a:prstGeom prst="rect">
                <a:avLst/>
              </a:prstGeom>
              <a:solidFill>
                <a:srgbClr val="DDDDDD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94" name="Rectangle 8593"/>
              <p:cNvSpPr/>
              <p:nvPr/>
            </p:nvSpPr>
            <p:spPr bwMode="auto">
              <a:xfrm>
                <a:off x="5965507" y="1833303"/>
                <a:ext cx="95861" cy="88899"/>
              </a:xfrm>
              <a:prstGeom prst="rect">
                <a:avLst/>
              </a:prstGeom>
              <a:solidFill>
                <a:srgbClr val="DDDDDD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95" name="Rectangle 8594"/>
              <p:cNvSpPr/>
              <p:nvPr/>
            </p:nvSpPr>
            <p:spPr bwMode="auto">
              <a:xfrm>
                <a:off x="6072896" y="1833303"/>
                <a:ext cx="95861" cy="88899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96" name="Rectangle 8595"/>
              <p:cNvSpPr/>
              <p:nvPr/>
            </p:nvSpPr>
            <p:spPr bwMode="auto">
              <a:xfrm>
                <a:off x="6180285" y="1833303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97" name="Rectangle 8596"/>
              <p:cNvSpPr/>
              <p:nvPr/>
            </p:nvSpPr>
            <p:spPr bwMode="auto">
              <a:xfrm>
                <a:off x="6287674" y="18333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98" name="Rectangle 8597"/>
              <p:cNvSpPr/>
              <p:nvPr/>
            </p:nvSpPr>
            <p:spPr bwMode="auto">
              <a:xfrm>
                <a:off x="6395063" y="18333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99" name="Rectangle 8598"/>
              <p:cNvSpPr/>
              <p:nvPr/>
            </p:nvSpPr>
            <p:spPr bwMode="auto">
              <a:xfrm>
                <a:off x="6502452" y="18333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00" name="Rectangle 8599"/>
              <p:cNvSpPr/>
              <p:nvPr/>
            </p:nvSpPr>
            <p:spPr bwMode="auto">
              <a:xfrm>
                <a:off x="6609841" y="18333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01" name="Rectangle 8600"/>
              <p:cNvSpPr/>
              <p:nvPr/>
            </p:nvSpPr>
            <p:spPr bwMode="auto">
              <a:xfrm>
                <a:off x="6717230" y="18333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02" name="Rectangle 8601"/>
              <p:cNvSpPr/>
              <p:nvPr/>
            </p:nvSpPr>
            <p:spPr bwMode="auto">
              <a:xfrm>
                <a:off x="6824620" y="18333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03" name="Rectangle 8602"/>
              <p:cNvSpPr/>
              <p:nvPr/>
            </p:nvSpPr>
            <p:spPr bwMode="auto">
              <a:xfrm>
                <a:off x="6932009" y="18333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04" name="Rectangle 8603"/>
              <p:cNvSpPr/>
              <p:nvPr/>
            </p:nvSpPr>
            <p:spPr bwMode="auto">
              <a:xfrm>
                <a:off x="7039398" y="18333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05" name="Rectangle 8604"/>
              <p:cNvSpPr/>
              <p:nvPr/>
            </p:nvSpPr>
            <p:spPr bwMode="auto">
              <a:xfrm>
                <a:off x="7146787" y="18333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06" name="Rectangle 8605"/>
              <p:cNvSpPr/>
              <p:nvPr/>
            </p:nvSpPr>
            <p:spPr bwMode="auto">
              <a:xfrm>
                <a:off x="7254176" y="18333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07" name="Rectangle 8606"/>
              <p:cNvSpPr/>
              <p:nvPr/>
            </p:nvSpPr>
            <p:spPr bwMode="auto">
              <a:xfrm>
                <a:off x="7361565" y="18333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08" name="Rectangle 8607"/>
              <p:cNvSpPr/>
              <p:nvPr/>
            </p:nvSpPr>
            <p:spPr bwMode="auto">
              <a:xfrm>
                <a:off x="7468954" y="18333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09" name="Rectangle 8608"/>
              <p:cNvSpPr/>
              <p:nvPr/>
            </p:nvSpPr>
            <p:spPr bwMode="auto">
              <a:xfrm>
                <a:off x="7576343" y="18333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10" name="Rectangle 8609"/>
              <p:cNvSpPr/>
              <p:nvPr/>
            </p:nvSpPr>
            <p:spPr bwMode="auto">
              <a:xfrm>
                <a:off x="7683732" y="1833303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11" name="Rectangle 8610"/>
              <p:cNvSpPr/>
              <p:nvPr/>
            </p:nvSpPr>
            <p:spPr bwMode="auto">
              <a:xfrm>
                <a:off x="7791121" y="1833303"/>
                <a:ext cx="95861" cy="88899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12" name="Rectangle 8611"/>
              <p:cNvSpPr/>
              <p:nvPr/>
            </p:nvSpPr>
            <p:spPr bwMode="auto">
              <a:xfrm>
                <a:off x="7898510" y="1833303"/>
                <a:ext cx="95861" cy="88899"/>
              </a:xfrm>
              <a:prstGeom prst="rect">
                <a:avLst/>
              </a:prstGeom>
              <a:solidFill>
                <a:srgbClr val="996633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13" name="Rectangle 8612"/>
              <p:cNvSpPr/>
              <p:nvPr/>
            </p:nvSpPr>
            <p:spPr bwMode="auto">
              <a:xfrm>
                <a:off x="8005899" y="1833303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14" name="Rectangle 8613"/>
              <p:cNvSpPr/>
              <p:nvPr/>
            </p:nvSpPr>
            <p:spPr bwMode="auto">
              <a:xfrm>
                <a:off x="5965507" y="1933972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15" name="Rectangle 8614"/>
              <p:cNvSpPr/>
              <p:nvPr/>
            </p:nvSpPr>
            <p:spPr bwMode="auto">
              <a:xfrm>
                <a:off x="6072896" y="1933972"/>
                <a:ext cx="95861" cy="88899"/>
              </a:xfrm>
              <a:prstGeom prst="rect">
                <a:avLst/>
              </a:prstGeom>
              <a:solidFill>
                <a:srgbClr val="DDDDDD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16" name="Rectangle 8615"/>
              <p:cNvSpPr/>
              <p:nvPr/>
            </p:nvSpPr>
            <p:spPr bwMode="auto">
              <a:xfrm>
                <a:off x="6180285" y="1933972"/>
                <a:ext cx="95861" cy="88899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17" name="Rectangle 8616"/>
              <p:cNvSpPr/>
              <p:nvPr/>
            </p:nvSpPr>
            <p:spPr bwMode="auto">
              <a:xfrm>
                <a:off x="6287674" y="1933972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18" name="Rectangle 8617"/>
              <p:cNvSpPr/>
              <p:nvPr/>
            </p:nvSpPr>
            <p:spPr bwMode="auto">
              <a:xfrm>
                <a:off x="6395063" y="19339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19" name="Rectangle 8618"/>
              <p:cNvSpPr/>
              <p:nvPr/>
            </p:nvSpPr>
            <p:spPr bwMode="auto">
              <a:xfrm>
                <a:off x="6502452" y="19339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20" name="Rectangle 8619"/>
              <p:cNvSpPr/>
              <p:nvPr/>
            </p:nvSpPr>
            <p:spPr bwMode="auto">
              <a:xfrm>
                <a:off x="6609841" y="19339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21" name="Rectangle 8620"/>
              <p:cNvSpPr/>
              <p:nvPr/>
            </p:nvSpPr>
            <p:spPr bwMode="auto">
              <a:xfrm>
                <a:off x="6717230" y="19339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22" name="Rectangle 8621"/>
              <p:cNvSpPr/>
              <p:nvPr/>
            </p:nvSpPr>
            <p:spPr bwMode="auto">
              <a:xfrm>
                <a:off x="6824620" y="19339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23" name="Rectangle 8622"/>
              <p:cNvSpPr/>
              <p:nvPr/>
            </p:nvSpPr>
            <p:spPr bwMode="auto">
              <a:xfrm>
                <a:off x="6932009" y="19339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24" name="Rectangle 8623"/>
              <p:cNvSpPr/>
              <p:nvPr/>
            </p:nvSpPr>
            <p:spPr bwMode="auto">
              <a:xfrm>
                <a:off x="7039398" y="19339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25" name="Rectangle 8624"/>
              <p:cNvSpPr/>
              <p:nvPr/>
            </p:nvSpPr>
            <p:spPr bwMode="auto">
              <a:xfrm>
                <a:off x="7146787" y="19339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26" name="Rectangle 8625"/>
              <p:cNvSpPr/>
              <p:nvPr/>
            </p:nvSpPr>
            <p:spPr bwMode="auto">
              <a:xfrm>
                <a:off x="7254176" y="19339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27" name="Rectangle 8626"/>
              <p:cNvSpPr/>
              <p:nvPr/>
            </p:nvSpPr>
            <p:spPr bwMode="auto">
              <a:xfrm>
                <a:off x="7361565" y="19339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28" name="Rectangle 8627"/>
              <p:cNvSpPr/>
              <p:nvPr/>
            </p:nvSpPr>
            <p:spPr bwMode="auto">
              <a:xfrm>
                <a:off x="7468954" y="19339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29" name="Rectangle 8628"/>
              <p:cNvSpPr/>
              <p:nvPr/>
            </p:nvSpPr>
            <p:spPr bwMode="auto">
              <a:xfrm>
                <a:off x="7576343" y="19339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30" name="Rectangle 8629"/>
              <p:cNvSpPr/>
              <p:nvPr/>
            </p:nvSpPr>
            <p:spPr bwMode="auto">
              <a:xfrm>
                <a:off x="7683732" y="19339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31" name="Rectangle 8630"/>
              <p:cNvSpPr/>
              <p:nvPr/>
            </p:nvSpPr>
            <p:spPr bwMode="auto">
              <a:xfrm>
                <a:off x="7791121" y="1933972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32" name="Rectangle 8631"/>
              <p:cNvSpPr/>
              <p:nvPr/>
            </p:nvSpPr>
            <p:spPr bwMode="auto">
              <a:xfrm>
                <a:off x="7898510" y="1933972"/>
                <a:ext cx="95861" cy="88899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33" name="Rectangle 8632"/>
              <p:cNvSpPr/>
              <p:nvPr/>
            </p:nvSpPr>
            <p:spPr bwMode="auto">
              <a:xfrm>
                <a:off x="8005899" y="1933972"/>
                <a:ext cx="95861" cy="88899"/>
              </a:xfrm>
              <a:prstGeom prst="rect">
                <a:avLst/>
              </a:prstGeom>
              <a:solidFill>
                <a:srgbClr val="996633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34" name="Rectangle 8633"/>
              <p:cNvSpPr/>
              <p:nvPr/>
            </p:nvSpPr>
            <p:spPr bwMode="auto">
              <a:xfrm>
                <a:off x="5965507" y="2034642"/>
                <a:ext cx="95861" cy="88899"/>
              </a:xfrm>
              <a:prstGeom prst="rect">
                <a:avLst/>
              </a:prstGeom>
              <a:solidFill>
                <a:srgbClr val="996633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35" name="Rectangle 8634"/>
              <p:cNvSpPr/>
              <p:nvPr/>
            </p:nvSpPr>
            <p:spPr bwMode="auto">
              <a:xfrm>
                <a:off x="6072896" y="2034642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36" name="Rectangle 8635"/>
              <p:cNvSpPr/>
              <p:nvPr/>
            </p:nvSpPr>
            <p:spPr bwMode="auto">
              <a:xfrm>
                <a:off x="6180285" y="2034642"/>
                <a:ext cx="95861" cy="88899"/>
              </a:xfrm>
              <a:prstGeom prst="rect">
                <a:avLst/>
              </a:prstGeom>
              <a:solidFill>
                <a:srgbClr val="DDDDDD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37" name="Rectangle 8636"/>
              <p:cNvSpPr/>
              <p:nvPr/>
            </p:nvSpPr>
            <p:spPr bwMode="auto">
              <a:xfrm>
                <a:off x="6287674" y="2034642"/>
                <a:ext cx="95861" cy="88899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38" name="Rectangle 8637"/>
              <p:cNvSpPr/>
              <p:nvPr/>
            </p:nvSpPr>
            <p:spPr bwMode="auto">
              <a:xfrm>
                <a:off x="6395063" y="2034642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39" name="Rectangle 8638"/>
              <p:cNvSpPr/>
              <p:nvPr/>
            </p:nvSpPr>
            <p:spPr bwMode="auto">
              <a:xfrm>
                <a:off x="6502452" y="203464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40" name="Rectangle 8639"/>
              <p:cNvSpPr/>
              <p:nvPr/>
            </p:nvSpPr>
            <p:spPr bwMode="auto">
              <a:xfrm>
                <a:off x="6609841" y="203464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41" name="Rectangle 8640"/>
              <p:cNvSpPr/>
              <p:nvPr/>
            </p:nvSpPr>
            <p:spPr bwMode="auto">
              <a:xfrm>
                <a:off x="6717230" y="203464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42" name="Rectangle 8641"/>
              <p:cNvSpPr/>
              <p:nvPr/>
            </p:nvSpPr>
            <p:spPr bwMode="auto">
              <a:xfrm>
                <a:off x="6824620" y="203464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43" name="Rectangle 8642"/>
              <p:cNvSpPr/>
              <p:nvPr/>
            </p:nvSpPr>
            <p:spPr bwMode="auto">
              <a:xfrm>
                <a:off x="6932009" y="203464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44" name="Rectangle 8643"/>
              <p:cNvSpPr/>
              <p:nvPr/>
            </p:nvSpPr>
            <p:spPr bwMode="auto">
              <a:xfrm>
                <a:off x="7039398" y="203464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45" name="Rectangle 8644"/>
              <p:cNvSpPr/>
              <p:nvPr/>
            </p:nvSpPr>
            <p:spPr bwMode="auto">
              <a:xfrm>
                <a:off x="7146787" y="203464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46" name="Rectangle 8645"/>
              <p:cNvSpPr/>
              <p:nvPr/>
            </p:nvSpPr>
            <p:spPr bwMode="auto">
              <a:xfrm>
                <a:off x="7254176" y="203464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47" name="Rectangle 8646"/>
              <p:cNvSpPr/>
              <p:nvPr/>
            </p:nvSpPr>
            <p:spPr bwMode="auto">
              <a:xfrm>
                <a:off x="7361565" y="203464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48" name="Rectangle 8647"/>
              <p:cNvSpPr/>
              <p:nvPr/>
            </p:nvSpPr>
            <p:spPr bwMode="auto">
              <a:xfrm>
                <a:off x="7468954" y="203464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49" name="Rectangle 8648"/>
              <p:cNvSpPr/>
              <p:nvPr/>
            </p:nvSpPr>
            <p:spPr bwMode="auto">
              <a:xfrm>
                <a:off x="7576343" y="203464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50" name="Rectangle 8649"/>
              <p:cNvSpPr/>
              <p:nvPr/>
            </p:nvSpPr>
            <p:spPr bwMode="auto">
              <a:xfrm>
                <a:off x="7683732" y="203464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51" name="Rectangle 8650"/>
              <p:cNvSpPr/>
              <p:nvPr/>
            </p:nvSpPr>
            <p:spPr bwMode="auto">
              <a:xfrm>
                <a:off x="7791121" y="203464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52" name="Rectangle 8651"/>
              <p:cNvSpPr/>
              <p:nvPr/>
            </p:nvSpPr>
            <p:spPr bwMode="auto">
              <a:xfrm>
                <a:off x="7898510" y="2034642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53" name="Rectangle 8652"/>
              <p:cNvSpPr/>
              <p:nvPr/>
            </p:nvSpPr>
            <p:spPr bwMode="auto">
              <a:xfrm>
                <a:off x="8005899" y="2034642"/>
                <a:ext cx="95861" cy="88899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54" name="Rectangle 8653"/>
              <p:cNvSpPr/>
              <p:nvPr/>
            </p:nvSpPr>
            <p:spPr bwMode="auto">
              <a:xfrm>
                <a:off x="5965507" y="2135311"/>
                <a:ext cx="95861" cy="88899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55" name="Rectangle 8654"/>
              <p:cNvSpPr/>
              <p:nvPr/>
            </p:nvSpPr>
            <p:spPr bwMode="auto">
              <a:xfrm>
                <a:off x="6072896" y="2135311"/>
                <a:ext cx="95861" cy="88899"/>
              </a:xfrm>
              <a:prstGeom prst="rect">
                <a:avLst/>
              </a:prstGeom>
              <a:solidFill>
                <a:srgbClr val="996633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56" name="Rectangle 8655"/>
              <p:cNvSpPr/>
              <p:nvPr/>
            </p:nvSpPr>
            <p:spPr bwMode="auto">
              <a:xfrm>
                <a:off x="6180285" y="2135311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57" name="Rectangle 8656"/>
              <p:cNvSpPr/>
              <p:nvPr/>
            </p:nvSpPr>
            <p:spPr bwMode="auto">
              <a:xfrm>
                <a:off x="6287674" y="2135311"/>
                <a:ext cx="95861" cy="88899"/>
              </a:xfrm>
              <a:prstGeom prst="rect">
                <a:avLst/>
              </a:prstGeom>
              <a:solidFill>
                <a:srgbClr val="DDDDDD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58" name="Rectangle 8657"/>
              <p:cNvSpPr/>
              <p:nvPr/>
            </p:nvSpPr>
            <p:spPr bwMode="auto">
              <a:xfrm>
                <a:off x="6395063" y="2135311"/>
                <a:ext cx="95861" cy="88899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59" name="Rectangle 8658"/>
              <p:cNvSpPr/>
              <p:nvPr/>
            </p:nvSpPr>
            <p:spPr bwMode="auto">
              <a:xfrm>
                <a:off x="6502452" y="2135311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60" name="Rectangle 8659"/>
              <p:cNvSpPr/>
              <p:nvPr/>
            </p:nvSpPr>
            <p:spPr bwMode="auto">
              <a:xfrm>
                <a:off x="6609841" y="21353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61" name="Rectangle 8660"/>
              <p:cNvSpPr/>
              <p:nvPr/>
            </p:nvSpPr>
            <p:spPr bwMode="auto">
              <a:xfrm>
                <a:off x="6717230" y="21353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62" name="Rectangle 8661"/>
              <p:cNvSpPr/>
              <p:nvPr/>
            </p:nvSpPr>
            <p:spPr bwMode="auto">
              <a:xfrm>
                <a:off x="6824620" y="21353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63" name="Rectangle 8662"/>
              <p:cNvSpPr/>
              <p:nvPr/>
            </p:nvSpPr>
            <p:spPr bwMode="auto">
              <a:xfrm>
                <a:off x="6932009" y="21353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64" name="Rectangle 8663"/>
              <p:cNvSpPr/>
              <p:nvPr/>
            </p:nvSpPr>
            <p:spPr bwMode="auto">
              <a:xfrm>
                <a:off x="7039398" y="21353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65" name="Rectangle 8664"/>
              <p:cNvSpPr/>
              <p:nvPr/>
            </p:nvSpPr>
            <p:spPr bwMode="auto">
              <a:xfrm>
                <a:off x="7146787" y="21353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66" name="Rectangle 8665"/>
              <p:cNvSpPr/>
              <p:nvPr/>
            </p:nvSpPr>
            <p:spPr bwMode="auto">
              <a:xfrm>
                <a:off x="7254176" y="21353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67" name="Rectangle 8666"/>
              <p:cNvSpPr/>
              <p:nvPr/>
            </p:nvSpPr>
            <p:spPr bwMode="auto">
              <a:xfrm>
                <a:off x="7361565" y="21353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68" name="Rectangle 8667"/>
              <p:cNvSpPr/>
              <p:nvPr/>
            </p:nvSpPr>
            <p:spPr bwMode="auto">
              <a:xfrm>
                <a:off x="7468954" y="21353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69" name="Rectangle 8668"/>
              <p:cNvSpPr/>
              <p:nvPr/>
            </p:nvSpPr>
            <p:spPr bwMode="auto">
              <a:xfrm>
                <a:off x="7576343" y="21353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70" name="Rectangle 8669"/>
              <p:cNvSpPr/>
              <p:nvPr/>
            </p:nvSpPr>
            <p:spPr bwMode="auto">
              <a:xfrm>
                <a:off x="7683732" y="21353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71" name="Rectangle 8670"/>
              <p:cNvSpPr/>
              <p:nvPr/>
            </p:nvSpPr>
            <p:spPr bwMode="auto">
              <a:xfrm>
                <a:off x="7791121" y="21353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72" name="Rectangle 8671"/>
              <p:cNvSpPr/>
              <p:nvPr/>
            </p:nvSpPr>
            <p:spPr bwMode="auto">
              <a:xfrm>
                <a:off x="7898510" y="21353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73" name="Rectangle 8672"/>
              <p:cNvSpPr/>
              <p:nvPr/>
            </p:nvSpPr>
            <p:spPr bwMode="auto">
              <a:xfrm>
                <a:off x="8005899" y="2135311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74" name="Rectangle 8673"/>
              <p:cNvSpPr/>
              <p:nvPr/>
            </p:nvSpPr>
            <p:spPr bwMode="auto">
              <a:xfrm>
                <a:off x="5965507" y="2235980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75" name="Rectangle 8674"/>
              <p:cNvSpPr/>
              <p:nvPr/>
            </p:nvSpPr>
            <p:spPr bwMode="auto">
              <a:xfrm>
                <a:off x="6072896" y="2235980"/>
                <a:ext cx="95861" cy="88899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76" name="Rectangle 8675"/>
              <p:cNvSpPr/>
              <p:nvPr/>
            </p:nvSpPr>
            <p:spPr bwMode="auto">
              <a:xfrm>
                <a:off x="6180285" y="2235980"/>
                <a:ext cx="95861" cy="88899"/>
              </a:xfrm>
              <a:prstGeom prst="rect">
                <a:avLst/>
              </a:prstGeom>
              <a:solidFill>
                <a:srgbClr val="996633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77" name="Rectangle 8676"/>
              <p:cNvSpPr/>
              <p:nvPr/>
            </p:nvSpPr>
            <p:spPr bwMode="auto">
              <a:xfrm>
                <a:off x="6287674" y="2235980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78" name="Rectangle 8677"/>
              <p:cNvSpPr/>
              <p:nvPr/>
            </p:nvSpPr>
            <p:spPr bwMode="auto">
              <a:xfrm>
                <a:off x="6395063" y="2235980"/>
                <a:ext cx="95861" cy="88899"/>
              </a:xfrm>
              <a:prstGeom prst="rect">
                <a:avLst/>
              </a:prstGeom>
              <a:solidFill>
                <a:srgbClr val="DDDDDD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79" name="Rectangle 8678"/>
              <p:cNvSpPr/>
              <p:nvPr/>
            </p:nvSpPr>
            <p:spPr bwMode="auto">
              <a:xfrm>
                <a:off x="6502452" y="2235980"/>
                <a:ext cx="95861" cy="88899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80" name="Rectangle 8679"/>
              <p:cNvSpPr/>
              <p:nvPr/>
            </p:nvSpPr>
            <p:spPr bwMode="auto">
              <a:xfrm>
                <a:off x="6609841" y="2235980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81" name="Rectangle 8680"/>
              <p:cNvSpPr/>
              <p:nvPr/>
            </p:nvSpPr>
            <p:spPr bwMode="auto">
              <a:xfrm>
                <a:off x="6717230" y="223598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82" name="Rectangle 8681"/>
              <p:cNvSpPr/>
              <p:nvPr/>
            </p:nvSpPr>
            <p:spPr bwMode="auto">
              <a:xfrm>
                <a:off x="6824620" y="223598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83" name="Rectangle 8682"/>
              <p:cNvSpPr/>
              <p:nvPr/>
            </p:nvSpPr>
            <p:spPr bwMode="auto">
              <a:xfrm>
                <a:off x="6932009" y="223598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84" name="Rectangle 8683"/>
              <p:cNvSpPr/>
              <p:nvPr/>
            </p:nvSpPr>
            <p:spPr bwMode="auto">
              <a:xfrm>
                <a:off x="7039398" y="223598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85" name="Rectangle 8684"/>
              <p:cNvSpPr/>
              <p:nvPr/>
            </p:nvSpPr>
            <p:spPr bwMode="auto">
              <a:xfrm>
                <a:off x="7146787" y="223598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86" name="Rectangle 8685"/>
              <p:cNvSpPr/>
              <p:nvPr/>
            </p:nvSpPr>
            <p:spPr bwMode="auto">
              <a:xfrm>
                <a:off x="7254176" y="223598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87" name="Rectangle 8686"/>
              <p:cNvSpPr/>
              <p:nvPr/>
            </p:nvSpPr>
            <p:spPr bwMode="auto">
              <a:xfrm>
                <a:off x="7361565" y="223598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88" name="Rectangle 8687"/>
              <p:cNvSpPr/>
              <p:nvPr/>
            </p:nvSpPr>
            <p:spPr bwMode="auto">
              <a:xfrm>
                <a:off x="7468954" y="223598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89" name="Rectangle 8688"/>
              <p:cNvSpPr/>
              <p:nvPr/>
            </p:nvSpPr>
            <p:spPr bwMode="auto">
              <a:xfrm>
                <a:off x="7576343" y="223598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90" name="Rectangle 8689"/>
              <p:cNvSpPr/>
              <p:nvPr/>
            </p:nvSpPr>
            <p:spPr bwMode="auto">
              <a:xfrm>
                <a:off x="7683732" y="223598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91" name="Rectangle 8690"/>
              <p:cNvSpPr/>
              <p:nvPr/>
            </p:nvSpPr>
            <p:spPr bwMode="auto">
              <a:xfrm>
                <a:off x="7791121" y="223598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92" name="Rectangle 8691"/>
              <p:cNvSpPr/>
              <p:nvPr/>
            </p:nvSpPr>
            <p:spPr bwMode="auto">
              <a:xfrm>
                <a:off x="7898510" y="223598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93" name="Rectangle 8692"/>
              <p:cNvSpPr/>
              <p:nvPr/>
            </p:nvSpPr>
            <p:spPr bwMode="auto">
              <a:xfrm>
                <a:off x="8005899" y="223598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94" name="Rectangle 8693"/>
              <p:cNvSpPr/>
              <p:nvPr/>
            </p:nvSpPr>
            <p:spPr bwMode="auto">
              <a:xfrm>
                <a:off x="5965507" y="233665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95" name="Rectangle 8694"/>
              <p:cNvSpPr/>
              <p:nvPr/>
            </p:nvSpPr>
            <p:spPr bwMode="auto">
              <a:xfrm>
                <a:off x="6072896" y="2336650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96" name="Rectangle 8695"/>
              <p:cNvSpPr/>
              <p:nvPr/>
            </p:nvSpPr>
            <p:spPr bwMode="auto">
              <a:xfrm>
                <a:off x="6180285" y="2336650"/>
                <a:ext cx="95861" cy="88899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97" name="Rectangle 8696"/>
              <p:cNvSpPr/>
              <p:nvPr/>
            </p:nvSpPr>
            <p:spPr bwMode="auto">
              <a:xfrm>
                <a:off x="6287674" y="2336650"/>
                <a:ext cx="95861" cy="88899"/>
              </a:xfrm>
              <a:prstGeom prst="rect">
                <a:avLst/>
              </a:prstGeom>
              <a:solidFill>
                <a:srgbClr val="996633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98" name="Rectangle 8697"/>
              <p:cNvSpPr/>
              <p:nvPr/>
            </p:nvSpPr>
            <p:spPr bwMode="auto">
              <a:xfrm>
                <a:off x="6395063" y="2336650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99" name="Rectangle 8698"/>
              <p:cNvSpPr/>
              <p:nvPr/>
            </p:nvSpPr>
            <p:spPr bwMode="auto">
              <a:xfrm>
                <a:off x="6502452" y="2336650"/>
                <a:ext cx="95861" cy="88899"/>
              </a:xfrm>
              <a:prstGeom prst="rect">
                <a:avLst/>
              </a:prstGeom>
              <a:solidFill>
                <a:srgbClr val="DDDDDD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700" name="Rectangle 8699"/>
              <p:cNvSpPr/>
              <p:nvPr/>
            </p:nvSpPr>
            <p:spPr bwMode="auto">
              <a:xfrm>
                <a:off x="6609841" y="2336650"/>
                <a:ext cx="95861" cy="88899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701" name="Rectangle 8700"/>
              <p:cNvSpPr/>
              <p:nvPr/>
            </p:nvSpPr>
            <p:spPr bwMode="auto">
              <a:xfrm>
                <a:off x="6717230" y="2336650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702" name="Rectangle 8701"/>
              <p:cNvSpPr/>
              <p:nvPr/>
            </p:nvSpPr>
            <p:spPr bwMode="auto">
              <a:xfrm>
                <a:off x="6824620" y="233665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703" name="Rectangle 8702"/>
              <p:cNvSpPr/>
              <p:nvPr/>
            </p:nvSpPr>
            <p:spPr bwMode="auto">
              <a:xfrm>
                <a:off x="6932009" y="233665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704" name="Rectangle 8703"/>
              <p:cNvSpPr/>
              <p:nvPr/>
            </p:nvSpPr>
            <p:spPr bwMode="auto">
              <a:xfrm>
                <a:off x="7039398" y="233665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705" name="Rectangle 8704"/>
              <p:cNvSpPr/>
              <p:nvPr/>
            </p:nvSpPr>
            <p:spPr bwMode="auto">
              <a:xfrm>
                <a:off x="7146787" y="233665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706" name="Rectangle 8705"/>
              <p:cNvSpPr/>
              <p:nvPr/>
            </p:nvSpPr>
            <p:spPr bwMode="auto">
              <a:xfrm>
                <a:off x="7254176" y="233665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707" name="Rectangle 8706"/>
              <p:cNvSpPr/>
              <p:nvPr/>
            </p:nvSpPr>
            <p:spPr bwMode="auto">
              <a:xfrm>
                <a:off x="7361565" y="233665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708" name="Rectangle 8707"/>
              <p:cNvSpPr/>
              <p:nvPr/>
            </p:nvSpPr>
            <p:spPr bwMode="auto">
              <a:xfrm>
                <a:off x="7468954" y="233665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709" name="Rectangle 8708"/>
              <p:cNvSpPr/>
              <p:nvPr/>
            </p:nvSpPr>
            <p:spPr bwMode="auto">
              <a:xfrm>
                <a:off x="7576343" y="233665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710" name="Rectangle 8709"/>
              <p:cNvSpPr/>
              <p:nvPr/>
            </p:nvSpPr>
            <p:spPr bwMode="auto">
              <a:xfrm>
                <a:off x="7683732" y="233665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711" name="Rectangle 8710"/>
              <p:cNvSpPr/>
              <p:nvPr/>
            </p:nvSpPr>
            <p:spPr bwMode="auto">
              <a:xfrm>
                <a:off x="7791121" y="233665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712" name="Rectangle 8711"/>
              <p:cNvSpPr/>
              <p:nvPr/>
            </p:nvSpPr>
            <p:spPr bwMode="auto">
              <a:xfrm>
                <a:off x="7898510" y="233665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713" name="Rectangle 8712"/>
              <p:cNvSpPr/>
              <p:nvPr/>
            </p:nvSpPr>
            <p:spPr bwMode="auto">
              <a:xfrm>
                <a:off x="8005899" y="233665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04" name="TextBox 10003"/>
                <p:cNvSpPr txBox="1"/>
                <p:nvPr/>
              </p:nvSpPr>
              <p:spPr>
                <a:xfrm>
                  <a:off x="76915" y="1956782"/>
                  <a:ext cx="2281291" cy="424732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 fontAlgn="auto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b="0" i="1" kern="0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kern="0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kern="0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𝐂</m:t>
                                </m:r>
                              </m:e>
                              <m:sup>
                                <m:r>
                                  <a:rPr lang="en-US" b="0" kern="0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</m:sSup>
                            <m:r>
                              <a:rPr lang="en-US" b="0" kern="0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US" b="0" i="1" kern="0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kern="0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𝐂</m:t>
                                </m:r>
                              </m:e>
                              <m:sup>
                                <m:r>
                                  <a:rPr lang="en-US" b="0" kern="0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kern="0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US" b="0" i="1" kern="0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kern="0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𝐂</m:t>
                                </m:r>
                              </m:e>
                              <m:sup>
                                <m:r>
                                  <a:rPr lang="en-US" b="0" kern="0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  <m:r>
                          <a:rPr lang="en-US" b="0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he-IL" b="0" kern="0" dirty="0" smtClea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0004" name="TextBox 1000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15" y="1956782"/>
                  <a:ext cx="2281291" cy="424732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009" name="Double Bracket 10008"/>
            <p:cNvSpPr/>
            <p:nvPr/>
          </p:nvSpPr>
          <p:spPr bwMode="auto">
            <a:xfrm>
              <a:off x="2221470" y="1169516"/>
              <a:ext cx="6787205" cy="2140350"/>
            </a:xfrm>
            <a:prstGeom prst="bracketPair">
              <a:avLst>
                <a:gd name="adj" fmla="val 3487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prstClr val="white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005" name="TextBox 10004"/>
              <p:cNvSpPr txBox="1"/>
              <p:nvPr/>
            </p:nvSpPr>
            <p:spPr>
              <a:xfrm>
                <a:off x="1141909" y="4593437"/>
                <a:ext cx="1121093" cy="42473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kern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𝐃</m:t>
                      </m:r>
                      <m:r>
                        <a:rPr lang="en-US" b="0" kern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he-IL" b="0" kern="0" dirty="0" smtClea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005" name="TextBox 1000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1909" y="4593437"/>
                <a:ext cx="1121093" cy="4247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01" name="Group 3800"/>
          <p:cNvGrpSpPr/>
          <p:nvPr/>
        </p:nvGrpSpPr>
        <p:grpSpPr>
          <a:xfrm>
            <a:off x="2210964" y="3785832"/>
            <a:ext cx="95861" cy="2001617"/>
            <a:chOff x="2296434" y="3785803"/>
            <a:chExt cx="95861" cy="2001617"/>
          </a:xfrm>
        </p:grpSpPr>
        <p:sp>
          <p:nvSpPr>
            <p:cNvPr id="3802" name="Rectangle 3801"/>
            <p:cNvSpPr/>
            <p:nvPr/>
          </p:nvSpPr>
          <p:spPr bwMode="auto">
            <a:xfrm>
              <a:off x="2296434" y="459115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03" name="Rectangle 3802"/>
            <p:cNvSpPr/>
            <p:nvPr/>
          </p:nvSpPr>
          <p:spPr bwMode="auto">
            <a:xfrm>
              <a:off x="2296434" y="469182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04" name="Rectangle 3803"/>
            <p:cNvSpPr/>
            <p:nvPr/>
          </p:nvSpPr>
          <p:spPr bwMode="auto">
            <a:xfrm>
              <a:off x="2296434" y="479249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05" name="Rectangle 3804"/>
            <p:cNvSpPr/>
            <p:nvPr/>
          </p:nvSpPr>
          <p:spPr bwMode="auto">
            <a:xfrm>
              <a:off x="2296434" y="489316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06" name="Rectangle 3805"/>
            <p:cNvSpPr/>
            <p:nvPr/>
          </p:nvSpPr>
          <p:spPr bwMode="auto">
            <a:xfrm>
              <a:off x="2296434" y="499383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07" name="Rectangle 3806"/>
            <p:cNvSpPr/>
            <p:nvPr/>
          </p:nvSpPr>
          <p:spPr bwMode="auto">
            <a:xfrm>
              <a:off x="2296434" y="509450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08" name="Rectangle 3807"/>
            <p:cNvSpPr/>
            <p:nvPr/>
          </p:nvSpPr>
          <p:spPr bwMode="auto">
            <a:xfrm>
              <a:off x="2296434" y="519517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09" name="Rectangle 3808"/>
            <p:cNvSpPr/>
            <p:nvPr/>
          </p:nvSpPr>
          <p:spPr bwMode="auto">
            <a:xfrm>
              <a:off x="2296434" y="529584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10" name="Rectangle 3809"/>
            <p:cNvSpPr/>
            <p:nvPr/>
          </p:nvSpPr>
          <p:spPr bwMode="auto">
            <a:xfrm>
              <a:off x="2296434" y="539651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11" name="Rectangle 3810"/>
            <p:cNvSpPr/>
            <p:nvPr/>
          </p:nvSpPr>
          <p:spPr bwMode="auto">
            <a:xfrm>
              <a:off x="2296434" y="549718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12" name="Rectangle 3811"/>
            <p:cNvSpPr/>
            <p:nvPr/>
          </p:nvSpPr>
          <p:spPr bwMode="auto">
            <a:xfrm>
              <a:off x="2296434" y="559785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13" name="Rectangle 3812"/>
            <p:cNvSpPr/>
            <p:nvPr/>
          </p:nvSpPr>
          <p:spPr bwMode="auto">
            <a:xfrm>
              <a:off x="2296434" y="569852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14" name="Rectangle 3813"/>
            <p:cNvSpPr/>
            <p:nvPr/>
          </p:nvSpPr>
          <p:spPr bwMode="auto">
            <a:xfrm>
              <a:off x="2296434" y="3785803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15" name="Rectangle 3814"/>
            <p:cNvSpPr/>
            <p:nvPr/>
          </p:nvSpPr>
          <p:spPr bwMode="auto">
            <a:xfrm>
              <a:off x="2296434" y="3886472"/>
              <a:ext cx="95861" cy="88899"/>
            </a:xfrm>
            <a:prstGeom prst="rect">
              <a:avLst/>
            </a:prstGeom>
            <a:solidFill>
              <a:srgbClr val="92D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16" name="Rectangle 3815"/>
            <p:cNvSpPr/>
            <p:nvPr/>
          </p:nvSpPr>
          <p:spPr bwMode="auto">
            <a:xfrm>
              <a:off x="2296434" y="3987142"/>
              <a:ext cx="95861" cy="88899"/>
            </a:xfrm>
            <a:prstGeom prst="rect">
              <a:avLst/>
            </a:prstGeom>
            <a:solidFill>
              <a:srgbClr val="3366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17" name="Rectangle 3816"/>
            <p:cNvSpPr/>
            <p:nvPr/>
          </p:nvSpPr>
          <p:spPr bwMode="auto">
            <a:xfrm>
              <a:off x="2296434" y="4087811"/>
              <a:ext cx="95861" cy="88899"/>
            </a:xfrm>
            <a:prstGeom prst="rect">
              <a:avLst/>
            </a:prstGeom>
            <a:solidFill>
              <a:srgbClr val="FFFF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18" name="Rectangle 3817"/>
            <p:cNvSpPr/>
            <p:nvPr/>
          </p:nvSpPr>
          <p:spPr bwMode="auto">
            <a:xfrm>
              <a:off x="2296434" y="4188481"/>
              <a:ext cx="95861" cy="88899"/>
            </a:xfrm>
            <a:prstGeom prst="rect">
              <a:avLst/>
            </a:prstGeom>
            <a:solidFill>
              <a:srgbClr val="7030A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19" name="Rectangle 3818"/>
            <p:cNvSpPr/>
            <p:nvPr/>
          </p:nvSpPr>
          <p:spPr bwMode="auto">
            <a:xfrm>
              <a:off x="2296434" y="4289150"/>
              <a:ext cx="95861" cy="88899"/>
            </a:xfrm>
            <a:prstGeom prst="rect">
              <a:avLst/>
            </a:prstGeom>
            <a:solidFill>
              <a:srgbClr val="0070C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20" name="Rectangle 3819"/>
            <p:cNvSpPr/>
            <p:nvPr/>
          </p:nvSpPr>
          <p:spPr bwMode="auto">
            <a:xfrm>
              <a:off x="2296434" y="4389819"/>
              <a:ext cx="95861" cy="88899"/>
            </a:xfrm>
            <a:prstGeom prst="rect">
              <a:avLst/>
            </a:prstGeom>
            <a:solidFill>
              <a:srgbClr val="FFC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21" name="Rectangle 3820"/>
            <p:cNvSpPr/>
            <p:nvPr/>
          </p:nvSpPr>
          <p:spPr bwMode="auto">
            <a:xfrm>
              <a:off x="2296434" y="449048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3822" name="Group 3821"/>
          <p:cNvGrpSpPr/>
          <p:nvPr/>
        </p:nvGrpSpPr>
        <p:grpSpPr>
          <a:xfrm>
            <a:off x="2540679" y="3785832"/>
            <a:ext cx="95861" cy="2001617"/>
            <a:chOff x="2403823" y="3785803"/>
            <a:chExt cx="95861" cy="2001617"/>
          </a:xfrm>
        </p:grpSpPr>
        <p:sp>
          <p:nvSpPr>
            <p:cNvPr id="3823" name="Rectangle 3822"/>
            <p:cNvSpPr/>
            <p:nvPr/>
          </p:nvSpPr>
          <p:spPr bwMode="auto">
            <a:xfrm>
              <a:off x="2403823" y="459115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24" name="Rectangle 3823"/>
            <p:cNvSpPr/>
            <p:nvPr/>
          </p:nvSpPr>
          <p:spPr bwMode="auto">
            <a:xfrm>
              <a:off x="2403823" y="469182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25" name="Rectangle 3824"/>
            <p:cNvSpPr/>
            <p:nvPr/>
          </p:nvSpPr>
          <p:spPr bwMode="auto">
            <a:xfrm>
              <a:off x="2403823" y="479249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26" name="Rectangle 3825"/>
            <p:cNvSpPr/>
            <p:nvPr/>
          </p:nvSpPr>
          <p:spPr bwMode="auto">
            <a:xfrm>
              <a:off x="2403823" y="489316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27" name="Rectangle 3826"/>
            <p:cNvSpPr/>
            <p:nvPr/>
          </p:nvSpPr>
          <p:spPr bwMode="auto">
            <a:xfrm>
              <a:off x="2403823" y="499383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28" name="Rectangle 3827"/>
            <p:cNvSpPr/>
            <p:nvPr/>
          </p:nvSpPr>
          <p:spPr bwMode="auto">
            <a:xfrm>
              <a:off x="2403823" y="509450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29" name="Rectangle 3828"/>
            <p:cNvSpPr/>
            <p:nvPr/>
          </p:nvSpPr>
          <p:spPr bwMode="auto">
            <a:xfrm>
              <a:off x="2403823" y="519517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30" name="Rectangle 3829"/>
            <p:cNvSpPr/>
            <p:nvPr/>
          </p:nvSpPr>
          <p:spPr bwMode="auto">
            <a:xfrm>
              <a:off x="2403823" y="529584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31" name="Rectangle 3830"/>
            <p:cNvSpPr/>
            <p:nvPr/>
          </p:nvSpPr>
          <p:spPr bwMode="auto">
            <a:xfrm>
              <a:off x="2403823" y="539651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32" name="Rectangle 3831"/>
            <p:cNvSpPr/>
            <p:nvPr/>
          </p:nvSpPr>
          <p:spPr bwMode="auto">
            <a:xfrm>
              <a:off x="2403823" y="549718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33" name="Rectangle 3832"/>
            <p:cNvSpPr/>
            <p:nvPr/>
          </p:nvSpPr>
          <p:spPr bwMode="auto">
            <a:xfrm>
              <a:off x="2403823" y="559785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34" name="Rectangle 3833"/>
            <p:cNvSpPr/>
            <p:nvPr/>
          </p:nvSpPr>
          <p:spPr bwMode="auto">
            <a:xfrm>
              <a:off x="2403823" y="569852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35" name="Rectangle 3834"/>
            <p:cNvSpPr/>
            <p:nvPr/>
          </p:nvSpPr>
          <p:spPr bwMode="auto">
            <a:xfrm>
              <a:off x="2403823" y="378580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36" name="Rectangle 3835"/>
            <p:cNvSpPr/>
            <p:nvPr/>
          </p:nvSpPr>
          <p:spPr bwMode="auto">
            <a:xfrm>
              <a:off x="2403823" y="3886472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37" name="Rectangle 3836"/>
            <p:cNvSpPr/>
            <p:nvPr/>
          </p:nvSpPr>
          <p:spPr bwMode="auto">
            <a:xfrm>
              <a:off x="2403823" y="3987142"/>
              <a:ext cx="95861" cy="88899"/>
            </a:xfrm>
            <a:prstGeom prst="rect">
              <a:avLst/>
            </a:prstGeom>
            <a:solidFill>
              <a:srgbClr val="92D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38" name="Rectangle 3837"/>
            <p:cNvSpPr/>
            <p:nvPr/>
          </p:nvSpPr>
          <p:spPr bwMode="auto">
            <a:xfrm>
              <a:off x="2403823" y="4087811"/>
              <a:ext cx="95861" cy="88899"/>
            </a:xfrm>
            <a:prstGeom prst="rect">
              <a:avLst/>
            </a:prstGeom>
            <a:solidFill>
              <a:srgbClr val="3366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39" name="Rectangle 3838"/>
            <p:cNvSpPr/>
            <p:nvPr/>
          </p:nvSpPr>
          <p:spPr bwMode="auto">
            <a:xfrm>
              <a:off x="2403823" y="4188481"/>
              <a:ext cx="95861" cy="88899"/>
            </a:xfrm>
            <a:prstGeom prst="rect">
              <a:avLst/>
            </a:prstGeom>
            <a:solidFill>
              <a:srgbClr val="FFFF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40" name="Rectangle 3839"/>
            <p:cNvSpPr/>
            <p:nvPr/>
          </p:nvSpPr>
          <p:spPr bwMode="auto">
            <a:xfrm>
              <a:off x="2403823" y="4289150"/>
              <a:ext cx="95861" cy="88899"/>
            </a:xfrm>
            <a:prstGeom prst="rect">
              <a:avLst/>
            </a:prstGeom>
            <a:solidFill>
              <a:srgbClr val="7030A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41" name="Rectangle 3840"/>
            <p:cNvSpPr/>
            <p:nvPr/>
          </p:nvSpPr>
          <p:spPr bwMode="auto">
            <a:xfrm>
              <a:off x="2403823" y="4389819"/>
              <a:ext cx="95861" cy="88899"/>
            </a:xfrm>
            <a:prstGeom prst="rect">
              <a:avLst/>
            </a:prstGeom>
            <a:solidFill>
              <a:srgbClr val="0070C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42" name="Rectangle 3841"/>
            <p:cNvSpPr/>
            <p:nvPr/>
          </p:nvSpPr>
          <p:spPr bwMode="auto">
            <a:xfrm>
              <a:off x="2403823" y="4490489"/>
              <a:ext cx="95861" cy="88899"/>
            </a:xfrm>
            <a:prstGeom prst="rect">
              <a:avLst/>
            </a:prstGeom>
            <a:solidFill>
              <a:srgbClr val="FFC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3843" name="Group 3842"/>
          <p:cNvGrpSpPr/>
          <p:nvPr/>
        </p:nvGrpSpPr>
        <p:grpSpPr>
          <a:xfrm>
            <a:off x="2870394" y="3785832"/>
            <a:ext cx="95861" cy="2001617"/>
            <a:chOff x="2511212" y="3785803"/>
            <a:chExt cx="95861" cy="2001617"/>
          </a:xfrm>
        </p:grpSpPr>
        <p:sp>
          <p:nvSpPr>
            <p:cNvPr id="3844" name="Rectangle 3843"/>
            <p:cNvSpPr/>
            <p:nvPr/>
          </p:nvSpPr>
          <p:spPr bwMode="auto">
            <a:xfrm>
              <a:off x="2511212" y="4591158"/>
              <a:ext cx="95861" cy="88899"/>
            </a:xfrm>
            <a:prstGeom prst="rect">
              <a:avLst/>
            </a:prstGeom>
            <a:solidFill>
              <a:srgbClr val="FFC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45" name="Rectangle 3844"/>
            <p:cNvSpPr/>
            <p:nvPr/>
          </p:nvSpPr>
          <p:spPr bwMode="auto">
            <a:xfrm>
              <a:off x="2511212" y="469182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46" name="Rectangle 3845"/>
            <p:cNvSpPr/>
            <p:nvPr/>
          </p:nvSpPr>
          <p:spPr bwMode="auto">
            <a:xfrm>
              <a:off x="2511212" y="479249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47" name="Rectangle 3846"/>
            <p:cNvSpPr/>
            <p:nvPr/>
          </p:nvSpPr>
          <p:spPr bwMode="auto">
            <a:xfrm>
              <a:off x="2511212" y="489316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48" name="Rectangle 3847"/>
            <p:cNvSpPr/>
            <p:nvPr/>
          </p:nvSpPr>
          <p:spPr bwMode="auto">
            <a:xfrm>
              <a:off x="2511212" y="499383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49" name="Rectangle 3848"/>
            <p:cNvSpPr/>
            <p:nvPr/>
          </p:nvSpPr>
          <p:spPr bwMode="auto">
            <a:xfrm>
              <a:off x="2511212" y="509450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50" name="Rectangle 3849"/>
            <p:cNvSpPr/>
            <p:nvPr/>
          </p:nvSpPr>
          <p:spPr bwMode="auto">
            <a:xfrm>
              <a:off x="2511212" y="519517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51" name="Rectangle 3850"/>
            <p:cNvSpPr/>
            <p:nvPr/>
          </p:nvSpPr>
          <p:spPr bwMode="auto">
            <a:xfrm>
              <a:off x="2511212" y="529584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52" name="Rectangle 3851"/>
            <p:cNvSpPr/>
            <p:nvPr/>
          </p:nvSpPr>
          <p:spPr bwMode="auto">
            <a:xfrm>
              <a:off x="2511212" y="539651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53" name="Rectangle 3852"/>
            <p:cNvSpPr/>
            <p:nvPr/>
          </p:nvSpPr>
          <p:spPr bwMode="auto">
            <a:xfrm>
              <a:off x="2511212" y="549718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54" name="Rectangle 3853"/>
            <p:cNvSpPr/>
            <p:nvPr/>
          </p:nvSpPr>
          <p:spPr bwMode="auto">
            <a:xfrm>
              <a:off x="2511212" y="559785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55" name="Rectangle 3854"/>
            <p:cNvSpPr/>
            <p:nvPr/>
          </p:nvSpPr>
          <p:spPr bwMode="auto">
            <a:xfrm>
              <a:off x="2511212" y="569852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56" name="Rectangle 3855"/>
            <p:cNvSpPr/>
            <p:nvPr/>
          </p:nvSpPr>
          <p:spPr bwMode="auto">
            <a:xfrm>
              <a:off x="2511212" y="378580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57" name="Rectangle 3856"/>
            <p:cNvSpPr/>
            <p:nvPr/>
          </p:nvSpPr>
          <p:spPr bwMode="auto">
            <a:xfrm>
              <a:off x="2511212" y="388647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58" name="Rectangle 3857"/>
            <p:cNvSpPr/>
            <p:nvPr/>
          </p:nvSpPr>
          <p:spPr bwMode="auto">
            <a:xfrm>
              <a:off x="2511212" y="3987142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59" name="Rectangle 3858"/>
            <p:cNvSpPr/>
            <p:nvPr/>
          </p:nvSpPr>
          <p:spPr bwMode="auto">
            <a:xfrm>
              <a:off x="2511212" y="4087811"/>
              <a:ext cx="95861" cy="88899"/>
            </a:xfrm>
            <a:prstGeom prst="rect">
              <a:avLst/>
            </a:prstGeom>
            <a:solidFill>
              <a:srgbClr val="92D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60" name="Rectangle 3859"/>
            <p:cNvSpPr/>
            <p:nvPr/>
          </p:nvSpPr>
          <p:spPr bwMode="auto">
            <a:xfrm>
              <a:off x="2511212" y="4188481"/>
              <a:ext cx="95861" cy="88899"/>
            </a:xfrm>
            <a:prstGeom prst="rect">
              <a:avLst/>
            </a:prstGeom>
            <a:solidFill>
              <a:srgbClr val="3366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61" name="Rectangle 3860"/>
            <p:cNvSpPr/>
            <p:nvPr/>
          </p:nvSpPr>
          <p:spPr bwMode="auto">
            <a:xfrm>
              <a:off x="2511212" y="4289150"/>
              <a:ext cx="95861" cy="88899"/>
            </a:xfrm>
            <a:prstGeom prst="rect">
              <a:avLst/>
            </a:prstGeom>
            <a:solidFill>
              <a:srgbClr val="FFFF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62" name="Rectangle 3861"/>
            <p:cNvSpPr/>
            <p:nvPr/>
          </p:nvSpPr>
          <p:spPr bwMode="auto">
            <a:xfrm>
              <a:off x="2511212" y="4389819"/>
              <a:ext cx="95861" cy="88899"/>
            </a:xfrm>
            <a:prstGeom prst="rect">
              <a:avLst/>
            </a:prstGeom>
            <a:solidFill>
              <a:srgbClr val="7030A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63" name="Rectangle 3862"/>
            <p:cNvSpPr/>
            <p:nvPr/>
          </p:nvSpPr>
          <p:spPr bwMode="auto">
            <a:xfrm>
              <a:off x="2511212" y="4490489"/>
              <a:ext cx="95861" cy="88899"/>
            </a:xfrm>
            <a:prstGeom prst="rect">
              <a:avLst/>
            </a:prstGeom>
            <a:solidFill>
              <a:srgbClr val="0070C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3864" name="Group 3863"/>
          <p:cNvGrpSpPr/>
          <p:nvPr/>
        </p:nvGrpSpPr>
        <p:grpSpPr>
          <a:xfrm>
            <a:off x="3200109" y="3785832"/>
            <a:ext cx="95861" cy="2001617"/>
            <a:chOff x="2618601" y="3785803"/>
            <a:chExt cx="95861" cy="2001617"/>
          </a:xfrm>
        </p:grpSpPr>
        <p:sp>
          <p:nvSpPr>
            <p:cNvPr id="3865" name="Rectangle 3864"/>
            <p:cNvSpPr/>
            <p:nvPr/>
          </p:nvSpPr>
          <p:spPr bwMode="auto">
            <a:xfrm>
              <a:off x="2618601" y="4591158"/>
              <a:ext cx="95861" cy="88899"/>
            </a:xfrm>
            <a:prstGeom prst="rect">
              <a:avLst/>
            </a:prstGeom>
            <a:solidFill>
              <a:srgbClr val="0070C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66" name="Rectangle 3865"/>
            <p:cNvSpPr/>
            <p:nvPr/>
          </p:nvSpPr>
          <p:spPr bwMode="auto">
            <a:xfrm>
              <a:off x="2618601" y="4691827"/>
              <a:ext cx="95861" cy="88899"/>
            </a:xfrm>
            <a:prstGeom prst="rect">
              <a:avLst/>
            </a:prstGeom>
            <a:solidFill>
              <a:srgbClr val="FFC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67" name="Rectangle 3866"/>
            <p:cNvSpPr/>
            <p:nvPr/>
          </p:nvSpPr>
          <p:spPr bwMode="auto">
            <a:xfrm>
              <a:off x="2618601" y="479249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68" name="Rectangle 3867"/>
            <p:cNvSpPr/>
            <p:nvPr/>
          </p:nvSpPr>
          <p:spPr bwMode="auto">
            <a:xfrm>
              <a:off x="2618601" y="489316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69" name="Rectangle 3868"/>
            <p:cNvSpPr/>
            <p:nvPr/>
          </p:nvSpPr>
          <p:spPr bwMode="auto">
            <a:xfrm>
              <a:off x="2618601" y="499383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70" name="Rectangle 3869"/>
            <p:cNvSpPr/>
            <p:nvPr/>
          </p:nvSpPr>
          <p:spPr bwMode="auto">
            <a:xfrm>
              <a:off x="2618601" y="509450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71" name="Rectangle 3870"/>
            <p:cNvSpPr/>
            <p:nvPr/>
          </p:nvSpPr>
          <p:spPr bwMode="auto">
            <a:xfrm>
              <a:off x="2618601" y="519517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72" name="Rectangle 3871"/>
            <p:cNvSpPr/>
            <p:nvPr/>
          </p:nvSpPr>
          <p:spPr bwMode="auto">
            <a:xfrm>
              <a:off x="2618601" y="529584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73" name="Rectangle 3872"/>
            <p:cNvSpPr/>
            <p:nvPr/>
          </p:nvSpPr>
          <p:spPr bwMode="auto">
            <a:xfrm>
              <a:off x="2618601" y="539651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74" name="Rectangle 3873"/>
            <p:cNvSpPr/>
            <p:nvPr/>
          </p:nvSpPr>
          <p:spPr bwMode="auto">
            <a:xfrm>
              <a:off x="2618601" y="549718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75" name="Rectangle 3874"/>
            <p:cNvSpPr/>
            <p:nvPr/>
          </p:nvSpPr>
          <p:spPr bwMode="auto">
            <a:xfrm>
              <a:off x="2618601" y="559785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76" name="Rectangle 3875"/>
            <p:cNvSpPr/>
            <p:nvPr/>
          </p:nvSpPr>
          <p:spPr bwMode="auto">
            <a:xfrm>
              <a:off x="2618601" y="569852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77" name="Rectangle 3876"/>
            <p:cNvSpPr/>
            <p:nvPr/>
          </p:nvSpPr>
          <p:spPr bwMode="auto">
            <a:xfrm>
              <a:off x="2618601" y="378580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78" name="Rectangle 3877"/>
            <p:cNvSpPr/>
            <p:nvPr/>
          </p:nvSpPr>
          <p:spPr bwMode="auto">
            <a:xfrm>
              <a:off x="2618601" y="388647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79" name="Rectangle 3878"/>
            <p:cNvSpPr/>
            <p:nvPr/>
          </p:nvSpPr>
          <p:spPr bwMode="auto">
            <a:xfrm>
              <a:off x="2618601" y="398714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80" name="Rectangle 3879"/>
            <p:cNvSpPr/>
            <p:nvPr/>
          </p:nvSpPr>
          <p:spPr bwMode="auto">
            <a:xfrm>
              <a:off x="2618601" y="4087811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81" name="Rectangle 3880"/>
            <p:cNvSpPr/>
            <p:nvPr/>
          </p:nvSpPr>
          <p:spPr bwMode="auto">
            <a:xfrm>
              <a:off x="2618601" y="4188481"/>
              <a:ext cx="95861" cy="88899"/>
            </a:xfrm>
            <a:prstGeom prst="rect">
              <a:avLst/>
            </a:prstGeom>
            <a:solidFill>
              <a:srgbClr val="92D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82" name="Rectangle 3881"/>
            <p:cNvSpPr/>
            <p:nvPr/>
          </p:nvSpPr>
          <p:spPr bwMode="auto">
            <a:xfrm>
              <a:off x="2618601" y="4289150"/>
              <a:ext cx="95861" cy="88899"/>
            </a:xfrm>
            <a:prstGeom prst="rect">
              <a:avLst/>
            </a:prstGeom>
            <a:solidFill>
              <a:srgbClr val="3366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83" name="Rectangle 3882"/>
            <p:cNvSpPr/>
            <p:nvPr/>
          </p:nvSpPr>
          <p:spPr bwMode="auto">
            <a:xfrm>
              <a:off x="2618601" y="4389819"/>
              <a:ext cx="95861" cy="88899"/>
            </a:xfrm>
            <a:prstGeom prst="rect">
              <a:avLst/>
            </a:prstGeom>
            <a:solidFill>
              <a:srgbClr val="FFFF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84" name="Rectangle 3883"/>
            <p:cNvSpPr/>
            <p:nvPr/>
          </p:nvSpPr>
          <p:spPr bwMode="auto">
            <a:xfrm>
              <a:off x="2618601" y="4490489"/>
              <a:ext cx="95861" cy="88899"/>
            </a:xfrm>
            <a:prstGeom prst="rect">
              <a:avLst/>
            </a:prstGeom>
            <a:solidFill>
              <a:srgbClr val="7030A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3885" name="Group 3884"/>
          <p:cNvGrpSpPr/>
          <p:nvPr/>
        </p:nvGrpSpPr>
        <p:grpSpPr>
          <a:xfrm>
            <a:off x="3529824" y="3785832"/>
            <a:ext cx="95861" cy="2001617"/>
            <a:chOff x="2725990" y="3785803"/>
            <a:chExt cx="95861" cy="2001617"/>
          </a:xfrm>
        </p:grpSpPr>
        <p:sp>
          <p:nvSpPr>
            <p:cNvPr id="3886" name="Rectangle 3885"/>
            <p:cNvSpPr/>
            <p:nvPr/>
          </p:nvSpPr>
          <p:spPr bwMode="auto">
            <a:xfrm>
              <a:off x="2725990" y="4591158"/>
              <a:ext cx="95861" cy="88899"/>
            </a:xfrm>
            <a:prstGeom prst="rect">
              <a:avLst/>
            </a:prstGeom>
            <a:solidFill>
              <a:srgbClr val="7030A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87" name="Rectangle 3886"/>
            <p:cNvSpPr/>
            <p:nvPr/>
          </p:nvSpPr>
          <p:spPr bwMode="auto">
            <a:xfrm>
              <a:off x="2725990" y="4691827"/>
              <a:ext cx="95861" cy="88899"/>
            </a:xfrm>
            <a:prstGeom prst="rect">
              <a:avLst/>
            </a:prstGeom>
            <a:solidFill>
              <a:srgbClr val="0070C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88" name="Rectangle 3887"/>
            <p:cNvSpPr/>
            <p:nvPr/>
          </p:nvSpPr>
          <p:spPr bwMode="auto">
            <a:xfrm>
              <a:off x="2725990" y="4792497"/>
              <a:ext cx="95861" cy="88899"/>
            </a:xfrm>
            <a:prstGeom prst="rect">
              <a:avLst/>
            </a:prstGeom>
            <a:solidFill>
              <a:srgbClr val="FFC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89" name="Rectangle 3888"/>
            <p:cNvSpPr/>
            <p:nvPr/>
          </p:nvSpPr>
          <p:spPr bwMode="auto">
            <a:xfrm>
              <a:off x="2725990" y="489316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90" name="Rectangle 3889"/>
            <p:cNvSpPr/>
            <p:nvPr/>
          </p:nvSpPr>
          <p:spPr bwMode="auto">
            <a:xfrm>
              <a:off x="2725990" y="499383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91" name="Rectangle 3890"/>
            <p:cNvSpPr/>
            <p:nvPr/>
          </p:nvSpPr>
          <p:spPr bwMode="auto">
            <a:xfrm>
              <a:off x="2725990" y="509450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92" name="Rectangle 3891"/>
            <p:cNvSpPr/>
            <p:nvPr/>
          </p:nvSpPr>
          <p:spPr bwMode="auto">
            <a:xfrm>
              <a:off x="2725990" y="519517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93" name="Rectangle 3892"/>
            <p:cNvSpPr/>
            <p:nvPr/>
          </p:nvSpPr>
          <p:spPr bwMode="auto">
            <a:xfrm>
              <a:off x="2725990" y="529584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94" name="Rectangle 3893"/>
            <p:cNvSpPr/>
            <p:nvPr/>
          </p:nvSpPr>
          <p:spPr bwMode="auto">
            <a:xfrm>
              <a:off x="2725990" y="539651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95" name="Rectangle 3894"/>
            <p:cNvSpPr/>
            <p:nvPr/>
          </p:nvSpPr>
          <p:spPr bwMode="auto">
            <a:xfrm>
              <a:off x="2725990" y="549718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96" name="Rectangle 3895"/>
            <p:cNvSpPr/>
            <p:nvPr/>
          </p:nvSpPr>
          <p:spPr bwMode="auto">
            <a:xfrm>
              <a:off x="2725990" y="559785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97" name="Rectangle 3896"/>
            <p:cNvSpPr/>
            <p:nvPr/>
          </p:nvSpPr>
          <p:spPr bwMode="auto">
            <a:xfrm>
              <a:off x="2725990" y="569852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98" name="Rectangle 3897"/>
            <p:cNvSpPr/>
            <p:nvPr/>
          </p:nvSpPr>
          <p:spPr bwMode="auto">
            <a:xfrm>
              <a:off x="2725990" y="378580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899" name="Rectangle 3898"/>
            <p:cNvSpPr/>
            <p:nvPr/>
          </p:nvSpPr>
          <p:spPr bwMode="auto">
            <a:xfrm>
              <a:off x="2725990" y="388647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00" name="Rectangle 3899"/>
            <p:cNvSpPr/>
            <p:nvPr/>
          </p:nvSpPr>
          <p:spPr bwMode="auto">
            <a:xfrm>
              <a:off x="2725990" y="398714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01" name="Rectangle 3900"/>
            <p:cNvSpPr/>
            <p:nvPr/>
          </p:nvSpPr>
          <p:spPr bwMode="auto">
            <a:xfrm>
              <a:off x="2725990" y="408781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02" name="Rectangle 3901"/>
            <p:cNvSpPr/>
            <p:nvPr/>
          </p:nvSpPr>
          <p:spPr bwMode="auto">
            <a:xfrm>
              <a:off x="2725990" y="4188481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03" name="Rectangle 3902"/>
            <p:cNvSpPr/>
            <p:nvPr/>
          </p:nvSpPr>
          <p:spPr bwMode="auto">
            <a:xfrm>
              <a:off x="2725990" y="4289150"/>
              <a:ext cx="95861" cy="88899"/>
            </a:xfrm>
            <a:prstGeom prst="rect">
              <a:avLst/>
            </a:prstGeom>
            <a:solidFill>
              <a:srgbClr val="92D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04" name="Rectangle 3903"/>
            <p:cNvSpPr/>
            <p:nvPr/>
          </p:nvSpPr>
          <p:spPr bwMode="auto">
            <a:xfrm>
              <a:off x="2725990" y="4389819"/>
              <a:ext cx="95861" cy="88899"/>
            </a:xfrm>
            <a:prstGeom prst="rect">
              <a:avLst/>
            </a:prstGeom>
            <a:solidFill>
              <a:srgbClr val="3366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05" name="Rectangle 3904"/>
            <p:cNvSpPr/>
            <p:nvPr/>
          </p:nvSpPr>
          <p:spPr bwMode="auto">
            <a:xfrm>
              <a:off x="2725990" y="4490489"/>
              <a:ext cx="95861" cy="88899"/>
            </a:xfrm>
            <a:prstGeom prst="rect">
              <a:avLst/>
            </a:prstGeom>
            <a:solidFill>
              <a:srgbClr val="FFFF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3906" name="Group 3905"/>
          <p:cNvGrpSpPr/>
          <p:nvPr/>
        </p:nvGrpSpPr>
        <p:grpSpPr>
          <a:xfrm>
            <a:off x="3859539" y="3785832"/>
            <a:ext cx="95861" cy="2001617"/>
            <a:chOff x="2833379" y="3785803"/>
            <a:chExt cx="95861" cy="2001617"/>
          </a:xfrm>
        </p:grpSpPr>
        <p:sp>
          <p:nvSpPr>
            <p:cNvPr id="3907" name="Rectangle 3906"/>
            <p:cNvSpPr/>
            <p:nvPr/>
          </p:nvSpPr>
          <p:spPr bwMode="auto">
            <a:xfrm>
              <a:off x="2833379" y="4591158"/>
              <a:ext cx="95861" cy="88899"/>
            </a:xfrm>
            <a:prstGeom prst="rect">
              <a:avLst/>
            </a:prstGeom>
            <a:solidFill>
              <a:srgbClr val="FFFF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08" name="Rectangle 3907"/>
            <p:cNvSpPr/>
            <p:nvPr/>
          </p:nvSpPr>
          <p:spPr bwMode="auto">
            <a:xfrm>
              <a:off x="2833379" y="4691827"/>
              <a:ext cx="95861" cy="88899"/>
            </a:xfrm>
            <a:prstGeom prst="rect">
              <a:avLst/>
            </a:prstGeom>
            <a:solidFill>
              <a:srgbClr val="7030A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09" name="Rectangle 3908"/>
            <p:cNvSpPr/>
            <p:nvPr/>
          </p:nvSpPr>
          <p:spPr bwMode="auto">
            <a:xfrm>
              <a:off x="2833379" y="4792497"/>
              <a:ext cx="95861" cy="88899"/>
            </a:xfrm>
            <a:prstGeom prst="rect">
              <a:avLst/>
            </a:prstGeom>
            <a:solidFill>
              <a:srgbClr val="0070C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10" name="Rectangle 3909"/>
            <p:cNvSpPr/>
            <p:nvPr/>
          </p:nvSpPr>
          <p:spPr bwMode="auto">
            <a:xfrm>
              <a:off x="2833379" y="4893166"/>
              <a:ext cx="95861" cy="88899"/>
            </a:xfrm>
            <a:prstGeom prst="rect">
              <a:avLst/>
            </a:prstGeom>
            <a:solidFill>
              <a:srgbClr val="FFC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11" name="Rectangle 3910"/>
            <p:cNvSpPr/>
            <p:nvPr/>
          </p:nvSpPr>
          <p:spPr bwMode="auto">
            <a:xfrm>
              <a:off x="2833379" y="499383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12" name="Rectangle 3911"/>
            <p:cNvSpPr/>
            <p:nvPr/>
          </p:nvSpPr>
          <p:spPr bwMode="auto">
            <a:xfrm>
              <a:off x="2833379" y="509450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13" name="Rectangle 3912"/>
            <p:cNvSpPr/>
            <p:nvPr/>
          </p:nvSpPr>
          <p:spPr bwMode="auto">
            <a:xfrm>
              <a:off x="2833379" y="519517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14" name="Rectangle 3913"/>
            <p:cNvSpPr/>
            <p:nvPr/>
          </p:nvSpPr>
          <p:spPr bwMode="auto">
            <a:xfrm>
              <a:off x="2833379" y="529584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15" name="Rectangle 3914"/>
            <p:cNvSpPr/>
            <p:nvPr/>
          </p:nvSpPr>
          <p:spPr bwMode="auto">
            <a:xfrm>
              <a:off x="2833379" y="539651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16" name="Rectangle 3915"/>
            <p:cNvSpPr/>
            <p:nvPr/>
          </p:nvSpPr>
          <p:spPr bwMode="auto">
            <a:xfrm>
              <a:off x="2833379" y="549718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17" name="Rectangle 3916"/>
            <p:cNvSpPr/>
            <p:nvPr/>
          </p:nvSpPr>
          <p:spPr bwMode="auto">
            <a:xfrm>
              <a:off x="2833379" y="559785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18" name="Rectangle 3917"/>
            <p:cNvSpPr/>
            <p:nvPr/>
          </p:nvSpPr>
          <p:spPr bwMode="auto">
            <a:xfrm>
              <a:off x="2833379" y="569852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19" name="Rectangle 3918"/>
            <p:cNvSpPr/>
            <p:nvPr/>
          </p:nvSpPr>
          <p:spPr bwMode="auto">
            <a:xfrm>
              <a:off x="2833379" y="378580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20" name="Rectangle 3919"/>
            <p:cNvSpPr/>
            <p:nvPr/>
          </p:nvSpPr>
          <p:spPr bwMode="auto">
            <a:xfrm>
              <a:off x="2833379" y="388647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21" name="Rectangle 3920"/>
            <p:cNvSpPr/>
            <p:nvPr/>
          </p:nvSpPr>
          <p:spPr bwMode="auto">
            <a:xfrm>
              <a:off x="2833379" y="398714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22" name="Rectangle 3921"/>
            <p:cNvSpPr/>
            <p:nvPr/>
          </p:nvSpPr>
          <p:spPr bwMode="auto">
            <a:xfrm>
              <a:off x="2833379" y="408781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23" name="Rectangle 3922"/>
            <p:cNvSpPr/>
            <p:nvPr/>
          </p:nvSpPr>
          <p:spPr bwMode="auto">
            <a:xfrm>
              <a:off x="2833379" y="418848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24" name="Rectangle 3923"/>
            <p:cNvSpPr/>
            <p:nvPr/>
          </p:nvSpPr>
          <p:spPr bwMode="auto">
            <a:xfrm>
              <a:off x="2833379" y="4289150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25" name="Rectangle 3924"/>
            <p:cNvSpPr/>
            <p:nvPr/>
          </p:nvSpPr>
          <p:spPr bwMode="auto">
            <a:xfrm>
              <a:off x="2833379" y="4389819"/>
              <a:ext cx="95861" cy="88899"/>
            </a:xfrm>
            <a:prstGeom prst="rect">
              <a:avLst/>
            </a:prstGeom>
            <a:solidFill>
              <a:srgbClr val="92D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26" name="Rectangle 3925"/>
            <p:cNvSpPr/>
            <p:nvPr/>
          </p:nvSpPr>
          <p:spPr bwMode="auto">
            <a:xfrm>
              <a:off x="2833379" y="4490489"/>
              <a:ext cx="95861" cy="88899"/>
            </a:xfrm>
            <a:prstGeom prst="rect">
              <a:avLst/>
            </a:prstGeom>
            <a:solidFill>
              <a:srgbClr val="3366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3927" name="Group 3926"/>
          <p:cNvGrpSpPr/>
          <p:nvPr/>
        </p:nvGrpSpPr>
        <p:grpSpPr>
          <a:xfrm>
            <a:off x="4189254" y="3785832"/>
            <a:ext cx="95861" cy="2001617"/>
            <a:chOff x="2940768" y="3785803"/>
            <a:chExt cx="95861" cy="2001617"/>
          </a:xfrm>
        </p:grpSpPr>
        <p:sp>
          <p:nvSpPr>
            <p:cNvPr id="3928" name="Rectangle 3927"/>
            <p:cNvSpPr/>
            <p:nvPr/>
          </p:nvSpPr>
          <p:spPr bwMode="auto">
            <a:xfrm>
              <a:off x="2940768" y="4591158"/>
              <a:ext cx="95861" cy="88899"/>
            </a:xfrm>
            <a:prstGeom prst="rect">
              <a:avLst/>
            </a:prstGeom>
            <a:solidFill>
              <a:srgbClr val="3366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29" name="Rectangle 3928"/>
            <p:cNvSpPr/>
            <p:nvPr/>
          </p:nvSpPr>
          <p:spPr bwMode="auto">
            <a:xfrm>
              <a:off x="2940768" y="4691827"/>
              <a:ext cx="95861" cy="88899"/>
            </a:xfrm>
            <a:prstGeom prst="rect">
              <a:avLst/>
            </a:prstGeom>
            <a:solidFill>
              <a:srgbClr val="FFFF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30" name="Rectangle 3929"/>
            <p:cNvSpPr/>
            <p:nvPr/>
          </p:nvSpPr>
          <p:spPr bwMode="auto">
            <a:xfrm>
              <a:off x="2940768" y="4792497"/>
              <a:ext cx="95861" cy="88899"/>
            </a:xfrm>
            <a:prstGeom prst="rect">
              <a:avLst/>
            </a:prstGeom>
            <a:solidFill>
              <a:srgbClr val="7030A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31" name="Rectangle 3930"/>
            <p:cNvSpPr/>
            <p:nvPr/>
          </p:nvSpPr>
          <p:spPr bwMode="auto">
            <a:xfrm>
              <a:off x="2940768" y="4893166"/>
              <a:ext cx="95861" cy="88899"/>
            </a:xfrm>
            <a:prstGeom prst="rect">
              <a:avLst/>
            </a:prstGeom>
            <a:solidFill>
              <a:srgbClr val="0070C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32" name="Rectangle 3931"/>
            <p:cNvSpPr/>
            <p:nvPr/>
          </p:nvSpPr>
          <p:spPr bwMode="auto">
            <a:xfrm>
              <a:off x="2940768" y="4993835"/>
              <a:ext cx="95861" cy="88899"/>
            </a:xfrm>
            <a:prstGeom prst="rect">
              <a:avLst/>
            </a:prstGeom>
            <a:solidFill>
              <a:srgbClr val="FFC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33" name="Rectangle 3932"/>
            <p:cNvSpPr/>
            <p:nvPr/>
          </p:nvSpPr>
          <p:spPr bwMode="auto">
            <a:xfrm>
              <a:off x="2940768" y="509450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34" name="Rectangle 3933"/>
            <p:cNvSpPr/>
            <p:nvPr/>
          </p:nvSpPr>
          <p:spPr bwMode="auto">
            <a:xfrm>
              <a:off x="2940768" y="519517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35" name="Rectangle 3934"/>
            <p:cNvSpPr/>
            <p:nvPr/>
          </p:nvSpPr>
          <p:spPr bwMode="auto">
            <a:xfrm>
              <a:off x="2940768" y="529584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36" name="Rectangle 3935"/>
            <p:cNvSpPr/>
            <p:nvPr/>
          </p:nvSpPr>
          <p:spPr bwMode="auto">
            <a:xfrm>
              <a:off x="2940768" y="539651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37" name="Rectangle 3936"/>
            <p:cNvSpPr/>
            <p:nvPr/>
          </p:nvSpPr>
          <p:spPr bwMode="auto">
            <a:xfrm>
              <a:off x="2940768" y="549718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38" name="Rectangle 3937"/>
            <p:cNvSpPr/>
            <p:nvPr/>
          </p:nvSpPr>
          <p:spPr bwMode="auto">
            <a:xfrm>
              <a:off x="2940768" y="559785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39" name="Rectangle 3938"/>
            <p:cNvSpPr/>
            <p:nvPr/>
          </p:nvSpPr>
          <p:spPr bwMode="auto">
            <a:xfrm>
              <a:off x="2940768" y="569852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40" name="Rectangle 3939"/>
            <p:cNvSpPr/>
            <p:nvPr/>
          </p:nvSpPr>
          <p:spPr bwMode="auto">
            <a:xfrm>
              <a:off x="2940768" y="378580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41" name="Rectangle 3940"/>
            <p:cNvSpPr/>
            <p:nvPr/>
          </p:nvSpPr>
          <p:spPr bwMode="auto">
            <a:xfrm>
              <a:off x="2940768" y="388647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42" name="Rectangle 3941"/>
            <p:cNvSpPr/>
            <p:nvPr/>
          </p:nvSpPr>
          <p:spPr bwMode="auto">
            <a:xfrm>
              <a:off x="2940768" y="398714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43" name="Rectangle 3942"/>
            <p:cNvSpPr/>
            <p:nvPr/>
          </p:nvSpPr>
          <p:spPr bwMode="auto">
            <a:xfrm>
              <a:off x="2940768" y="408781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44" name="Rectangle 3943"/>
            <p:cNvSpPr/>
            <p:nvPr/>
          </p:nvSpPr>
          <p:spPr bwMode="auto">
            <a:xfrm>
              <a:off x="2940768" y="418848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45" name="Rectangle 3944"/>
            <p:cNvSpPr/>
            <p:nvPr/>
          </p:nvSpPr>
          <p:spPr bwMode="auto">
            <a:xfrm>
              <a:off x="2940768" y="428915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46" name="Rectangle 3945"/>
            <p:cNvSpPr/>
            <p:nvPr/>
          </p:nvSpPr>
          <p:spPr bwMode="auto">
            <a:xfrm>
              <a:off x="2940768" y="4389819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47" name="Rectangle 3946"/>
            <p:cNvSpPr/>
            <p:nvPr/>
          </p:nvSpPr>
          <p:spPr bwMode="auto">
            <a:xfrm>
              <a:off x="2940768" y="4490489"/>
              <a:ext cx="95861" cy="88899"/>
            </a:xfrm>
            <a:prstGeom prst="rect">
              <a:avLst/>
            </a:prstGeom>
            <a:solidFill>
              <a:srgbClr val="92D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3948" name="Group 3947"/>
          <p:cNvGrpSpPr/>
          <p:nvPr/>
        </p:nvGrpSpPr>
        <p:grpSpPr>
          <a:xfrm>
            <a:off x="4518969" y="3785832"/>
            <a:ext cx="95861" cy="2001617"/>
            <a:chOff x="3048157" y="3785803"/>
            <a:chExt cx="95861" cy="2001617"/>
          </a:xfrm>
        </p:grpSpPr>
        <p:sp>
          <p:nvSpPr>
            <p:cNvPr id="3949" name="Rectangle 3948"/>
            <p:cNvSpPr/>
            <p:nvPr/>
          </p:nvSpPr>
          <p:spPr bwMode="auto">
            <a:xfrm>
              <a:off x="3048157" y="4591158"/>
              <a:ext cx="95861" cy="88899"/>
            </a:xfrm>
            <a:prstGeom prst="rect">
              <a:avLst/>
            </a:prstGeom>
            <a:solidFill>
              <a:srgbClr val="92D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50" name="Rectangle 3949"/>
            <p:cNvSpPr/>
            <p:nvPr/>
          </p:nvSpPr>
          <p:spPr bwMode="auto">
            <a:xfrm>
              <a:off x="3048157" y="4691827"/>
              <a:ext cx="95861" cy="88899"/>
            </a:xfrm>
            <a:prstGeom prst="rect">
              <a:avLst/>
            </a:prstGeom>
            <a:solidFill>
              <a:srgbClr val="3366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51" name="Rectangle 3950"/>
            <p:cNvSpPr/>
            <p:nvPr/>
          </p:nvSpPr>
          <p:spPr bwMode="auto">
            <a:xfrm>
              <a:off x="3048157" y="4792497"/>
              <a:ext cx="95861" cy="88899"/>
            </a:xfrm>
            <a:prstGeom prst="rect">
              <a:avLst/>
            </a:prstGeom>
            <a:solidFill>
              <a:srgbClr val="FFFF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52" name="Rectangle 3951"/>
            <p:cNvSpPr/>
            <p:nvPr/>
          </p:nvSpPr>
          <p:spPr bwMode="auto">
            <a:xfrm>
              <a:off x="3048157" y="4893166"/>
              <a:ext cx="95861" cy="88899"/>
            </a:xfrm>
            <a:prstGeom prst="rect">
              <a:avLst/>
            </a:prstGeom>
            <a:solidFill>
              <a:srgbClr val="7030A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53" name="Rectangle 3952"/>
            <p:cNvSpPr/>
            <p:nvPr/>
          </p:nvSpPr>
          <p:spPr bwMode="auto">
            <a:xfrm>
              <a:off x="3048157" y="4993835"/>
              <a:ext cx="95861" cy="88899"/>
            </a:xfrm>
            <a:prstGeom prst="rect">
              <a:avLst/>
            </a:prstGeom>
            <a:solidFill>
              <a:srgbClr val="0070C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54" name="Rectangle 3953"/>
            <p:cNvSpPr/>
            <p:nvPr/>
          </p:nvSpPr>
          <p:spPr bwMode="auto">
            <a:xfrm>
              <a:off x="3048157" y="5094505"/>
              <a:ext cx="95861" cy="88899"/>
            </a:xfrm>
            <a:prstGeom prst="rect">
              <a:avLst/>
            </a:prstGeom>
            <a:solidFill>
              <a:srgbClr val="FFC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55" name="Rectangle 3954"/>
            <p:cNvSpPr/>
            <p:nvPr/>
          </p:nvSpPr>
          <p:spPr bwMode="auto">
            <a:xfrm>
              <a:off x="3048157" y="519517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56" name="Rectangle 3955"/>
            <p:cNvSpPr/>
            <p:nvPr/>
          </p:nvSpPr>
          <p:spPr bwMode="auto">
            <a:xfrm>
              <a:off x="3048157" y="529584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57" name="Rectangle 3956"/>
            <p:cNvSpPr/>
            <p:nvPr/>
          </p:nvSpPr>
          <p:spPr bwMode="auto">
            <a:xfrm>
              <a:off x="3048157" y="539651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58" name="Rectangle 3957"/>
            <p:cNvSpPr/>
            <p:nvPr/>
          </p:nvSpPr>
          <p:spPr bwMode="auto">
            <a:xfrm>
              <a:off x="3048157" y="549718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59" name="Rectangle 3958"/>
            <p:cNvSpPr/>
            <p:nvPr/>
          </p:nvSpPr>
          <p:spPr bwMode="auto">
            <a:xfrm>
              <a:off x="3048157" y="559785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60" name="Rectangle 3959"/>
            <p:cNvSpPr/>
            <p:nvPr/>
          </p:nvSpPr>
          <p:spPr bwMode="auto">
            <a:xfrm>
              <a:off x="3048157" y="569852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61" name="Rectangle 3960"/>
            <p:cNvSpPr/>
            <p:nvPr/>
          </p:nvSpPr>
          <p:spPr bwMode="auto">
            <a:xfrm>
              <a:off x="3048157" y="378580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62" name="Rectangle 3961"/>
            <p:cNvSpPr/>
            <p:nvPr/>
          </p:nvSpPr>
          <p:spPr bwMode="auto">
            <a:xfrm>
              <a:off x="3048157" y="388647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63" name="Rectangle 3962"/>
            <p:cNvSpPr/>
            <p:nvPr/>
          </p:nvSpPr>
          <p:spPr bwMode="auto">
            <a:xfrm>
              <a:off x="3048157" y="398714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64" name="Rectangle 3963"/>
            <p:cNvSpPr/>
            <p:nvPr/>
          </p:nvSpPr>
          <p:spPr bwMode="auto">
            <a:xfrm>
              <a:off x="3048157" y="408781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65" name="Rectangle 3964"/>
            <p:cNvSpPr/>
            <p:nvPr/>
          </p:nvSpPr>
          <p:spPr bwMode="auto">
            <a:xfrm>
              <a:off x="3048157" y="418848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66" name="Rectangle 3965"/>
            <p:cNvSpPr/>
            <p:nvPr/>
          </p:nvSpPr>
          <p:spPr bwMode="auto">
            <a:xfrm>
              <a:off x="3048157" y="428915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67" name="Rectangle 3966"/>
            <p:cNvSpPr/>
            <p:nvPr/>
          </p:nvSpPr>
          <p:spPr bwMode="auto">
            <a:xfrm>
              <a:off x="3048157" y="438981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68" name="Rectangle 3967"/>
            <p:cNvSpPr/>
            <p:nvPr/>
          </p:nvSpPr>
          <p:spPr bwMode="auto">
            <a:xfrm>
              <a:off x="3048157" y="4490489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3969" name="Group 3968"/>
          <p:cNvGrpSpPr/>
          <p:nvPr/>
        </p:nvGrpSpPr>
        <p:grpSpPr>
          <a:xfrm>
            <a:off x="4848684" y="3785832"/>
            <a:ext cx="95861" cy="2001617"/>
            <a:chOff x="3155547" y="3785803"/>
            <a:chExt cx="95861" cy="2001617"/>
          </a:xfrm>
        </p:grpSpPr>
        <p:sp>
          <p:nvSpPr>
            <p:cNvPr id="3970" name="Rectangle 3969"/>
            <p:cNvSpPr/>
            <p:nvPr/>
          </p:nvSpPr>
          <p:spPr bwMode="auto">
            <a:xfrm>
              <a:off x="3155547" y="4591158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71" name="Rectangle 3970"/>
            <p:cNvSpPr/>
            <p:nvPr/>
          </p:nvSpPr>
          <p:spPr bwMode="auto">
            <a:xfrm>
              <a:off x="3155547" y="4691827"/>
              <a:ext cx="95861" cy="88899"/>
            </a:xfrm>
            <a:prstGeom prst="rect">
              <a:avLst/>
            </a:prstGeom>
            <a:solidFill>
              <a:srgbClr val="92D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72" name="Rectangle 3971"/>
            <p:cNvSpPr/>
            <p:nvPr/>
          </p:nvSpPr>
          <p:spPr bwMode="auto">
            <a:xfrm>
              <a:off x="3155547" y="4792497"/>
              <a:ext cx="95861" cy="88899"/>
            </a:xfrm>
            <a:prstGeom prst="rect">
              <a:avLst/>
            </a:prstGeom>
            <a:solidFill>
              <a:srgbClr val="3366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73" name="Rectangle 3972"/>
            <p:cNvSpPr/>
            <p:nvPr/>
          </p:nvSpPr>
          <p:spPr bwMode="auto">
            <a:xfrm>
              <a:off x="3155547" y="4893166"/>
              <a:ext cx="95861" cy="88899"/>
            </a:xfrm>
            <a:prstGeom prst="rect">
              <a:avLst/>
            </a:prstGeom>
            <a:solidFill>
              <a:srgbClr val="FFFF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74" name="Rectangle 3973"/>
            <p:cNvSpPr/>
            <p:nvPr/>
          </p:nvSpPr>
          <p:spPr bwMode="auto">
            <a:xfrm>
              <a:off x="3155547" y="4993835"/>
              <a:ext cx="95861" cy="88899"/>
            </a:xfrm>
            <a:prstGeom prst="rect">
              <a:avLst/>
            </a:prstGeom>
            <a:solidFill>
              <a:srgbClr val="7030A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75" name="Rectangle 3974"/>
            <p:cNvSpPr/>
            <p:nvPr/>
          </p:nvSpPr>
          <p:spPr bwMode="auto">
            <a:xfrm>
              <a:off x="3155547" y="5094505"/>
              <a:ext cx="95861" cy="88899"/>
            </a:xfrm>
            <a:prstGeom prst="rect">
              <a:avLst/>
            </a:prstGeom>
            <a:solidFill>
              <a:srgbClr val="0070C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76" name="Rectangle 3975"/>
            <p:cNvSpPr/>
            <p:nvPr/>
          </p:nvSpPr>
          <p:spPr bwMode="auto">
            <a:xfrm>
              <a:off x="3155547" y="5195174"/>
              <a:ext cx="95861" cy="88899"/>
            </a:xfrm>
            <a:prstGeom prst="rect">
              <a:avLst/>
            </a:prstGeom>
            <a:solidFill>
              <a:srgbClr val="FFC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77" name="Rectangle 3976"/>
            <p:cNvSpPr/>
            <p:nvPr/>
          </p:nvSpPr>
          <p:spPr bwMode="auto">
            <a:xfrm>
              <a:off x="3155547" y="529584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78" name="Rectangle 3977"/>
            <p:cNvSpPr/>
            <p:nvPr/>
          </p:nvSpPr>
          <p:spPr bwMode="auto">
            <a:xfrm>
              <a:off x="3155547" y="539651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79" name="Rectangle 3978"/>
            <p:cNvSpPr/>
            <p:nvPr/>
          </p:nvSpPr>
          <p:spPr bwMode="auto">
            <a:xfrm>
              <a:off x="3155547" y="549718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80" name="Rectangle 3979"/>
            <p:cNvSpPr/>
            <p:nvPr/>
          </p:nvSpPr>
          <p:spPr bwMode="auto">
            <a:xfrm>
              <a:off x="3155547" y="559785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81" name="Rectangle 3980"/>
            <p:cNvSpPr/>
            <p:nvPr/>
          </p:nvSpPr>
          <p:spPr bwMode="auto">
            <a:xfrm>
              <a:off x="3155547" y="569852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82" name="Rectangle 3981"/>
            <p:cNvSpPr/>
            <p:nvPr/>
          </p:nvSpPr>
          <p:spPr bwMode="auto">
            <a:xfrm>
              <a:off x="3155547" y="378580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83" name="Rectangle 3982"/>
            <p:cNvSpPr/>
            <p:nvPr/>
          </p:nvSpPr>
          <p:spPr bwMode="auto">
            <a:xfrm>
              <a:off x="3155547" y="388647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84" name="Rectangle 3983"/>
            <p:cNvSpPr/>
            <p:nvPr/>
          </p:nvSpPr>
          <p:spPr bwMode="auto">
            <a:xfrm>
              <a:off x="3155547" y="398714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85" name="Rectangle 3984"/>
            <p:cNvSpPr/>
            <p:nvPr/>
          </p:nvSpPr>
          <p:spPr bwMode="auto">
            <a:xfrm>
              <a:off x="3155547" y="408781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86" name="Rectangle 3985"/>
            <p:cNvSpPr/>
            <p:nvPr/>
          </p:nvSpPr>
          <p:spPr bwMode="auto">
            <a:xfrm>
              <a:off x="3155547" y="418848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87" name="Rectangle 3986"/>
            <p:cNvSpPr/>
            <p:nvPr/>
          </p:nvSpPr>
          <p:spPr bwMode="auto">
            <a:xfrm>
              <a:off x="3155547" y="428915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88" name="Rectangle 3987"/>
            <p:cNvSpPr/>
            <p:nvPr/>
          </p:nvSpPr>
          <p:spPr bwMode="auto">
            <a:xfrm>
              <a:off x="3155547" y="438981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89" name="Rectangle 3988"/>
            <p:cNvSpPr/>
            <p:nvPr/>
          </p:nvSpPr>
          <p:spPr bwMode="auto">
            <a:xfrm>
              <a:off x="3155547" y="449048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3990" name="Group 3989"/>
          <p:cNvGrpSpPr/>
          <p:nvPr/>
        </p:nvGrpSpPr>
        <p:grpSpPr>
          <a:xfrm>
            <a:off x="5178399" y="3785832"/>
            <a:ext cx="95861" cy="2001617"/>
            <a:chOff x="3262936" y="3785803"/>
            <a:chExt cx="95861" cy="2001617"/>
          </a:xfrm>
        </p:grpSpPr>
        <p:sp>
          <p:nvSpPr>
            <p:cNvPr id="3991" name="Rectangle 3990"/>
            <p:cNvSpPr/>
            <p:nvPr/>
          </p:nvSpPr>
          <p:spPr bwMode="auto">
            <a:xfrm>
              <a:off x="3262936" y="459115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92" name="Rectangle 3991"/>
            <p:cNvSpPr/>
            <p:nvPr/>
          </p:nvSpPr>
          <p:spPr bwMode="auto">
            <a:xfrm>
              <a:off x="3262936" y="4691827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93" name="Rectangle 3992"/>
            <p:cNvSpPr/>
            <p:nvPr/>
          </p:nvSpPr>
          <p:spPr bwMode="auto">
            <a:xfrm>
              <a:off x="3262936" y="4792497"/>
              <a:ext cx="95861" cy="88899"/>
            </a:xfrm>
            <a:prstGeom prst="rect">
              <a:avLst/>
            </a:prstGeom>
            <a:solidFill>
              <a:srgbClr val="92D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94" name="Rectangle 3993"/>
            <p:cNvSpPr/>
            <p:nvPr/>
          </p:nvSpPr>
          <p:spPr bwMode="auto">
            <a:xfrm>
              <a:off x="3262936" y="4893166"/>
              <a:ext cx="95861" cy="88899"/>
            </a:xfrm>
            <a:prstGeom prst="rect">
              <a:avLst/>
            </a:prstGeom>
            <a:solidFill>
              <a:srgbClr val="3366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95" name="Rectangle 3994"/>
            <p:cNvSpPr/>
            <p:nvPr/>
          </p:nvSpPr>
          <p:spPr bwMode="auto">
            <a:xfrm>
              <a:off x="3262936" y="4993835"/>
              <a:ext cx="95861" cy="88899"/>
            </a:xfrm>
            <a:prstGeom prst="rect">
              <a:avLst/>
            </a:prstGeom>
            <a:solidFill>
              <a:srgbClr val="FFFF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96" name="Rectangle 3995"/>
            <p:cNvSpPr/>
            <p:nvPr/>
          </p:nvSpPr>
          <p:spPr bwMode="auto">
            <a:xfrm>
              <a:off x="3262936" y="5094505"/>
              <a:ext cx="95861" cy="88899"/>
            </a:xfrm>
            <a:prstGeom prst="rect">
              <a:avLst/>
            </a:prstGeom>
            <a:solidFill>
              <a:srgbClr val="7030A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97" name="Rectangle 3996"/>
            <p:cNvSpPr/>
            <p:nvPr/>
          </p:nvSpPr>
          <p:spPr bwMode="auto">
            <a:xfrm>
              <a:off x="3262936" y="5195174"/>
              <a:ext cx="95861" cy="88899"/>
            </a:xfrm>
            <a:prstGeom prst="rect">
              <a:avLst/>
            </a:prstGeom>
            <a:solidFill>
              <a:srgbClr val="0070C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98" name="Rectangle 3997"/>
            <p:cNvSpPr/>
            <p:nvPr/>
          </p:nvSpPr>
          <p:spPr bwMode="auto">
            <a:xfrm>
              <a:off x="3262936" y="5295843"/>
              <a:ext cx="95861" cy="88899"/>
            </a:xfrm>
            <a:prstGeom prst="rect">
              <a:avLst/>
            </a:prstGeom>
            <a:solidFill>
              <a:srgbClr val="FFC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3999" name="Rectangle 3998"/>
            <p:cNvSpPr/>
            <p:nvPr/>
          </p:nvSpPr>
          <p:spPr bwMode="auto">
            <a:xfrm>
              <a:off x="3262936" y="539651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00" name="Rectangle 3999"/>
            <p:cNvSpPr/>
            <p:nvPr/>
          </p:nvSpPr>
          <p:spPr bwMode="auto">
            <a:xfrm>
              <a:off x="3262936" y="549718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01" name="Rectangle 4000"/>
            <p:cNvSpPr/>
            <p:nvPr/>
          </p:nvSpPr>
          <p:spPr bwMode="auto">
            <a:xfrm>
              <a:off x="3262936" y="559785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02" name="Rectangle 4001"/>
            <p:cNvSpPr/>
            <p:nvPr/>
          </p:nvSpPr>
          <p:spPr bwMode="auto">
            <a:xfrm>
              <a:off x="3262936" y="569852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03" name="Rectangle 4002"/>
            <p:cNvSpPr/>
            <p:nvPr/>
          </p:nvSpPr>
          <p:spPr bwMode="auto">
            <a:xfrm>
              <a:off x="3262936" y="378580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04" name="Rectangle 4003"/>
            <p:cNvSpPr/>
            <p:nvPr/>
          </p:nvSpPr>
          <p:spPr bwMode="auto">
            <a:xfrm>
              <a:off x="3262936" y="388647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05" name="Rectangle 4004"/>
            <p:cNvSpPr/>
            <p:nvPr/>
          </p:nvSpPr>
          <p:spPr bwMode="auto">
            <a:xfrm>
              <a:off x="3262936" y="398714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06" name="Rectangle 4005"/>
            <p:cNvSpPr/>
            <p:nvPr/>
          </p:nvSpPr>
          <p:spPr bwMode="auto">
            <a:xfrm>
              <a:off x="3262936" y="408781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07" name="Rectangle 4006"/>
            <p:cNvSpPr/>
            <p:nvPr/>
          </p:nvSpPr>
          <p:spPr bwMode="auto">
            <a:xfrm>
              <a:off x="3262936" y="418848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08" name="Rectangle 4007"/>
            <p:cNvSpPr/>
            <p:nvPr/>
          </p:nvSpPr>
          <p:spPr bwMode="auto">
            <a:xfrm>
              <a:off x="3262936" y="428915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09" name="Rectangle 4008"/>
            <p:cNvSpPr/>
            <p:nvPr/>
          </p:nvSpPr>
          <p:spPr bwMode="auto">
            <a:xfrm>
              <a:off x="3262936" y="438981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10" name="Rectangle 4009"/>
            <p:cNvSpPr/>
            <p:nvPr/>
          </p:nvSpPr>
          <p:spPr bwMode="auto">
            <a:xfrm>
              <a:off x="3262936" y="449048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011" name="Group 4010"/>
          <p:cNvGrpSpPr/>
          <p:nvPr/>
        </p:nvGrpSpPr>
        <p:grpSpPr>
          <a:xfrm>
            <a:off x="5508114" y="3785832"/>
            <a:ext cx="95861" cy="2001617"/>
            <a:chOff x="3370325" y="3785803"/>
            <a:chExt cx="95861" cy="2001617"/>
          </a:xfrm>
        </p:grpSpPr>
        <p:sp>
          <p:nvSpPr>
            <p:cNvPr id="4012" name="Rectangle 4011"/>
            <p:cNvSpPr/>
            <p:nvPr/>
          </p:nvSpPr>
          <p:spPr bwMode="auto">
            <a:xfrm>
              <a:off x="3370325" y="459115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13" name="Rectangle 4012"/>
            <p:cNvSpPr/>
            <p:nvPr/>
          </p:nvSpPr>
          <p:spPr bwMode="auto">
            <a:xfrm>
              <a:off x="3370325" y="469182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14" name="Rectangle 4013"/>
            <p:cNvSpPr/>
            <p:nvPr/>
          </p:nvSpPr>
          <p:spPr bwMode="auto">
            <a:xfrm>
              <a:off x="3370325" y="4792497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15" name="Rectangle 4014"/>
            <p:cNvSpPr/>
            <p:nvPr/>
          </p:nvSpPr>
          <p:spPr bwMode="auto">
            <a:xfrm>
              <a:off x="3370325" y="4893166"/>
              <a:ext cx="95861" cy="88899"/>
            </a:xfrm>
            <a:prstGeom prst="rect">
              <a:avLst/>
            </a:prstGeom>
            <a:solidFill>
              <a:srgbClr val="92D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16" name="Rectangle 4015"/>
            <p:cNvSpPr/>
            <p:nvPr/>
          </p:nvSpPr>
          <p:spPr bwMode="auto">
            <a:xfrm>
              <a:off x="3370325" y="4993835"/>
              <a:ext cx="95861" cy="88899"/>
            </a:xfrm>
            <a:prstGeom prst="rect">
              <a:avLst/>
            </a:prstGeom>
            <a:solidFill>
              <a:srgbClr val="3366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17" name="Rectangle 4016"/>
            <p:cNvSpPr/>
            <p:nvPr/>
          </p:nvSpPr>
          <p:spPr bwMode="auto">
            <a:xfrm>
              <a:off x="3370325" y="5094505"/>
              <a:ext cx="95861" cy="88899"/>
            </a:xfrm>
            <a:prstGeom prst="rect">
              <a:avLst/>
            </a:prstGeom>
            <a:solidFill>
              <a:srgbClr val="FFFF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18" name="Rectangle 4017"/>
            <p:cNvSpPr/>
            <p:nvPr/>
          </p:nvSpPr>
          <p:spPr bwMode="auto">
            <a:xfrm>
              <a:off x="3370325" y="5195174"/>
              <a:ext cx="95861" cy="88899"/>
            </a:xfrm>
            <a:prstGeom prst="rect">
              <a:avLst/>
            </a:prstGeom>
            <a:solidFill>
              <a:srgbClr val="7030A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19" name="Rectangle 4018"/>
            <p:cNvSpPr/>
            <p:nvPr/>
          </p:nvSpPr>
          <p:spPr bwMode="auto">
            <a:xfrm>
              <a:off x="3370325" y="5295843"/>
              <a:ext cx="95861" cy="88899"/>
            </a:xfrm>
            <a:prstGeom prst="rect">
              <a:avLst/>
            </a:prstGeom>
            <a:solidFill>
              <a:srgbClr val="0070C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20" name="Rectangle 4019"/>
            <p:cNvSpPr/>
            <p:nvPr/>
          </p:nvSpPr>
          <p:spPr bwMode="auto">
            <a:xfrm>
              <a:off x="3370325" y="5396513"/>
              <a:ext cx="95861" cy="88899"/>
            </a:xfrm>
            <a:prstGeom prst="rect">
              <a:avLst/>
            </a:prstGeom>
            <a:solidFill>
              <a:srgbClr val="FFC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21" name="Rectangle 4020"/>
            <p:cNvSpPr/>
            <p:nvPr/>
          </p:nvSpPr>
          <p:spPr bwMode="auto">
            <a:xfrm>
              <a:off x="3370325" y="549718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22" name="Rectangle 4021"/>
            <p:cNvSpPr/>
            <p:nvPr/>
          </p:nvSpPr>
          <p:spPr bwMode="auto">
            <a:xfrm>
              <a:off x="3370325" y="559785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23" name="Rectangle 4022"/>
            <p:cNvSpPr/>
            <p:nvPr/>
          </p:nvSpPr>
          <p:spPr bwMode="auto">
            <a:xfrm>
              <a:off x="3370325" y="569852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24" name="Rectangle 4023"/>
            <p:cNvSpPr/>
            <p:nvPr/>
          </p:nvSpPr>
          <p:spPr bwMode="auto">
            <a:xfrm>
              <a:off x="3370325" y="378580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25" name="Rectangle 4024"/>
            <p:cNvSpPr/>
            <p:nvPr/>
          </p:nvSpPr>
          <p:spPr bwMode="auto">
            <a:xfrm>
              <a:off x="3370325" y="388647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26" name="Rectangle 4025"/>
            <p:cNvSpPr/>
            <p:nvPr/>
          </p:nvSpPr>
          <p:spPr bwMode="auto">
            <a:xfrm>
              <a:off x="3370325" y="398714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27" name="Rectangle 4026"/>
            <p:cNvSpPr/>
            <p:nvPr/>
          </p:nvSpPr>
          <p:spPr bwMode="auto">
            <a:xfrm>
              <a:off x="3370325" y="408781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28" name="Rectangle 4027"/>
            <p:cNvSpPr/>
            <p:nvPr/>
          </p:nvSpPr>
          <p:spPr bwMode="auto">
            <a:xfrm>
              <a:off x="3370325" y="418848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29" name="Rectangle 4028"/>
            <p:cNvSpPr/>
            <p:nvPr/>
          </p:nvSpPr>
          <p:spPr bwMode="auto">
            <a:xfrm>
              <a:off x="3370325" y="428915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30" name="Rectangle 4029"/>
            <p:cNvSpPr/>
            <p:nvPr/>
          </p:nvSpPr>
          <p:spPr bwMode="auto">
            <a:xfrm>
              <a:off x="3370325" y="438981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31" name="Rectangle 4030"/>
            <p:cNvSpPr/>
            <p:nvPr/>
          </p:nvSpPr>
          <p:spPr bwMode="auto">
            <a:xfrm>
              <a:off x="3370325" y="449048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032" name="Group 4031"/>
          <p:cNvGrpSpPr/>
          <p:nvPr/>
        </p:nvGrpSpPr>
        <p:grpSpPr>
          <a:xfrm>
            <a:off x="5837829" y="3785832"/>
            <a:ext cx="95861" cy="2001617"/>
            <a:chOff x="3477714" y="3785803"/>
            <a:chExt cx="95861" cy="2001617"/>
          </a:xfrm>
        </p:grpSpPr>
        <p:sp>
          <p:nvSpPr>
            <p:cNvPr id="4033" name="Rectangle 4032"/>
            <p:cNvSpPr/>
            <p:nvPr/>
          </p:nvSpPr>
          <p:spPr bwMode="auto">
            <a:xfrm>
              <a:off x="3477714" y="459115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34" name="Rectangle 4033"/>
            <p:cNvSpPr/>
            <p:nvPr/>
          </p:nvSpPr>
          <p:spPr bwMode="auto">
            <a:xfrm>
              <a:off x="3477714" y="469182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35" name="Rectangle 4034"/>
            <p:cNvSpPr/>
            <p:nvPr/>
          </p:nvSpPr>
          <p:spPr bwMode="auto">
            <a:xfrm>
              <a:off x="3477714" y="479249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36" name="Rectangle 4035"/>
            <p:cNvSpPr/>
            <p:nvPr/>
          </p:nvSpPr>
          <p:spPr bwMode="auto">
            <a:xfrm>
              <a:off x="3477714" y="4893166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37" name="Rectangle 4036"/>
            <p:cNvSpPr/>
            <p:nvPr/>
          </p:nvSpPr>
          <p:spPr bwMode="auto">
            <a:xfrm>
              <a:off x="3477714" y="4993835"/>
              <a:ext cx="95861" cy="88899"/>
            </a:xfrm>
            <a:prstGeom prst="rect">
              <a:avLst/>
            </a:prstGeom>
            <a:solidFill>
              <a:srgbClr val="92D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38" name="Rectangle 4037"/>
            <p:cNvSpPr/>
            <p:nvPr/>
          </p:nvSpPr>
          <p:spPr bwMode="auto">
            <a:xfrm>
              <a:off x="3477714" y="5094505"/>
              <a:ext cx="95861" cy="88899"/>
            </a:xfrm>
            <a:prstGeom prst="rect">
              <a:avLst/>
            </a:prstGeom>
            <a:solidFill>
              <a:srgbClr val="3366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39" name="Rectangle 4038"/>
            <p:cNvSpPr/>
            <p:nvPr/>
          </p:nvSpPr>
          <p:spPr bwMode="auto">
            <a:xfrm>
              <a:off x="3477714" y="5195174"/>
              <a:ext cx="95861" cy="88899"/>
            </a:xfrm>
            <a:prstGeom prst="rect">
              <a:avLst/>
            </a:prstGeom>
            <a:solidFill>
              <a:srgbClr val="FFFF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40" name="Rectangle 4039"/>
            <p:cNvSpPr/>
            <p:nvPr/>
          </p:nvSpPr>
          <p:spPr bwMode="auto">
            <a:xfrm>
              <a:off x="3477714" y="5295843"/>
              <a:ext cx="95861" cy="88899"/>
            </a:xfrm>
            <a:prstGeom prst="rect">
              <a:avLst/>
            </a:prstGeom>
            <a:solidFill>
              <a:srgbClr val="7030A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41" name="Rectangle 4040"/>
            <p:cNvSpPr/>
            <p:nvPr/>
          </p:nvSpPr>
          <p:spPr bwMode="auto">
            <a:xfrm>
              <a:off x="3477714" y="5396513"/>
              <a:ext cx="95861" cy="88899"/>
            </a:xfrm>
            <a:prstGeom prst="rect">
              <a:avLst/>
            </a:prstGeom>
            <a:solidFill>
              <a:srgbClr val="0070C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42" name="Rectangle 4041"/>
            <p:cNvSpPr/>
            <p:nvPr/>
          </p:nvSpPr>
          <p:spPr bwMode="auto">
            <a:xfrm>
              <a:off x="3477714" y="5497182"/>
              <a:ext cx="95861" cy="88899"/>
            </a:xfrm>
            <a:prstGeom prst="rect">
              <a:avLst/>
            </a:prstGeom>
            <a:solidFill>
              <a:srgbClr val="FFC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43" name="Rectangle 4042"/>
            <p:cNvSpPr/>
            <p:nvPr/>
          </p:nvSpPr>
          <p:spPr bwMode="auto">
            <a:xfrm>
              <a:off x="3477714" y="559785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44" name="Rectangle 4043"/>
            <p:cNvSpPr/>
            <p:nvPr/>
          </p:nvSpPr>
          <p:spPr bwMode="auto">
            <a:xfrm>
              <a:off x="3477714" y="569852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45" name="Rectangle 4044"/>
            <p:cNvSpPr/>
            <p:nvPr/>
          </p:nvSpPr>
          <p:spPr bwMode="auto">
            <a:xfrm>
              <a:off x="3477714" y="378580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46" name="Rectangle 4045"/>
            <p:cNvSpPr/>
            <p:nvPr/>
          </p:nvSpPr>
          <p:spPr bwMode="auto">
            <a:xfrm>
              <a:off x="3477714" y="388647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47" name="Rectangle 4046"/>
            <p:cNvSpPr/>
            <p:nvPr/>
          </p:nvSpPr>
          <p:spPr bwMode="auto">
            <a:xfrm>
              <a:off x="3477714" y="398714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48" name="Rectangle 4047"/>
            <p:cNvSpPr/>
            <p:nvPr/>
          </p:nvSpPr>
          <p:spPr bwMode="auto">
            <a:xfrm>
              <a:off x="3477714" y="408781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49" name="Rectangle 4048"/>
            <p:cNvSpPr/>
            <p:nvPr/>
          </p:nvSpPr>
          <p:spPr bwMode="auto">
            <a:xfrm>
              <a:off x="3477714" y="418848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50" name="Rectangle 4049"/>
            <p:cNvSpPr/>
            <p:nvPr/>
          </p:nvSpPr>
          <p:spPr bwMode="auto">
            <a:xfrm>
              <a:off x="3477714" y="428915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51" name="Rectangle 4050"/>
            <p:cNvSpPr/>
            <p:nvPr/>
          </p:nvSpPr>
          <p:spPr bwMode="auto">
            <a:xfrm>
              <a:off x="3477714" y="438981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52" name="Rectangle 4051"/>
            <p:cNvSpPr/>
            <p:nvPr/>
          </p:nvSpPr>
          <p:spPr bwMode="auto">
            <a:xfrm>
              <a:off x="3477714" y="449048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053" name="Group 4052"/>
          <p:cNvGrpSpPr/>
          <p:nvPr/>
        </p:nvGrpSpPr>
        <p:grpSpPr>
          <a:xfrm>
            <a:off x="6167544" y="3785832"/>
            <a:ext cx="95861" cy="2001617"/>
            <a:chOff x="3585103" y="3785803"/>
            <a:chExt cx="95861" cy="2001617"/>
          </a:xfrm>
        </p:grpSpPr>
        <p:sp>
          <p:nvSpPr>
            <p:cNvPr id="4054" name="Rectangle 4053"/>
            <p:cNvSpPr/>
            <p:nvPr/>
          </p:nvSpPr>
          <p:spPr bwMode="auto">
            <a:xfrm>
              <a:off x="3585103" y="459115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55" name="Rectangle 4054"/>
            <p:cNvSpPr/>
            <p:nvPr/>
          </p:nvSpPr>
          <p:spPr bwMode="auto">
            <a:xfrm>
              <a:off x="3585103" y="469182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56" name="Rectangle 4055"/>
            <p:cNvSpPr/>
            <p:nvPr/>
          </p:nvSpPr>
          <p:spPr bwMode="auto">
            <a:xfrm>
              <a:off x="3585103" y="479249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57" name="Rectangle 4056"/>
            <p:cNvSpPr/>
            <p:nvPr/>
          </p:nvSpPr>
          <p:spPr bwMode="auto">
            <a:xfrm>
              <a:off x="3585103" y="489316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58" name="Rectangle 4057"/>
            <p:cNvSpPr/>
            <p:nvPr/>
          </p:nvSpPr>
          <p:spPr bwMode="auto">
            <a:xfrm>
              <a:off x="3585103" y="4993835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59" name="Rectangle 4058"/>
            <p:cNvSpPr/>
            <p:nvPr/>
          </p:nvSpPr>
          <p:spPr bwMode="auto">
            <a:xfrm>
              <a:off x="3585103" y="5094505"/>
              <a:ext cx="95861" cy="88899"/>
            </a:xfrm>
            <a:prstGeom prst="rect">
              <a:avLst/>
            </a:prstGeom>
            <a:solidFill>
              <a:srgbClr val="92D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60" name="Rectangle 4059"/>
            <p:cNvSpPr/>
            <p:nvPr/>
          </p:nvSpPr>
          <p:spPr bwMode="auto">
            <a:xfrm>
              <a:off x="3585103" y="5195174"/>
              <a:ext cx="95861" cy="88899"/>
            </a:xfrm>
            <a:prstGeom prst="rect">
              <a:avLst/>
            </a:prstGeom>
            <a:solidFill>
              <a:srgbClr val="3366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61" name="Rectangle 4060"/>
            <p:cNvSpPr/>
            <p:nvPr/>
          </p:nvSpPr>
          <p:spPr bwMode="auto">
            <a:xfrm>
              <a:off x="3585103" y="5295843"/>
              <a:ext cx="95861" cy="88899"/>
            </a:xfrm>
            <a:prstGeom prst="rect">
              <a:avLst/>
            </a:prstGeom>
            <a:solidFill>
              <a:srgbClr val="FFFF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62" name="Rectangle 4061"/>
            <p:cNvSpPr/>
            <p:nvPr/>
          </p:nvSpPr>
          <p:spPr bwMode="auto">
            <a:xfrm>
              <a:off x="3585103" y="5396513"/>
              <a:ext cx="95861" cy="88899"/>
            </a:xfrm>
            <a:prstGeom prst="rect">
              <a:avLst/>
            </a:prstGeom>
            <a:solidFill>
              <a:srgbClr val="7030A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63" name="Rectangle 4062"/>
            <p:cNvSpPr/>
            <p:nvPr/>
          </p:nvSpPr>
          <p:spPr bwMode="auto">
            <a:xfrm>
              <a:off x="3585103" y="5497182"/>
              <a:ext cx="95861" cy="88899"/>
            </a:xfrm>
            <a:prstGeom prst="rect">
              <a:avLst/>
            </a:prstGeom>
            <a:solidFill>
              <a:srgbClr val="0070C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64" name="Rectangle 4063"/>
            <p:cNvSpPr/>
            <p:nvPr/>
          </p:nvSpPr>
          <p:spPr bwMode="auto">
            <a:xfrm>
              <a:off x="3585103" y="5597851"/>
              <a:ext cx="95861" cy="88899"/>
            </a:xfrm>
            <a:prstGeom prst="rect">
              <a:avLst/>
            </a:prstGeom>
            <a:solidFill>
              <a:srgbClr val="FFC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65" name="Rectangle 4064"/>
            <p:cNvSpPr/>
            <p:nvPr/>
          </p:nvSpPr>
          <p:spPr bwMode="auto">
            <a:xfrm>
              <a:off x="3585103" y="569852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66" name="Rectangle 4065"/>
            <p:cNvSpPr/>
            <p:nvPr/>
          </p:nvSpPr>
          <p:spPr bwMode="auto">
            <a:xfrm>
              <a:off x="3585103" y="378580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67" name="Rectangle 4066"/>
            <p:cNvSpPr/>
            <p:nvPr/>
          </p:nvSpPr>
          <p:spPr bwMode="auto">
            <a:xfrm>
              <a:off x="3585103" y="388647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68" name="Rectangle 4067"/>
            <p:cNvSpPr/>
            <p:nvPr/>
          </p:nvSpPr>
          <p:spPr bwMode="auto">
            <a:xfrm>
              <a:off x="3585103" y="398714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69" name="Rectangle 4068"/>
            <p:cNvSpPr/>
            <p:nvPr/>
          </p:nvSpPr>
          <p:spPr bwMode="auto">
            <a:xfrm>
              <a:off x="3585103" y="408781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70" name="Rectangle 4069"/>
            <p:cNvSpPr/>
            <p:nvPr/>
          </p:nvSpPr>
          <p:spPr bwMode="auto">
            <a:xfrm>
              <a:off x="3585103" y="418848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71" name="Rectangle 4070"/>
            <p:cNvSpPr/>
            <p:nvPr/>
          </p:nvSpPr>
          <p:spPr bwMode="auto">
            <a:xfrm>
              <a:off x="3585103" y="428915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72" name="Rectangle 4071"/>
            <p:cNvSpPr/>
            <p:nvPr/>
          </p:nvSpPr>
          <p:spPr bwMode="auto">
            <a:xfrm>
              <a:off x="3585103" y="438981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73" name="Rectangle 4072"/>
            <p:cNvSpPr/>
            <p:nvPr/>
          </p:nvSpPr>
          <p:spPr bwMode="auto">
            <a:xfrm>
              <a:off x="3585103" y="449048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074" name="Group 4073"/>
          <p:cNvGrpSpPr/>
          <p:nvPr/>
        </p:nvGrpSpPr>
        <p:grpSpPr>
          <a:xfrm>
            <a:off x="6497259" y="3785832"/>
            <a:ext cx="95861" cy="2001617"/>
            <a:chOff x="3692492" y="3785803"/>
            <a:chExt cx="95861" cy="2001617"/>
          </a:xfrm>
        </p:grpSpPr>
        <p:sp>
          <p:nvSpPr>
            <p:cNvPr id="4075" name="Rectangle 4074"/>
            <p:cNvSpPr/>
            <p:nvPr/>
          </p:nvSpPr>
          <p:spPr bwMode="auto">
            <a:xfrm>
              <a:off x="3692492" y="459115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76" name="Rectangle 4075"/>
            <p:cNvSpPr/>
            <p:nvPr/>
          </p:nvSpPr>
          <p:spPr bwMode="auto">
            <a:xfrm>
              <a:off x="3692492" y="469182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77" name="Rectangle 4076"/>
            <p:cNvSpPr/>
            <p:nvPr/>
          </p:nvSpPr>
          <p:spPr bwMode="auto">
            <a:xfrm>
              <a:off x="3692492" y="479249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78" name="Rectangle 4077"/>
            <p:cNvSpPr/>
            <p:nvPr/>
          </p:nvSpPr>
          <p:spPr bwMode="auto">
            <a:xfrm>
              <a:off x="3692492" y="489316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79" name="Rectangle 4078"/>
            <p:cNvSpPr/>
            <p:nvPr/>
          </p:nvSpPr>
          <p:spPr bwMode="auto">
            <a:xfrm>
              <a:off x="3692492" y="499383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80" name="Rectangle 4079"/>
            <p:cNvSpPr/>
            <p:nvPr/>
          </p:nvSpPr>
          <p:spPr bwMode="auto">
            <a:xfrm>
              <a:off x="3692492" y="5094505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81" name="Rectangle 4080"/>
            <p:cNvSpPr/>
            <p:nvPr/>
          </p:nvSpPr>
          <p:spPr bwMode="auto">
            <a:xfrm>
              <a:off x="3692492" y="5195174"/>
              <a:ext cx="95861" cy="88899"/>
            </a:xfrm>
            <a:prstGeom prst="rect">
              <a:avLst/>
            </a:prstGeom>
            <a:solidFill>
              <a:srgbClr val="92D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82" name="Rectangle 4081"/>
            <p:cNvSpPr/>
            <p:nvPr/>
          </p:nvSpPr>
          <p:spPr bwMode="auto">
            <a:xfrm>
              <a:off x="3692492" y="5295843"/>
              <a:ext cx="95861" cy="88899"/>
            </a:xfrm>
            <a:prstGeom prst="rect">
              <a:avLst/>
            </a:prstGeom>
            <a:solidFill>
              <a:srgbClr val="3366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83" name="Rectangle 4082"/>
            <p:cNvSpPr/>
            <p:nvPr/>
          </p:nvSpPr>
          <p:spPr bwMode="auto">
            <a:xfrm>
              <a:off x="3692492" y="5396513"/>
              <a:ext cx="95861" cy="88899"/>
            </a:xfrm>
            <a:prstGeom prst="rect">
              <a:avLst/>
            </a:prstGeom>
            <a:solidFill>
              <a:srgbClr val="FFFF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84" name="Rectangle 4083"/>
            <p:cNvSpPr/>
            <p:nvPr/>
          </p:nvSpPr>
          <p:spPr bwMode="auto">
            <a:xfrm>
              <a:off x="3692492" y="5497182"/>
              <a:ext cx="95861" cy="88899"/>
            </a:xfrm>
            <a:prstGeom prst="rect">
              <a:avLst/>
            </a:prstGeom>
            <a:solidFill>
              <a:srgbClr val="7030A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85" name="Rectangle 4084"/>
            <p:cNvSpPr/>
            <p:nvPr/>
          </p:nvSpPr>
          <p:spPr bwMode="auto">
            <a:xfrm>
              <a:off x="3692492" y="5597851"/>
              <a:ext cx="95861" cy="88899"/>
            </a:xfrm>
            <a:prstGeom prst="rect">
              <a:avLst/>
            </a:prstGeom>
            <a:solidFill>
              <a:srgbClr val="0070C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86" name="Rectangle 4085"/>
            <p:cNvSpPr/>
            <p:nvPr/>
          </p:nvSpPr>
          <p:spPr bwMode="auto">
            <a:xfrm>
              <a:off x="3692492" y="5698521"/>
              <a:ext cx="95861" cy="88899"/>
            </a:xfrm>
            <a:prstGeom prst="rect">
              <a:avLst/>
            </a:prstGeom>
            <a:solidFill>
              <a:srgbClr val="FFC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87" name="Rectangle 4086"/>
            <p:cNvSpPr/>
            <p:nvPr/>
          </p:nvSpPr>
          <p:spPr bwMode="auto">
            <a:xfrm>
              <a:off x="3692492" y="378580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88" name="Rectangle 4087"/>
            <p:cNvSpPr/>
            <p:nvPr/>
          </p:nvSpPr>
          <p:spPr bwMode="auto">
            <a:xfrm>
              <a:off x="3692492" y="388647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89" name="Rectangle 4088"/>
            <p:cNvSpPr/>
            <p:nvPr/>
          </p:nvSpPr>
          <p:spPr bwMode="auto">
            <a:xfrm>
              <a:off x="3692492" y="398714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90" name="Rectangle 4089"/>
            <p:cNvSpPr/>
            <p:nvPr/>
          </p:nvSpPr>
          <p:spPr bwMode="auto">
            <a:xfrm>
              <a:off x="3692492" y="408781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91" name="Rectangle 4090"/>
            <p:cNvSpPr/>
            <p:nvPr/>
          </p:nvSpPr>
          <p:spPr bwMode="auto">
            <a:xfrm>
              <a:off x="3692492" y="418848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92" name="Rectangle 4091"/>
            <p:cNvSpPr/>
            <p:nvPr/>
          </p:nvSpPr>
          <p:spPr bwMode="auto">
            <a:xfrm>
              <a:off x="3692492" y="428915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93" name="Rectangle 4092"/>
            <p:cNvSpPr/>
            <p:nvPr/>
          </p:nvSpPr>
          <p:spPr bwMode="auto">
            <a:xfrm>
              <a:off x="3692492" y="438981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94" name="Rectangle 4093"/>
            <p:cNvSpPr/>
            <p:nvPr/>
          </p:nvSpPr>
          <p:spPr bwMode="auto">
            <a:xfrm>
              <a:off x="3692492" y="449048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095" name="Group 4094"/>
          <p:cNvGrpSpPr/>
          <p:nvPr/>
        </p:nvGrpSpPr>
        <p:grpSpPr>
          <a:xfrm>
            <a:off x="6826974" y="3785832"/>
            <a:ext cx="95861" cy="2001617"/>
            <a:chOff x="3799881" y="3785803"/>
            <a:chExt cx="95861" cy="2001617"/>
          </a:xfrm>
        </p:grpSpPr>
        <p:sp>
          <p:nvSpPr>
            <p:cNvPr id="4096" name="Rectangle 4095"/>
            <p:cNvSpPr/>
            <p:nvPr/>
          </p:nvSpPr>
          <p:spPr bwMode="auto">
            <a:xfrm>
              <a:off x="3799881" y="459115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97" name="Rectangle 4096"/>
            <p:cNvSpPr/>
            <p:nvPr/>
          </p:nvSpPr>
          <p:spPr bwMode="auto">
            <a:xfrm>
              <a:off x="3799881" y="469182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98" name="Rectangle 4097"/>
            <p:cNvSpPr/>
            <p:nvPr/>
          </p:nvSpPr>
          <p:spPr bwMode="auto">
            <a:xfrm>
              <a:off x="3799881" y="479249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099" name="Rectangle 4098"/>
            <p:cNvSpPr/>
            <p:nvPr/>
          </p:nvSpPr>
          <p:spPr bwMode="auto">
            <a:xfrm>
              <a:off x="3799881" y="489316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00" name="Rectangle 4099"/>
            <p:cNvSpPr/>
            <p:nvPr/>
          </p:nvSpPr>
          <p:spPr bwMode="auto">
            <a:xfrm>
              <a:off x="3799881" y="499383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01" name="Rectangle 4100"/>
            <p:cNvSpPr/>
            <p:nvPr/>
          </p:nvSpPr>
          <p:spPr bwMode="auto">
            <a:xfrm>
              <a:off x="3799881" y="509450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02" name="Rectangle 4101"/>
            <p:cNvSpPr/>
            <p:nvPr/>
          </p:nvSpPr>
          <p:spPr bwMode="auto">
            <a:xfrm>
              <a:off x="3799881" y="5195174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03" name="Rectangle 4102"/>
            <p:cNvSpPr/>
            <p:nvPr/>
          </p:nvSpPr>
          <p:spPr bwMode="auto">
            <a:xfrm>
              <a:off x="3799881" y="5295843"/>
              <a:ext cx="95861" cy="88899"/>
            </a:xfrm>
            <a:prstGeom prst="rect">
              <a:avLst/>
            </a:prstGeom>
            <a:solidFill>
              <a:srgbClr val="92D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04" name="Rectangle 4103"/>
            <p:cNvSpPr/>
            <p:nvPr/>
          </p:nvSpPr>
          <p:spPr bwMode="auto">
            <a:xfrm>
              <a:off x="3799881" y="5396513"/>
              <a:ext cx="95861" cy="88899"/>
            </a:xfrm>
            <a:prstGeom prst="rect">
              <a:avLst/>
            </a:prstGeom>
            <a:solidFill>
              <a:srgbClr val="3366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05" name="Rectangle 4104"/>
            <p:cNvSpPr/>
            <p:nvPr/>
          </p:nvSpPr>
          <p:spPr bwMode="auto">
            <a:xfrm>
              <a:off x="3799881" y="5497182"/>
              <a:ext cx="95861" cy="88899"/>
            </a:xfrm>
            <a:prstGeom prst="rect">
              <a:avLst/>
            </a:prstGeom>
            <a:solidFill>
              <a:srgbClr val="FFFF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06" name="Rectangle 4105"/>
            <p:cNvSpPr/>
            <p:nvPr/>
          </p:nvSpPr>
          <p:spPr bwMode="auto">
            <a:xfrm>
              <a:off x="3799881" y="5597851"/>
              <a:ext cx="95861" cy="88899"/>
            </a:xfrm>
            <a:prstGeom prst="rect">
              <a:avLst/>
            </a:prstGeom>
            <a:solidFill>
              <a:srgbClr val="7030A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07" name="Rectangle 4106"/>
            <p:cNvSpPr/>
            <p:nvPr/>
          </p:nvSpPr>
          <p:spPr bwMode="auto">
            <a:xfrm>
              <a:off x="3799881" y="5698521"/>
              <a:ext cx="95861" cy="88899"/>
            </a:xfrm>
            <a:prstGeom prst="rect">
              <a:avLst/>
            </a:prstGeom>
            <a:solidFill>
              <a:srgbClr val="0070C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08" name="Rectangle 4107"/>
            <p:cNvSpPr/>
            <p:nvPr/>
          </p:nvSpPr>
          <p:spPr bwMode="auto">
            <a:xfrm>
              <a:off x="3799881" y="3785803"/>
              <a:ext cx="95861" cy="88899"/>
            </a:xfrm>
            <a:prstGeom prst="rect">
              <a:avLst/>
            </a:prstGeom>
            <a:solidFill>
              <a:srgbClr val="FFC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09" name="Rectangle 4108"/>
            <p:cNvSpPr/>
            <p:nvPr/>
          </p:nvSpPr>
          <p:spPr bwMode="auto">
            <a:xfrm>
              <a:off x="3799881" y="388647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10" name="Rectangle 4109"/>
            <p:cNvSpPr/>
            <p:nvPr/>
          </p:nvSpPr>
          <p:spPr bwMode="auto">
            <a:xfrm>
              <a:off x="3799881" y="398714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11" name="Rectangle 4110"/>
            <p:cNvSpPr/>
            <p:nvPr/>
          </p:nvSpPr>
          <p:spPr bwMode="auto">
            <a:xfrm>
              <a:off x="3799881" y="408781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12" name="Rectangle 4111"/>
            <p:cNvSpPr/>
            <p:nvPr/>
          </p:nvSpPr>
          <p:spPr bwMode="auto">
            <a:xfrm>
              <a:off x="3799881" y="418848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13" name="Rectangle 4112"/>
            <p:cNvSpPr/>
            <p:nvPr/>
          </p:nvSpPr>
          <p:spPr bwMode="auto">
            <a:xfrm>
              <a:off x="3799881" y="428915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14" name="Rectangle 4113"/>
            <p:cNvSpPr/>
            <p:nvPr/>
          </p:nvSpPr>
          <p:spPr bwMode="auto">
            <a:xfrm>
              <a:off x="3799881" y="438981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15" name="Rectangle 4114"/>
            <p:cNvSpPr/>
            <p:nvPr/>
          </p:nvSpPr>
          <p:spPr bwMode="auto">
            <a:xfrm>
              <a:off x="3799881" y="449048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116" name="Group 4115"/>
          <p:cNvGrpSpPr/>
          <p:nvPr/>
        </p:nvGrpSpPr>
        <p:grpSpPr>
          <a:xfrm>
            <a:off x="7156689" y="3785832"/>
            <a:ext cx="95861" cy="2001617"/>
            <a:chOff x="3907270" y="3785803"/>
            <a:chExt cx="95861" cy="2001617"/>
          </a:xfrm>
        </p:grpSpPr>
        <p:sp>
          <p:nvSpPr>
            <p:cNvPr id="4117" name="Rectangle 4116"/>
            <p:cNvSpPr/>
            <p:nvPr/>
          </p:nvSpPr>
          <p:spPr bwMode="auto">
            <a:xfrm>
              <a:off x="3907270" y="459115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18" name="Rectangle 4117"/>
            <p:cNvSpPr/>
            <p:nvPr/>
          </p:nvSpPr>
          <p:spPr bwMode="auto">
            <a:xfrm>
              <a:off x="3907270" y="469182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19" name="Rectangle 4118"/>
            <p:cNvSpPr/>
            <p:nvPr/>
          </p:nvSpPr>
          <p:spPr bwMode="auto">
            <a:xfrm>
              <a:off x="3907270" y="479249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20" name="Rectangle 4119"/>
            <p:cNvSpPr/>
            <p:nvPr/>
          </p:nvSpPr>
          <p:spPr bwMode="auto">
            <a:xfrm>
              <a:off x="3907270" y="489316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21" name="Rectangle 4120"/>
            <p:cNvSpPr/>
            <p:nvPr/>
          </p:nvSpPr>
          <p:spPr bwMode="auto">
            <a:xfrm>
              <a:off x="3907270" y="499383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22" name="Rectangle 4121"/>
            <p:cNvSpPr/>
            <p:nvPr/>
          </p:nvSpPr>
          <p:spPr bwMode="auto">
            <a:xfrm>
              <a:off x="3907270" y="509450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23" name="Rectangle 4122"/>
            <p:cNvSpPr/>
            <p:nvPr/>
          </p:nvSpPr>
          <p:spPr bwMode="auto">
            <a:xfrm>
              <a:off x="3907270" y="519517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24" name="Rectangle 4123"/>
            <p:cNvSpPr/>
            <p:nvPr/>
          </p:nvSpPr>
          <p:spPr bwMode="auto">
            <a:xfrm>
              <a:off x="3907270" y="5295843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25" name="Rectangle 4124"/>
            <p:cNvSpPr/>
            <p:nvPr/>
          </p:nvSpPr>
          <p:spPr bwMode="auto">
            <a:xfrm>
              <a:off x="3907270" y="5396513"/>
              <a:ext cx="95861" cy="88899"/>
            </a:xfrm>
            <a:prstGeom prst="rect">
              <a:avLst/>
            </a:prstGeom>
            <a:solidFill>
              <a:srgbClr val="92D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26" name="Rectangle 4125"/>
            <p:cNvSpPr/>
            <p:nvPr/>
          </p:nvSpPr>
          <p:spPr bwMode="auto">
            <a:xfrm>
              <a:off x="3907270" y="5497182"/>
              <a:ext cx="95861" cy="88899"/>
            </a:xfrm>
            <a:prstGeom prst="rect">
              <a:avLst/>
            </a:prstGeom>
            <a:solidFill>
              <a:srgbClr val="3366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27" name="Rectangle 4126"/>
            <p:cNvSpPr/>
            <p:nvPr/>
          </p:nvSpPr>
          <p:spPr bwMode="auto">
            <a:xfrm>
              <a:off x="3907270" y="5597851"/>
              <a:ext cx="95861" cy="88899"/>
            </a:xfrm>
            <a:prstGeom prst="rect">
              <a:avLst/>
            </a:prstGeom>
            <a:solidFill>
              <a:srgbClr val="FFFF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28" name="Rectangle 4127"/>
            <p:cNvSpPr/>
            <p:nvPr/>
          </p:nvSpPr>
          <p:spPr bwMode="auto">
            <a:xfrm>
              <a:off x="3907270" y="5698521"/>
              <a:ext cx="95861" cy="88899"/>
            </a:xfrm>
            <a:prstGeom prst="rect">
              <a:avLst/>
            </a:prstGeom>
            <a:solidFill>
              <a:srgbClr val="7030A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29" name="Rectangle 4128"/>
            <p:cNvSpPr/>
            <p:nvPr/>
          </p:nvSpPr>
          <p:spPr bwMode="auto">
            <a:xfrm>
              <a:off x="3907270" y="3785803"/>
              <a:ext cx="95861" cy="88899"/>
            </a:xfrm>
            <a:prstGeom prst="rect">
              <a:avLst/>
            </a:prstGeom>
            <a:solidFill>
              <a:srgbClr val="3366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30" name="Rectangle 4129"/>
            <p:cNvSpPr/>
            <p:nvPr/>
          </p:nvSpPr>
          <p:spPr bwMode="auto">
            <a:xfrm>
              <a:off x="3907270" y="3886472"/>
              <a:ext cx="95861" cy="88899"/>
            </a:xfrm>
            <a:prstGeom prst="rect">
              <a:avLst/>
            </a:prstGeom>
            <a:solidFill>
              <a:srgbClr val="FFC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31" name="Rectangle 4130"/>
            <p:cNvSpPr/>
            <p:nvPr/>
          </p:nvSpPr>
          <p:spPr bwMode="auto">
            <a:xfrm>
              <a:off x="3907270" y="398714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32" name="Rectangle 4131"/>
            <p:cNvSpPr/>
            <p:nvPr/>
          </p:nvSpPr>
          <p:spPr bwMode="auto">
            <a:xfrm>
              <a:off x="3907270" y="408781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33" name="Rectangle 4132"/>
            <p:cNvSpPr/>
            <p:nvPr/>
          </p:nvSpPr>
          <p:spPr bwMode="auto">
            <a:xfrm>
              <a:off x="3907270" y="418848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34" name="Rectangle 4133"/>
            <p:cNvSpPr/>
            <p:nvPr/>
          </p:nvSpPr>
          <p:spPr bwMode="auto">
            <a:xfrm>
              <a:off x="3907270" y="428915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35" name="Rectangle 4134"/>
            <p:cNvSpPr/>
            <p:nvPr/>
          </p:nvSpPr>
          <p:spPr bwMode="auto">
            <a:xfrm>
              <a:off x="3907270" y="438981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36" name="Rectangle 4135"/>
            <p:cNvSpPr/>
            <p:nvPr/>
          </p:nvSpPr>
          <p:spPr bwMode="auto">
            <a:xfrm>
              <a:off x="3907270" y="449048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137" name="Group 4136"/>
          <p:cNvGrpSpPr/>
          <p:nvPr/>
        </p:nvGrpSpPr>
        <p:grpSpPr>
          <a:xfrm>
            <a:off x="7486404" y="3785832"/>
            <a:ext cx="95861" cy="2001617"/>
            <a:chOff x="4014659" y="3785803"/>
            <a:chExt cx="95861" cy="2001617"/>
          </a:xfrm>
        </p:grpSpPr>
        <p:sp>
          <p:nvSpPr>
            <p:cNvPr id="4138" name="Rectangle 4137"/>
            <p:cNvSpPr/>
            <p:nvPr/>
          </p:nvSpPr>
          <p:spPr bwMode="auto">
            <a:xfrm>
              <a:off x="4014659" y="459115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39" name="Rectangle 4138"/>
            <p:cNvSpPr/>
            <p:nvPr/>
          </p:nvSpPr>
          <p:spPr bwMode="auto">
            <a:xfrm>
              <a:off x="4014659" y="469182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40" name="Rectangle 4139"/>
            <p:cNvSpPr/>
            <p:nvPr/>
          </p:nvSpPr>
          <p:spPr bwMode="auto">
            <a:xfrm>
              <a:off x="4014659" y="479249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41" name="Rectangle 4140"/>
            <p:cNvSpPr/>
            <p:nvPr/>
          </p:nvSpPr>
          <p:spPr bwMode="auto">
            <a:xfrm>
              <a:off x="4014659" y="489316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42" name="Rectangle 4141"/>
            <p:cNvSpPr/>
            <p:nvPr/>
          </p:nvSpPr>
          <p:spPr bwMode="auto">
            <a:xfrm>
              <a:off x="4014659" y="499383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43" name="Rectangle 4142"/>
            <p:cNvSpPr/>
            <p:nvPr/>
          </p:nvSpPr>
          <p:spPr bwMode="auto">
            <a:xfrm>
              <a:off x="4014659" y="509450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44" name="Rectangle 4143"/>
            <p:cNvSpPr/>
            <p:nvPr/>
          </p:nvSpPr>
          <p:spPr bwMode="auto">
            <a:xfrm>
              <a:off x="4014659" y="519517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45" name="Rectangle 4144"/>
            <p:cNvSpPr/>
            <p:nvPr/>
          </p:nvSpPr>
          <p:spPr bwMode="auto">
            <a:xfrm>
              <a:off x="4014659" y="529584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46" name="Rectangle 4145"/>
            <p:cNvSpPr/>
            <p:nvPr/>
          </p:nvSpPr>
          <p:spPr bwMode="auto">
            <a:xfrm>
              <a:off x="4014659" y="5396513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47" name="Rectangle 4146"/>
            <p:cNvSpPr/>
            <p:nvPr/>
          </p:nvSpPr>
          <p:spPr bwMode="auto">
            <a:xfrm>
              <a:off x="4014659" y="5497182"/>
              <a:ext cx="95861" cy="88899"/>
            </a:xfrm>
            <a:prstGeom prst="rect">
              <a:avLst/>
            </a:prstGeom>
            <a:solidFill>
              <a:srgbClr val="92D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48" name="Rectangle 4147"/>
            <p:cNvSpPr/>
            <p:nvPr/>
          </p:nvSpPr>
          <p:spPr bwMode="auto">
            <a:xfrm>
              <a:off x="4014659" y="5597851"/>
              <a:ext cx="95861" cy="88899"/>
            </a:xfrm>
            <a:prstGeom prst="rect">
              <a:avLst/>
            </a:prstGeom>
            <a:solidFill>
              <a:srgbClr val="3366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49" name="Rectangle 4148"/>
            <p:cNvSpPr/>
            <p:nvPr/>
          </p:nvSpPr>
          <p:spPr bwMode="auto">
            <a:xfrm>
              <a:off x="4014659" y="5698521"/>
              <a:ext cx="95861" cy="88899"/>
            </a:xfrm>
            <a:prstGeom prst="rect">
              <a:avLst/>
            </a:prstGeom>
            <a:solidFill>
              <a:srgbClr val="FFFF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50" name="Rectangle 4149"/>
            <p:cNvSpPr/>
            <p:nvPr/>
          </p:nvSpPr>
          <p:spPr bwMode="auto">
            <a:xfrm>
              <a:off x="4014659" y="3785803"/>
              <a:ext cx="95861" cy="88899"/>
            </a:xfrm>
            <a:prstGeom prst="rect">
              <a:avLst/>
            </a:prstGeom>
            <a:solidFill>
              <a:srgbClr val="7030A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51" name="Rectangle 4150"/>
            <p:cNvSpPr/>
            <p:nvPr/>
          </p:nvSpPr>
          <p:spPr bwMode="auto">
            <a:xfrm>
              <a:off x="4014659" y="3886472"/>
              <a:ext cx="95861" cy="88899"/>
            </a:xfrm>
            <a:prstGeom prst="rect">
              <a:avLst/>
            </a:prstGeom>
            <a:solidFill>
              <a:srgbClr val="3366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52" name="Rectangle 4151"/>
            <p:cNvSpPr/>
            <p:nvPr/>
          </p:nvSpPr>
          <p:spPr bwMode="auto">
            <a:xfrm>
              <a:off x="4014659" y="3987142"/>
              <a:ext cx="95861" cy="88899"/>
            </a:xfrm>
            <a:prstGeom prst="rect">
              <a:avLst/>
            </a:prstGeom>
            <a:solidFill>
              <a:srgbClr val="FFC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53" name="Rectangle 4152"/>
            <p:cNvSpPr/>
            <p:nvPr/>
          </p:nvSpPr>
          <p:spPr bwMode="auto">
            <a:xfrm>
              <a:off x="4014659" y="408781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54" name="Rectangle 4153"/>
            <p:cNvSpPr/>
            <p:nvPr/>
          </p:nvSpPr>
          <p:spPr bwMode="auto">
            <a:xfrm>
              <a:off x="4014659" y="418848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55" name="Rectangle 4154"/>
            <p:cNvSpPr/>
            <p:nvPr/>
          </p:nvSpPr>
          <p:spPr bwMode="auto">
            <a:xfrm>
              <a:off x="4014659" y="428915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56" name="Rectangle 4155"/>
            <p:cNvSpPr/>
            <p:nvPr/>
          </p:nvSpPr>
          <p:spPr bwMode="auto">
            <a:xfrm>
              <a:off x="4014659" y="438981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57" name="Rectangle 4156"/>
            <p:cNvSpPr/>
            <p:nvPr/>
          </p:nvSpPr>
          <p:spPr bwMode="auto">
            <a:xfrm>
              <a:off x="4014659" y="449048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158" name="Group 4157"/>
          <p:cNvGrpSpPr/>
          <p:nvPr/>
        </p:nvGrpSpPr>
        <p:grpSpPr>
          <a:xfrm>
            <a:off x="7816119" y="3785832"/>
            <a:ext cx="95861" cy="2001617"/>
            <a:chOff x="4122048" y="3785803"/>
            <a:chExt cx="95861" cy="2001617"/>
          </a:xfrm>
        </p:grpSpPr>
        <p:sp>
          <p:nvSpPr>
            <p:cNvPr id="4159" name="Rectangle 4158"/>
            <p:cNvSpPr/>
            <p:nvPr/>
          </p:nvSpPr>
          <p:spPr bwMode="auto">
            <a:xfrm>
              <a:off x="4122048" y="459115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60" name="Rectangle 4159"/>
            <p:cNvSpPr/>
            <p:nvPr/>
          </p:nvSpPr>
          <p:spPr bwMode="auto">
            <a:xfrm>
              <a:off x="4122048" y="469182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61" name="Rectangle 4160"/>
            <p:cNvSpPr/>
            <p:nvPr/>
          </p:nvSpPr>
          <p:spPr bwMode="auto">
            <a:xfrm>
              <a:off x="4122048" y="479249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62" name="Rectangle 4161"/>
            <p:cNvSpPr/>
            <p:nvPr/>
          </p:nvSpPr>
          <p:spPr bwMode="auto">
            <a:xfrm>
              <a:off x="4122048" y="489316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63" name="Rectangle 4162"/>
            <p:cNvSpPr/>
            <p:nvPr/>
          </p:nvSpPr>
          <p:spPr bwMode="auto">
            <a:xfrm>
              <a:off x="4122048" y="499383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64" name="Rectangle 4163"/>
            <p:cNvSpPr/>
            <p:nvPr/>
          </p:nvSpPr>
          <p:spPr bwMode="auto">
            <a:xfrm>
              <a:off x="4122048" y="509450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65" name="Rectangle 4164"/>
            <p:cNvSpPr/>
            <p:nvPr/>
          </p:nvSpPr>
          <p:spPr bwMode="auto">
            <a:xfrm>
              <a:off x="4122048" y="519517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66" name="Rectangle 4165"/>
            <p:cNvSpPr/>
            <p:nvPr/>
          </p:nvSpPr>
          <p:spPr bwMode="auto">
            <a:xfrm>
              <a:off x="4122048" y="529584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67" name="Rectangle 4166"/>
            <p:cNvSpPr/>
            <p:nvPr/>
          </p:nvSpPr>
          <p:spPr bwMode="auto">
            <a:xfrm>
              <a:off x="4122048" y="539651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68" name="Rectangle 4167"/>
            <p:cNvSpPr/>
            <p:nvPr/>
          </p:nvSpPr>
          <p:spPr bwMode="auto">
            <a:xfrm>
              <a:off x="4122048" y="5497182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69" name="Rectangle 4168"/>
            <p:cNvSpPr/>
            <p:nvPr/>
          </p:nvSpPr>
          <p:spPr bwMode="auto">
            <a:xfrm>
              <a:off x="4122048" y="5597851"/>
              <a:ext cx="95861" cy="88899"/>
            </a:xfrm>
            <a:prstGeom prst="rect">
              <a:avLst/>
            </a:prstGeom>
            <a:solidFill>
              <a:srgbClr val="92D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70" name="Rectangle 4169"/>
            <p:cNvSpPr/>
            <p:nvPr/>
          </p:nvSpPr>
          <p:spPr bwMode="auto">
            <a:xfrm>
              <a:off x="4122048" y="5698521"/>
              <a:ext cx="95861" cy="88899"/>
            </a:xfrm>
            <a:prstGeom prst="rect">
              <a:avLst/>
            </a:prstGeom>
            <a:solidFill>
              <a:srgbClr val="3366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71" name="Rectangle 4170"/>
            <p:cNvSpPr/>
            <p:nvPr/>
          </p:nvSpPr>
          <p:spPr bwMode="auto">
            <a:xfrm>
              <a:off x="4122048" y="3785803"/>
              <a:ext cx="95861" cy="88899"/>
            </a:xfrm>
            <a:prstGeom prst="rect">
              <a:avLst/>
            </a:prstGeom>
            <a:solidFill>
              <a:srgbClr val="FFFF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72" name="Rectangle 4171"/>
            <p:cNvSpPr/>
            <p:nvPr/>
          </p:nvSpPr>
          <p:spPr bwMode="auto">
            <a:xfrm>
              <a:off x="4122048" y="3886472"/>
              <a:ext cx="95861" cy="88899"/>
            </a:xfrm>
            <a:prstGeom prst="rect">
              <a:avLst/>
            </a:prstGeom>
            <a:solidFill>
              <a:srgbClr val="7030A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73" name="Rectangle 4172"/>
            <p:cNvSpPr/>
            <p:nvPr/>
          </p:nvSpPr>
          <p:spPr bwMode="auto">
            <a:xfrm>
              <a:off x="4122048" y="3987142"/>
              <a:ext cx="95861" cy="88899"/>
            </a:xfrm>
            <a:prstGeom prst="rect">
              <a:avLst/>
            </a:prstGeom>
            <a:solidFill>
              <a:srgbClr val="3366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74" name="Rectangle 4173"/>
            <p:cNvSpPr/>
            <p:nvPr/>
          </p:nvSpPr>
          <p:spPr bwMode="auto">
            <a:xfrm>
              <a:off x="4122048" y="4087811"/>
              <a:ext cx="95861" cy="88899"/>
            </a:xfrm>
            <a:prstGeom prst="rect">
              <a:avLst/>
            </a:prstGeom>
            <a:solidFill>
              <a:srgbClr val="FFC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75" name="Rectangle 4174"/>
            <p:cNvSpPr/>
            <p:nvPr/>
          </p:nvSpPr>
          <p:spPr bwMode="auto">
            <a:xfrm>
              <a:off x="4122048" y="418848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76" name="Rectangle 4175"/>
            <p:cNvSpPr/>
            <p:nvPr/>
          </p:nvSpPr>
          <p:spPr bwMode="auto">
            <a:xfrm>
              <a:off x="4122048" y="428915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77" name="Rectangle 4176"/>
            <p:cNvSpPr/>
            <p:nvPr/>
          </p:nvSpPr>
          <p:spPr bwMode="auto">
            <a:xfrm>
              <a:off x="4122048" y="438981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78" name="Rectangle 4177"/>
            <p:cNvSpPr/>
            <p:nvPr/>
          </p:nvSpPr>
          <p:spPr bwMode="auto">
            <a:xfrm>
              <a:off x="4122048" y="449048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179" name="Group 4178"/>
          <p:cNvGrpSpPr/>
          <p:nvPr/>
        </p:nvGrpSpPr>
        <p:grpSpPr>
          <a:xfrm>
            <a:off x="8145834" y="3785832"/>
            <a:ext cx="95861" cy="2001617"/>
            <a:chOff x="4229437" y="3785803"/>
            <a:chExt cx="95861" cy="2001617"/>
          </a:xfrm>
        </p:grpSpPr>
        <p:sp>
          <p:nvSpPr>
            <p:cNvPr id="4180" name="Rectangle 4179"/>
            <p:cNvSpPr/>
            <p:nvPr/>
          </p:nvSpPr>
          <p:spPr bwMode="auto">
            <a:xfrm>
              <a:off x="4229437" y="459115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81" name="Rectangle 4180"/>
            <p:cNvSpPr/>
            <p:nvPr/>
          </p:nvSpPr>
          <p:spPr bwMode="auto">
            <a:xfrm>
              <a:off x="4229437" y="469182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82" name="Rectangle 4181"/>
            <p:cNvSpPr/>
            <p:nvPr/>
          </p:nvSpPr>
          <p:spPr bwMode="auto">
            <a:xfrm>
              <a:off x="4229437" y="479249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83" name="Rectangle 4182"/>
            <p:cNvSpPr/>
            <p:nvPr/>
          </p:nvSpPr>
          <p:spPr bwMode="auto">
            <a:xfrm>
              <a:off x="4229437" y="489316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84" name="Rectangle 4183"/>
            <p:cNvSpPr/>
            <p:nvPr/>
          </p:nvSpPr>
          <p:spPr bwMode="auto">
            <a:xfrm>
              <a:off x="4229437" y="499383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85" name="Rectangle 4184"/>
            <p:cNvSpPr/>
            <p:nvPr/>
          </p:nvSpPr>
          <p:spPr bwMode="auto">
            <a:xfrm>
              <a:off x="4229437" y="509450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86" name="Rectangle 4185"/>
            <p:cNvSpPr/>
            <p:nvPr/>
          </p:nvSpPr>
          <p:spPr bwMode="auto">
            <a:xfrm>
              <a:off x="4229437" y="519517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87" name="Rectangle 4186"/>
            <p:cNvSpPr/>
            <p:nvPr/>
          </p:nvSpPr>
          <p:spPr bwMode="auto">
            <a:xfrm>
              <a:off x="4229437" y="529584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88" name="Rectangle 4187"/>
            <p:cNvSpPr/>
            <p:nvPr/>
          </p:nvSpPr>
          <p:spPr bwMode="auto">
            <a:xfrm>
              <a:off x="4229437" y="539651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89" name="Rectangle 4188"/>
            <p:cNvSpPr/>
            <p:nvPr/>
          </p:nvSpPr>
          <p:spPr bwMode="auto">
            <a:xfrm>
              <a:off x="4229437" y="549718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90" name="Rectangle 4189"/>
            <p:cNvSpPr/>
            <p:nvPr/>
          </p:nvSpPr>
          <p:spPr bwMode="auto">
            <a:xfrm>
              <a:off x="4229437" y="5597851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91" name="Rectangle 4190"/>
            <p:cNvSpPr/>
            <p:nvPr/>
          </p:nvSpPr>
          <p:spPr bwMode="auto">
            <a:xfrm>
              <a:off x="4229437" y="5698521"/>
              <a:ext cx="95861" cy="88899"/>
            </a:xfrm>
            <a:prstGeom prst="rect">
              <a:avLst/>
            </a:prstGeom>
            <a:solidFill>
              <a:srgbClr val="92D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92" name="Rectangle 4191"/>
            <p:cNvSpPr/>
            <p:nvPr/>
          </p:nvSpPr>
          <p:spPr bwMode="auto">
            <a:xfrm>
              <a:off x="4229437" y="3785803"/>
              <a:ext cx="95861" cy="88899"/>
            </a:xfrm>
            <a:prstGeom prst="rect">
              <a:avLst/>
            </a:prstGeom>
            <a:solidFill>
              <a:srgbClr val="3366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93" name="Rectangle 4192"/>
            <p:cNvSpPr/>
            <p:nvPr/>
          </p:nvSpPr>
          <p:spPr bwMode="auto">
            <a:xfrm>
              <a:off x="4229437" y="3886472"/>
              <a:ext cx="95861" cy="88899"/>
            </a:xfrm>
            <a:prstGeom prst="rect">
              <a:avLst/>
            </a:prstGeom>
            <a:solidFill>
              <a:srgbClr val="FFFF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94" name="Rectangle 4193"/>
            <p:cNvSpPr/>
            <p:nvPr/>
          </p:nvSpPr>
          <p:spPr bwMode="auto">
            <a:xfrm>
              <a:off x="4229437" y="3987142"/>
              <a:ext cx="95861" cy="88899"/>
            </a:xfrm>
            <a:prstGeom prst="rect">
              <a:avLst/>
            </a:prstGeom>
            <a:solidFill>
              <a:srgbClr val="7030A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95" name="Rectangle 4194"/>
            <p:cNvSpPr/>
            <p:nvPr/>
          </p:nvSpPr>
          <p:spPr bwMode="auto">
            <a:xfrm>
              <a:off x="4229437" y="4087811"/>
              <a:ext cx="95861" cy="88899"/>
            </a:xfrm>
            <a:prstGeom prst="rect">
              <a:avLst/>
            </a:prstGeom>
            <a:solidFill>
              <a:srgbClr val="3366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96" name="Rectangle 4195"/>
            <p:cNvSpPr/>
            <p:nvPr/>
          </p:nvSpPr>
          <p:spPr bwMode="auto">
            <a:xfrm>
              <a:off x="4229437" y="4188481"/>
              <a:ext cx="95861" cy="88899"/>
            </a:xfrm>
            <a:prstGeom prst="rect">
              <a:avLst/>
            </a:prstGeom>
            <a:solidFill>
              <a:srgbClr val="FFC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97" name="Rectangle 4196"/>
            <p:cNvSpPr/>
            <p:nvPr/>
          </p:nvSpPr>
          <p:spPr bwMode="auto">
            <a:xfrm>
              <a:off x="4229437" y="428915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98" name="Rectangle 4197"/>
            <p:cNvSpPr/>
            <p:nvPr/>
          </p:nvSpPr>
          <p:spPr bwMode="auto">
            <a:xfrm>
              <a:off x="4229437" y="438981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199" name="Rectangle 4198"/>
            <p:cNvSpPr/>
            <p:nvPr/>
          </p:nvSpPr>
          <p:spPr bwMode="auto">
            <a:xfrm>
              <a:off x="4229437" y="449048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200" name="Group 4199"/>
          <p:cNvGrpSpPr/>
          <p:nvPr/>
        </p:nvGrpSpPr>
        <p:grpSpPr>
          <a:xfrm>
            <a:off x="8475549" y="3785832"/>
            <a:ext cx="95861" cy="2001617"/>
            <a:chOff x="4336826" y="3785803"/>
            <a:chExt cx="95861" cy="2001617"/>
          </a:xfrm>
        </p:grpSpPr>
        <p:sp>
          <p:nvSpPr>
            <p:cNvPr id="4201" name="Rectangle 4200"/>
            <p:cNvSpPr/>
            <p:nvPr/>
          </p:nvSpPr>
          <p:spPr bwMode="auto">
            <a:xfrm>
              <a:off x="4336826" y="459115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02" name="Rectangle 4201"/>
            <p:cNvSpPr/>
            <p:nvPr/>
          </p:nvSpPr>
          <p:spPr bwMode="auto">
            <a:xfrm>
              <a:off x="4336826" y="469182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03" name="Rectangle 4202"/>
            <p:cNvSpPr/>
            <p:nvPr/>
          </p:nvSpPr>
          <p:spPr bwMode="auto">
            <a:xfrm>
              <a:off x="4336826" y="479249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04" name="Rectangle 4203"/>
            <p:cNvSpPr/>
            <p:nvPr/>
          </p:nvSpPr>
          <p:spPr bwMode="auto">
            <a:xfrm>
              <a:off x="4336826" y="489316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05" name="Rectangle 4204"/>
            <p:cNvSpPr/>
            <p:nvPr/>
          </p:nvSpPr>
          <p:spPr bwMode="auto">
            <a:xfrm>
              <a:off x="4336826" y="499383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06" name="Rectangle 4205"/>
            <p:cNvSpPr/>
            <p:nvPr/>
          </p:nvSpPr>
          <p:spPr bwMode="auto">
            <a:xfrm>
              <a:off x="4336826" y="509450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07" name="Rectangle 4206"/>
            <p:cNvSpPr/>
            <p:nvPr/>
          </p:nvSpPr>
          <p:spPr bwMode="auto">
            <a:xfrm>
              <a:off x="4336826" y="519517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08" name="Rectangle 4207"/>
            <p:cNvSpPr/>
            <p:nvPr/>
          </p:nvSpPr>
          <p:spPr bwMode="auto">
            <a:xfrm>
              <a:off x="4336826" y="529584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09" name="Rectangle 4208"/>
            <p:cNvSpPr/>
            <p:nvPr/>
          </p:nvSpPr>
          <p:spPr bwMode="auto">
            <a:xfrm>
              <a:off x="4336826" y="539651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10" name="Rectangle 4209"/>
            <p:cNvSpPr/>
            <p:nvPr/>
          </p:nvSpPr>
          <p:spPr bwMode="auto">
            <a:xfrm>
              <a:off x="4336826" y="549718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11" name="Rectangle 4210"/>
            <p:cNvSpPr/>
            <p:nvPr/>
          </p:nvSpPr>
          <p:spPr bwMode="auto">
            <a:xfrm>
              <a:off x="4336826" y="559785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12" name="Rectangle 4211"/>
            <p:cNvSpPr/>
            <p:nvPr/>
          </p:nvSpPr>
          <p:spPr bwMode="auto">
            <a:xfrm>
              <a:off x="4336826" y="5698521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13" name="Rectangle 4212"/>
            <p:cNvSpPr/>
            <p:nvPr/>
          </p:nvSpPr>
          <p:spPr bwMode="auto">
            <a:xfrm>
              <a:off x="4336826" y="3785803"/>
              <a:ext cx="95861" cy="88899"/>
            </a:xfrm>
            <a:prstGeom prst="rect">
              <a:avLst/>
            </a:prstGeom>
            <a:solidFill>
              <a:srgbClr val="92D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14" name="Rectangle 4213"/>
            <p:cNvSpPr/>
            <p:nvPr/>
          </p:nvSpPr>
          <p:spPr bwMode="auto">
            <a:xfrm>
              <a:off x="4336826" y="3886472"/>
              <a:ext cx="95861" cy="88899"/>
            </a:xfrm>
            <a:prstGeom prst="rect">
              <a:avLst/>
            </a:prstGeom>
            <a:solidFill>
              <a:srgbClr val="3366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15" name="Rectangle 4214"/>
            <p:cNvSpPr/>
            <p:nvPr/>
          </p:nvSpPr>
          <p:spPr bwMode="auto">
            <a:xfrm>
              <a:off x="4336826" y="3987142"/>
              <a:ext cx="95861" cy="88899"/>
            </a:xfrm>
            <a:prstGeom prst="rect">
              <a:avLst/>
            </a:prstGeom>
            <a:solidFill>
              <a:srgbClr val="FFFF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16" name="Rectangle 4215"/>
            <p:cNvSpPr/>
            <p:nvPr/>
          </p:nvSpPr>
          <p:spPr bwMode="auto">
            <a:xfrm>
              <a:off x="4336826" y="4087811"/>
              <a:ext cx="95861" cy="88899"/>
            </a:xfrm>
            <a:prstGeom prst="rect">
              <a:avLst/>
            </a:prstGeom>
            <a:solidFill>
              <a:srgbClr val="7030A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17" name="Rectangle 4216"/>
            <p:cNvSpPr/>
            <p:nvPr/>
          </p:nvSpPr>
          <p:spPr bwMode="auto">
            <a:xfrm>
              <a:off x="4336826" y="4188481"/>
              <a:ext cx="95861" cy="88899"/>
            </a:xfrm>
            <a:prstGeom prst="rect">
              <a:avLst/>
            </a:prstGeom>
            <a:solidFill>
              <a:srgbClr val="3366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18" name="Rectangle 4217"/>
            <p:cNvSpPr/>
            <p:nvPr/>
          </p:nvSpPr>
          <p:spPr bwMode="auto">
            <a:xfrm>
              <a:off x="4336826" y="4289150"/>
              <a:ext cx="95861" cy="88899"/>
            </a:xfrm>
            <a:prstGeom prst="rect">
              <a:avLst/>
            </a:prstGeom>
            <a:solidFill>
              <a:srgbClr val="FFC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19" name="Rectangle 4218"/>
            <p:cNvSpPr/>
            <p:nvPr/>
          </p:nvSpPr>
          <p:spPr bwMode="auto">
            <a:xfrm>
              <a:off x="4336826" y="438981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20" name="Rectangle 4219"/>
            <p:cNvSpPr/>
            <p:nvPr/>
          </p:nvSpPr>
          <p:spPr bwMode="auto">
            <a:xfrm>
              <a:off x="4336826" y="449048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221" name="Group 4220"/>
          <p:cNvGrpSpPr/>
          <p:nvPr/>
        </p:nvGrpSpPr>
        <p:grpSpPr>
          <a:xfrm>
            <a:off x="2320869" y="3785832"/>
            <a:ext cx="95861" cy="2001617"/>
            <a:chOff x="4531131" y="3785803"/>
            <a:chExt cx="95861" cy="2001617"/>
          </a:xfrm>
        </p:grpSpPr>
        <p:sp>
          <p:nvSpPr>
            <p:cNvPr id="4222" name="Rectangle 4221"/>
            <p:cNvSpPr/>
            <p:nvPr/>
          </p:nvSpPr>
          <p:spPr bwMode="auto">
            <a:xfrm>
              <a:off x="4531131" y="459115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23" name="Rectangle 4222"/>
            <p:cNvSpPr/>
            <p:nvPr/>
          </p:nvSpPr>
          <p:spPr bwMode="auto">
            <a:xfrm>
              <a:off x="4531131" y="469182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24" name="Rectangle 4223"/>
            <p:cNvSpPr/>
            <p:nvPr/>
          </p:nvSpPr>
          <p:spPr bwMode="auto">
            <a:xfrm>
              <a:off x="4531131" y="479249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25" name="Rectangle 4224"/>
            <p:cNvSpPr/>
            <p:nvPr/>
          </p:nvSpPr>
          <p:spPr bwMode="auto">
            <a:xfrm>
              <a:off x="4531131" y="489316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26" name="Rectangle 4225"/>
            <p:cNvSpPr/>
            <p:nvPr/>
          </p:nvSpPr>
          <p:spPr bwMode="auto">
            <a:xfrm>
              <a:off x="4531131" y="499383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27" name="Rectangle 4226"/>
            <p:cNvSpPr/>
            <p:nvPr/>
          </p:nvSpPr>
          <p:spPr bwMode="auto">
            <a:xfrm>
              <a:off x="4531131" y="509450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28" name="Rectangle 4227"/>
            <p:cNvSpPr/>
            <p:nvPr/>
          </p:nvSpPr>
          <p:spPr bwMode="auto">
            <a:xfrm>
              <a:off x="4531131" y="519517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29" name="Rectangle 4228"/>
            <p:cNvSpPr/>
            <p:nvPr/>
          </p:nvSpPr>
          <p:spPr bwMode="auto">
            <a:xfrm>
              <a:off x="4531131" y="529584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30" name="Rectangle 4229"/>
            <p:cNvSpPr/>
            <p:nvPr/>
          </p:nvSpPr>
          <p:spPr bwMode="auto">
            <a:xfrm>
              <a:off x="4531131" y="539651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31" name="Rectangle 4230"/>
            <p:cNvSpPr/>
            <p:nvPr/>
          </p:nvSpPr>
          <p:spPr bwMode="auto">
            <a:xfrm>
              <a:off x="4531131" y="549718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32" name="Rectangle 4231"/>
            <p:cNvSpPr/>
            <p:nvPr/>
          </p:nvSpPr>
          <p:spPr bwMode="auto">
            <a:xfrm>
              <a:off x="4531131" y="559785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33" name="Rectangle 4232"/>
            <p:cNvSpPr/>
            <p:nvPr/>
          </p:nvSpPr>
          <p:spPr bwMode="auto">
            <a:xfrm>
              <a:off x="4531131" y="569852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34" name="Rectangle 4233"/>
            <p:cNvSpPr/>
            <p:nvPr/>
          </p:nvSpPr>
          <p:spPr bwMode="auto">
            <a:xfrm>
              <a:off x="4531131" y="3785803"/>
              <a:ext cx="95861" cy="88899"/>
            </a:xfrm>
            <a:prstGeom prst="rect">
              <a:avLst/>
            </a:prstGeom>
            <a:solidFill>
              <a:srgbClr val="FFC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35" name="Rectangle 4234"/>
            <p:cNvSpPr/>
            <p:nvPr/>
          </p:nvSpPr>
          <p:spPr bwMode="auto">
            <a:xfrm>
              <a:off x="4531131" y="3886472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36" name="Rectangle 4235"/>
            <p:cNvSpPr/>
            <p:nvPr/>
          </p:nvSpPr>
          <p:spPr bwMode="auto">
            <a:xfrm>
              <a:off x="4531131" y="3987142"/>
              <a:ext cx="95861" cy="88899"/>
            </a:xfrm>
            <a:prstGeom prst="rect">
              <a:avLst/>
            </a:prstGeom>
            <a:solidFill>
              <a:srgbClr val="92D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37" name="Rectangle 4236"/>
            <p:cNvSpPr/>
            <p:nvPr/>
          </p:nvSpPr>
          <p:spPr bwMode="auto">
            <a:xfrm>
              <a:off x="4531131" y="4087811"/>
              <a:ext cx="95861" cy="88899"/>
            </a:xfrm>
            <a:prstGeom prst="rect">
              <a:avLst/>
            </a:prstGeom>
            <a:solidFill>
              <a:srgbClr val="CCCCCC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38" name="Rectangle 4237"/>
            <p:cNvSpPr/>
            <p:nvPr/>
          </p:nvSpPr>
          <p:spPr bwMode="auto">
            <a:xfrm>
              <a:off x="4531131" y="4188481"/>
              <a:ext cx="95861" cy="88899"/>
            </a:xfrm>
            <a:prstGeom prst="rect">
              <a:avLst/>
            </a:prstGeom>
            <a:solidFill>
              <a:srgbClr val="3333CC">
                <a:lumMod val="7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39" name="Rectangle 4238"/>
            <p:cNvSpPr/>
            <p:nvPr/>
          </p:nvSpPr>
          <p:spPr bwMode="auto">
            <a:xfrm>
              <a:off x="4531131" y="4289150"/>
              <a:ext cx="95861" cy="88899"/>
            </a:xfrm>
            <a:prstGeom prst="rect">
              <a:avLst/>
            </a:prstGeom>
            <a:solidFill>
              <a:srgbClr val="FFFF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40" name="Rectangle 4239"/>
            <p:cNvSpPr/>
            <p:nvPr/>
          </p:nvSpPr>
          <p:spPr bwMode="auto">
            <a:xfrm>
              <a:off x="4531131" y="4389819"/>
              <a:ext cx="95861" cy="88899"/>
            </a:xfrm>
            <a:prstGeom prst="rect">
              <a:avLst/>
            </a:prstGeom>
            <a:solidFill>
              <a:srgbClr val="FFFF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41" name="Rectangle 4240"/>
            <p:cNvSpPr/>
            <p:nvPr/>
          </p:nvSpPr>
          <p:spPr bwMode="auto">
            <a:xfrm>
              <a:off x="4531131" y="449048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242" name="Group 4241"/>
          <p:cNvGrpSpPr/>
          <p:nvPr/>
        </p:nvGrpSpPr>
        <p:grpSpPr>
          <a:xfrm>
            <a:off x="2650584" y="3785832"/>
            <a:ext cx="95861" cy="2001617"/>
            <a:chOff x="4638520" y="3785803"/>
            <a:chExt cx="95861" cy="2001617"/>
          </a:xfrm>
        </p:grpSpPr>
        <p:sp>
          <p:nvSpPr>
            <p:cNvPr id="4243" name="Rectangle 4242"/>
            <p:cNvSpPr/>
            <p:nvPr/>
          </p:nvSpPr>
          <p:spPr bwMode="auto">
            <a:xfrm>
              <a:off x="4638520" y="459115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44" name="Rectangle 4243"/>
            <p:cNvSpPr/>
            <p:nvPr/>
          </p:nvSpPr>
          <p:spPr bwMode="auto">
            <a:xfrm>
              <a:off x="4638520" y="469182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45" name="Rectangle 4244"/>
            <p:cNvSpPr/>
            <p:nvPr/>
          </p:nvSpPr>
          <p:spPr bwMode="auto">
            <a:xfrm>
              <a:off x="4638520" y="479249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46" name="Rectangle 4245"/>
            <p:cNvSpPr/>
            <p:nvPr/>
          </p:nvSpPr>
          <p:spPr bwMode="auto">
            <a:xfrm>
              <a:off x="4638520" y="489316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47" name="Rectangle 4246"/>
            <p:cNvSpPr/>
            <p:nvPr/>
          </p:nvSpPr>
          <p:spPr bwMode="auto">
            <a:xfrm>
              <a:off x="4638520" y="499383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48" name="Rectangle 4247"/>
            <p:cNvSpPr/>
            <p:nvPr/>
          </p:nvSpPr>
          <p:spPr bwMode="auto">
            <a:xfrm>
              <a:off x="4638520" y="509450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49" name="Rectangle 4248"/>
            <p:cNvSpPr/>
            <p:nvPr/>
          </p:nvSpPr>
          <p:spPr bwMode="auto">
            <a:xfrm>
              <a:off x="4638520" y="519517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50" name="Rectangle 4249"/>
            <p:cNvSpPr/>
            <p:nvPr/>
          </p:nvSpPr>
          <p:spPr bwMode="auto">
            <a:xfrm>
              <a:off x="4638520" y="529584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51" name="Rectangle 4250"/>
            <p:cNvSpPr/>
            <p:nvPr/>
          </p:nvSpPr>
          <p:spPr bwMode="auto">
            <a:xfrm>
              <a:off x="4638520" y="539651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52" name="Rectangle 4251"/>
            <p:cNvSpPr/>
            <p:nvPr/>
          </p:nvSpPr>
          <p:spPr bwMode="auto">
            <a:xfrm>
              <a:off x="4638520" y="549718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53" name="Rectangle 4252"/>
            <p:cNvSpPr/>
            <p:nvPr/>
          </p:nvSpPr>
          <p:spPr bwMode="auto">
            <a:xfrm>
              <a:off x="4638520" y="559785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54" name="Rectangle 4253"/>
            <p:cNvSpPr/>
            <p:nvPr/>
          </p:nvSpPr>
          <p:spPr bwMode="auto">
            <a:xfrm>
              <a:off x="4638520" y="569852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55" name="Rectangle 4254"/>
            <p:cNvSpPr/>
            <p:nvPr/>
          </p:nvSpPr>
          <p:spPr bwMode="auto">
            <a:xfrm>
              <a:off x="4638520" y="378580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56" name="Rectangle 4255"/>
            <p:cNvSpPr/>
            <p:nvPr/>
          </p:nvSpPr>
          <p:spPr bwMode="auto">
            <a:xfrm>
              <a:off x="4638520" y="3886472"/>
              <a:ext cx="95861" cy="88899"/>
            </a:xfrm>
            <a:prstGeom prst="rect">
              <a:avLst/>
            </a:prstGeom>
            <a:solidFill>
              <a:srgbClr val="FFC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57" name="Rectangle 4256"/>
            <p:cNvSpPr/>
            <p:nvPr/>
          </p:nvSpPr>
          <p:spPr bwMode="auto">
            <a:xfrm>
              <a:off x="4638520" y="3987142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58" name="Rectangle 4257"/>
            <p:cNvSpPr/>
            <p:nvPr/>
          </p:nvSpPr>
          <p:spPr bwMode="auto">
            <a:xfrm>
              <a:off x="4638520" y="4087811"/>
              <a:ext cx="95861" cy="88899"/>
            </a:xfrm>
            <a:prstGeom prst="rect">
              <a:avLst/>
            </a:prstGeom>
            <a:solidFill>
              <a:srgbClr val="92D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59" name="Rectangle 4258"/>
            <p:cNvSpPr/>
            <p:nvPr/>
          </p:nvSpPr>
          <p:spPr bwMode="auto">
            <a:xfrm>
              <a:off x="4638520" y="4188481"/>
              <a:ext cx="95861" cy="88899"/>
            </a:xfrm>
            <a:prstGeom prst="rect">
              <a:avLst/>
            </a:prstGeom>
            <a:solidFill>
              <a:srgbClr val="CCCCCC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60" name="Rectangle 4259"/>
            <p:cNvSpPr/>
            <p:nvPr/>
          </p:nvSpPr>
          <p:spPr bwMode="auto">
            <a:xfrm>
              <a:off x="4638520" y="4289150"/>
              <a:ext cx="95861" cy="88899"/>
            </a:xfrm>
            <a:prstGeom prst="rect">
              <a:avLst/>
            </a:prstGeom>
            <a:solidFill>
              <a:srgbClr val="3333CC">
                <a:lumMod val="7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61" name="Rectangle 4260"/>
            <p:cNvSpPr/>
            <p:nvPr/>
          </p:nvSpPr>
          <p:spPr bwMode="auto">
            <a:xfrm>
              <a:off x="4638520" y="4389819"/>
              <a:ext cx="95861" cy="88899"/>
            </a:xfrm>
            <a:prstGeom prst="rect">
              <a:avLst/>
            </a:prstGeom>
            <a:solidFill>
              <a:srgbClr val="FFFF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62" name="Rectangle 4261"/>
            <p:cNvSpPr/>
            <p:nvPr/>
          </p:nvSpPr>
          <p:spPr bwMode="auto">
            <a:xfrm>
              <a:off x="4638520" y="4490489"/>
              <a:ext cx="95861" cy="88899"/>
            </a:xfrm>
            <a:prstGeom prst="rect">
              <a:avLst/>
            </a:prstGeom>
            <a:solidFill>
              <a:srgbClr val="FFFF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263" name="Group 4262"/>
          <p:cNvGrpSpPr/>
          <p:nvPr/>
        </p:nvGrpSpPr>
        <p:grpSpPr>
          <a:xfrm>
            <a:off x="2980299" y="3785832"/>
            <a:ext cx="95861" cy="2001617"/>
            <a:chOff x="4745909" y="3785803"/>
            <a:chExt cx="95861" cy="2001617"/>
          </a:xfrm>
        </p:grpSpPr>
        <p:sp>
          <p:nvSpPr>
            <p:cNvPr id="4264" name="Rectangle 4263"/>
            <p:cNvSpPr/>
            <p:nvPr/>
          </p:nvSpPr>
          <p:spPr bwMode="auto">
            <a:xfrm>
              <a:off x="4745909" y="4591158"/>
              <a:ext cx="95861" cy="88899"/>
            </a:xfrm>
            <a:prstGeom prst="rect">
              <a:avLst/>
            </a:prstGeom>
            <a:solidFill>
              <a:srgbClr val="FFFF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65" name="Rectangle 4264"/>
            <p:cNvSpPr/>
            <p:nvPr/>
          </p:nvSpPr>
          <p:spPr bwMode="auto">
            <a:xfrm>
              <a:off x="4745909" y="469182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66" name="Rectangle 4265"/>
            <p:cNvSpPr/>
            <p:nvPr/>
          </p:nvSpPr>
          <p:spPr bwMode="auto">
            <a:xfrm>
              <a:off x="4745909" y="479249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67" name="Rectangle 4266"/>
            <p:cNvSpPr/>
            <p:nvPr/>
          </p:nvSpPr>
          <p:spPr bwMode="auto">
            <a:xfrm>
              <a:off x="4745909" y="489316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68" name="Rectangle 4267"/>
            <p:cNvSpPr/>
            <p:nvPr/>
          </p:nvSpPr>
          <p:spPr bwMode="auto">
            <a:xfrm>
              <a:off x="4745909" y="499383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69" name="Rectangle 4268"/>
            <p:cNvSpPr/>
            <p:nvPr/>
          </p:nvSpPr>
          <p:spPr bwMode="auto">
            <a:xfrm>
              <a:off x="4745909" y="509450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70" name="Rectangle 4269"/>
            <p:cNvSpPr/>
            <p:nvPr/>
          </p:nvSpPr>
          <p:spPr bwMode="auto">
            <a:xfrm>
              <a:off x="4745909" y="519517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71" name="Rectangle 4270"/>
            <p:cNvSpPr/>
            <p:nvPr/>
          </p:nvSpPr>
          <p:spPr bwMode="auto">
            <a:xfrm>
              <a:off x="4745909" y="529584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72" name="Rectangle 4271"/>
            <p:cNvSpPr/>
            <p:nvPr/>
          </p:nvSpPr>
          <p:spPr bwMode="auto">
            <a:xfrm>
              <a:off x="4745909" y="539651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73" name="Rectangle 4272"/>
            <p:cNvSpPr/>
            <p:nvPr/>
          </p:nvSpPr>
          <p:spPr bwMode="auto">
            <a:xfrm>
              <a:off x="4745909" y="549718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74" name="Rectangle 4273"/>
            <p:cNvSpPr/>
            <p:nvPr/>
          </p:nvSpPr>
          <p:spPr bwMode="auto">
            <a:xfrm>
              <a:off x="4745909" y="559785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75" name="Rectangle 4274"/>
            <p:cNvSpPr/>
            <p:nvPr/>
          </p:nvSpPr>
          <p:spPr bwMode="auto">
            <a:xfrm>
              <a:off x="4745909" y="569852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76" name="Rectangle 4275"/>
            <p:cNvSpPr/>
            <p:nvPr/>
          </p:nvSpPr>
          <p:spPr bwMode="auto">
            <a:xfrm>
              <a:off x="4745909" y="378580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77" name="Rectangle 4276"/>
            <p:cNvSpPr/>
            <p:nvPr/>
          </p:nvSpPr>
          <p:spPr bwMode="auto">
            <a:xfrm>
              <a:off x="4745909" y="388647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78" name="Rectangle 4277"/>
            <p:cNvSpPr/>
            <p:nvPr/>
          </p:nvSpPr>
          <p:spPr bwMode="auto">
            <a:xfrm>
              <a:off x="4745909" y="3987142"/>
              <a:ext cx="95861" cy="88899"/>
            </a:xfrm>
            <a:prstGeom prst="rect">
              <a:avLst/>
            </a:prstGeom>
            <a:solidFill>
              <a:srgbClr val="FFC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79" name="Rectangle 4278"/>
            <p:cNvSpPr/>
            <p:nvPr/>
          </p:nvSpPr>
          <p:spPr bwMode="auto">
            <a:xfrm>
              <a:off x="4745909" y="4087811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80" name="Rectangle 4279"/>
            <p:cNvSpPr/>
            <p:nvPr/>
          </p:nvSpPr>
          <p:spPr bwMode="auto">
            <a:xfrm>
              <a:off x="4745909" y="4188481"/>
              <a:ext cx="95861" cy="88899"/>
            </a:xfrm>
            <a:prstGeom prst="rect">
              <a:avLst/>
            </a:prstGeom>
            <a:solidFill>
              <a:srgbClr val="92D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81" name="Rectangle 4280"/>
            <p:cNvSpPr/>
            <p:nvPr/>
          </p:nvSpPr>
          <p:spPr bwMode="auto">
            <a:xfrm>
              <a:off x="4745909" y="4289150"/>
              <a:ext cx="95861" cy="88899"/>
            </a:xfrm>
            <a:prstGeom prst="rect">
              <a:avLst/>
            </a:prstGeom>
            <a:solidFill>
              <a:srgbClr val="CCCCCC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82" name="Rectangle 4281"/>
            <p:cNvSpPr/>
            <p:nvPr/>
          </p:nvSpPr>
          <p:spPr bwMode="auto">
            <a:xfrm>
              <a:off x="4745909" y="4389819"/>
              <a:ext cx="95861" cy="88899"/>
            </a:xfrm>
            <a:prstGeom prst="rect">
              <a:avLst/>
            </a:prstGeom>
            <a:solidFill>
              <a:srgbClr val="3333CC">
                <a:lumMod val="7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83" name="Rectangle 4282"/>
            <p:cNvSpPr/>
            <p:nvPr/>
          </p:nvSpPr>
          <p:spPr bwMode="auto">
            <a:xfrm>
              <a:off x="4745909" y="4490489"/>
              <a:ext cx="95861" cy="88899"/>
            </a:xfrm>
            <a:prstGeom prst="rect">
              <a:avLst/>
            </a:prstGeom>
            <a:solidFill>
              <a:srgbClr val="FFFF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284" name="Group 4283"/>
          <p:cNvGrpSpPr/>
          <p:nvPr/>
        </p:nvGrpSpPr>
        <p:grpSpPr>
          <a:xfrm>
            <a:off x="3310014" y="3785832"/>
            <a:ext cx="95861" cy="2001617"/>
            <a:chOff x="4853298" y="3785803"/>
            <a:chExt cx="95861" cy="2001617"/>
          </a:xfrm>
        </p:grpSpPr>
        <p:sp>
          <p:nvSpPr>
            <p:cNvPr id="4285" name="Rectangle 4284"/>
            <p:cNvSpPr/>
            <p:nvPr/>
          </p:nvSpPr>
          <p:spPr bwMode="auto">
            <a:xfrm>
              <a:off x="4853298" y="4591158"/>
              <a:ext cx="95861" cy="88899"/>
            </a:xfrm>
            <a:prstGeom prst="rect">
              <a:avLst/>
            </a:prstGeom>
            <a:solidFill>
              <a:srgbClr val="FFFF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86" name="Rectangle 4285"/>
            <p:cNvSpPr/>
            <p:nvPr/>
          </p:nvSpPr>
          <p:spPr bwMode="auto">
            <a:xfrm>
              <a:off x="4853298" y="4691827"/>
              <a:ext cx="95861" cy="88899"/>
            </a:xfrm>
            <a:prstGeom prst="rect">
              <a:avLst/>
            </a:prstGeom>
            <a:solidFill>
              <a:srgbClr val="FFFF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87" name="Rectangle 4286"/>
            <p:cNvSpPr/>
            <p:nvPr/>
          </p:nvSpPr>
          <p:spPr bwMode="auto">
            <a:xfrm>
              <a:off x="4853298" y="479249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88" name="Rectangle 4287"/>
            <p:cNvSpPr/>
            <p:nvPr/>
          </p:nvSpPr>
          <p:spPr bwMode="auto">
            <a:xfrm>
              <a:off x="4853298" y="489316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89" name="Rectangle 4288"/>
            <p:cNvSpPr/>
            <p:nvPr/>
          </p:nvSpPr>
          <p:spPr bwMode="auto">
            <a:xfrm>
              <a:off x="4853298" y="499383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90" name="Rectangle 4289"/>
            <p:cNvSpPr/>
            <p:nvPr/>
          </p:nvSpPr>
          <p:spPr bwMode="auto">
            <a:xfrm>
              <a:off x="4853298" y="509450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91" name="Rectangle 4290"/>
            <p:cNvSpPr/>
            <p:nvPr/>
          </p:nvSpPr>
          <p:spPr bwMode="auto">
            <a:xfrm>
              <a:off x="4853298" y="519517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92" name="Rectangle 4291"/>
            <p:cNvSpPr/>
            <p:nvPr/>
          </p:nvSpPr>
          <p:spPr bwMode="auto">
            <a:xfrm>
              <a:off x="4853298" y="529584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93" name="Rectangle 4292"/>
            <p:cNvSpPr/>
            <p:nvPr/>
          </p:nvSpPr>
          <p:spPr bwMode="auto">
            <a:xfrm>
              <a:off x="4853298" y="539651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94" name="Rectangle 4293"/>
            <p:cNvSpPr/>
            <p:nvPr/>
          </p:nvSpPr>
          <p:spPr bwMode="auto">
            <a:xfrm>
              <a:off x="4853298" y="549718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95" name="Rectangle 4294"/>
            <p:cNvSpPr/>
            <p:nvPr/>
          </p:nvSpPr>
          <p:spPr bwMode="auto">
            <a:xfrm>
              <a:off x="4853298" y="559785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96" name="Rectangle 4295"/>
            <p:cNvSpPr/>
            <p:nvPr/>
          </p:nvSpPr>
          <p:spPr bwMode="auto">
            <a:xfrm>
              <a:off x="4853298" y="569852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97" name="Rectangle 4296"/>
            <p:cNvSpPr/>
            <p:nvPr/>
          </p:nvSpPr>
          <p:spPr bwMode="auto">
            <a:xfrm>
              <a:off x="4853298" y="378580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98" name="Rectangle 4297"/>
            <p:cNvSpPr/>
            <p:nvPr/>
          </p:nvSpPr>
          <p:spPr bwMode="auto">
            <a:xfrm>
              <a:off x="4853298" y="388647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299" name="Rectangle 4298"/>
            <p:cNvSpPr/>
            <p:nvPr/>
          </p:nvSpPr>
          <p:spPr bwMode="auto">
            <a:xfrm>
              <a:off x="4853298" y="398714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00" name="Rectangle 4299"/>
            <p:cNvSpPr/>
            <p:nvPr/>
          </p:nvSpPr>
          <p:spPr bwMode="auto">
            <a:xfrm>
              <a:off x="4853298" y="4087811"/>
              <a:ext cx="95861" cy="88899"/>
            </a:xfrm>
            <a:prstGeom prst="rect">
              <a:avLst/>
            </a:prstGeom>
            <a:solidFill>
              <a:srgbClr val="FFC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01" name="Rectangle 4300"/>
            <p:cNvSpPr/>
            <p:nvPr/>
          </p:nvSpPr>
          <p:spPr bwMode="auto">
            <a:xfrm>
              <a:off x="4853298" y="4188481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02" name="Rectangle 4301"/>
            <p:cNvSpPr/>
            <p:nvPr/>
          </p:nvSpPr>
          <p:spPr bwMode="auto">
            <a:xfrm>
              <a:off x="4853298" y="4289150"/>
              <a:ext cx="95861" cy="88899"/>
            </a:xfrm>
            <a:prstGeom prst="rect">
              <a:avLst/>
            </a:prstGeom>
            <a:solidFill>
              <a:srgbClr val="92D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03" name="Rectangle 4302"/>
            <p:cNvSpPr/>
            <p:nvPr/>
          </p:nvSpPr>
          <p:spPr bwMode="auto">
            <a:xfrm>
              <a:off x="4853298" y="4389819"/>
              <a:ext cx="95861" cy="88899"/>
            </a:xfrm>
            <a:prstGeom prst="rect">
              <a:avLst/>
            </a:prstGeom>
            <a:solidFill>
              <a:srgbClr val="CCCCCC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04" name="Rectangle 4303"/>
            <p:cNvSpPr/>
            <p:nvPr/>
          </p:nvSpPr>
          <p:spPr bwMode="auto">
            <a:xfrm>
              <a:off x="4853298" y="4490489"/>
              <a:ext cx="95861" cy="88899"/>
            </a:xfrm>
            <a:prstGeom prst="rect">
              <a:avLst/>
            </a:prstGeom>
            <a:solidFill>
              <a:srgbClr val="3333CC">
                <a:lumMod val="7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305" name="Group 4304"/>
          <p:cNvGrpSpPr/>
          <p:nvPr/>
        </p:nvGrpSpPr>
        <p:grpSpPr>
          <a:xfrm>
            <a:off x="3639729" y="3785832"/>
            <a:ext cx="95861" cy="2001617"/>
            <a:chOff x="4960687" y="3785803"/>
            <a:chExt cx="95861" cy="2001617"/>
          </a:xfrm>
        </p:grpSpPr>
        <p:sp>
          <p:nvSpPr>
            <p:cNvPr id="4306" name="Rectangle 4305"/>
            <p:cNvSpPr/>
            <p:nvPr/>
          </p:nvSpPr>
          <p:spPr bwMode="auto">
            <a:xfrm>
              <a:off x="4960687" y="4591158"/>
              <a:ext cx="95861" cy="88899"/>
            </a:xfrm>
            <a:prstGeom prst="rect">
              <a:avLst/>
            </a:prstGeom>
            <a:solidFill>
              <a:srgbClr val="3333CC">
                <a:lumMod val="7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07" name="Rectangle 4306"/>
            <p:cNvSpPr/>
            <p:nvPr/>
          </p:nvSpPr>
          <p:spPr bwMode="auto">
            <a:xfrm>
              <a:off x="4960687" y="4691827"/>
              <a:ext cx="95861" cy="88899"/>
            </a:xfrm>
            <a:prstGeom prst="rect">
              <a:avLst/>
            </a:prstGeom>
            <a:solidFill>
              <a:srgbClr val="FFFF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08" name="Rectangle 4307"/>
            <p:cNvSpPr/>
            <p:nvPr/>
          </p:nvSpPr>
          <p:spPr bwMode="auto">
            <a:xfrm>
              <a:off x="4960687" y="4792497"/>
              <a:ext cx="95861" cy="88899"/>
            </a:xfrm>
            <a:prstGeom prst="rect">
              <a:avLst/>
            </a:prstGeom>
            <a:solidFill>
              <a:srgbClr val="FFFF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09" name="Rectangle 4308"/>
            <p:cNvSpPr/>
            <p:nvPr/>
          </p:nvSpPr>
          <p:spPr bwMode="auto">
            <a:xfrm>
              <a:off x="4960687" y="489316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10" name="Rectangle 4309"/>
            <p:cNvSpPr/>
            <p:nvPr/>
          </p:nvSpPr>
          <p:spPr bwMode="auto">
            <a:xfrm>
              <a:off x="4960687" y="499383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11" name="Rectangle 4310"/>
            <p:cNvSpPr/>
            <p:nvPr/>
          </p:nvSpPr>
          <p:spPr bwMode="auto">
            <a:xfrm>
              <a:off x="4960687" y="509450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12" name="Rectangle 4311"/>
            <p:cNvSpPr/>
            <p:nvPr/>
          </p:nvSpPr>
          <p:spPr bwMode="auto">
            <a:xfrm>
              <a:off x="4960687" y="519517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13" name="Rectangle 4312"/>
            <p:cNvSpPr/>
            <p:nvPr/>
          </p:nvSpPr>
          <p:spPr bwMode="auto">
            <a:xfrm>
              <a:off x="4960687" y="529584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14" name="Rectangle 4313"/>
            <p:cNvSpPr/>
            <p:nvPr/>
          </p:nvSpPr>
          <p:spPr bwMode="auto">
            <a:xfrm>
              <a:off x="4960687" y="539651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15" name="Rectangle 4314"/>
            <p:cNvSpPr/>
            <p:nvPr/>
          </p:nvSpPr>
          <p:spPr bwMode="auto">
            <a:xfrm>
              <a:off x="4960687" y="549718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16" name="Rectangle 4315"/>
            <p:cNvSpPr/>
            <p:nvPr/>
          </p:nvSpPr>
          <p:spPr bwMode="auto">
            <a:xfrm>
              <a:off x="4960687" y="559785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17" name="Rectangle 4316"/>
            <p:cNvSpPr/>
            <p:nvPr/>
          </p:nvSpPr>
          <p:spPr bwMode="auto">
            <a:xfrm>
              <a:off x="4960687" y="569852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18" name="Rectangle 4317"/>
            <p:cNvSpPr/>
            <p:nvPr/>
          </p:nvSpPr>
          <p:spPr bwMode="auto">
            <a:xfrm>
              <a:off x="4960687" y="378580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19" name="Rectangle 4318"/>
            <p:cNvSpPr/>
            <p:nvPr/>
          </p:nvSpPr>
          <p:spPr bwMode="auto">
            <a:xfrm>
              <a:off x="4960687" y="388647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20" name="Rectangle 4319"/>
            <p:cNvSpPr/>
            <p:nvPr/>
          </p:nvSpPr>
          <p:spPr bwMode="auto">
            <a:xfrm>
              <a:off x="4960687" y="398714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21" name="Rectangle 4320"/>
            <p:cNvSpPr/>
            <p:nvPr/>
          </p:nvSpPr>
          <p:spPr bwMode="auto">
            <a:xfrm>
              <a:off x="4960687" y="408781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22" name="Rectangle 4321"/>
            <p:cNvSpPr/>
            <p:nvPr/>
          </p:nvSpPr>
          <p:spPr bwMode="auto">
            <a:xfrm>
              <a:off x="4960687" y="4188481"/>
              <a:ext cx="95861" cy="88899"/>
            </a:xfrm>
            <a:prstGeom prst="rect">
              <a:avLst/>
            </a:prstGeom>
            <a:solidFill>
              <a:srgbClr val="FFC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23" name="Rectangle 4322"/>
            <p:cNvSpPr/>
            <p:nvPr/>
          </p:nvSpPr>
          <p:spPr bwMode="auto">
            <a:xfrm>
              <a:off x="4960687" y="4289150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24" name="Rectangle 4323"/>
            <p:cNvSpPr/>
            <p:nvPr/>
          </p:nvSpPr>
          <p:spPr bwMode="auto">
            <a:xfrm>
              <a:off x="4960687" y="4389819"/>
              <a:ext cx="95861" cy="88899"/>
            </a:xfrm>
            <a:prstGeom prst="rect">
              <a:avLst/>
            </a:prstGeom>
            <a:solidFill>
              <a:srgbClr val="92D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25" name="Rectangle 4324"/>
            <p:cNvSpPr/>
            <p:nvPr/>
          </p:nvSpPr>
          <p:spPr bwMode="auto">
            <a:xfrm>
              <a:off x="4960687" y="4490489"/>
              <a:ext cx="95861" cy="88899"/>
            </a:xfrm>
            <a:prstGeom prst="rect">
              <a:avLst/>
            </a:prstGeom>
            <a:solidFill>
              <a:srgbClr val="CCCCCC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326" name="Group 4325"/>
          <p:cNvGrpSpPr/>
          <p:nvPr/>
        </p:nvGrpSpPr>
        <p:grpSpPr>
          <a:xfrm>
            <a:off x="3969444" y="3785832"/>
            <a:ext cx="95861" cy="2001617"/>
            <a:chOff x="5068076" y="3785803"/>
            <a:chExt cx="95861" cy="2001617"/>
          </a:xfrm>
        </p:grpSpPr>
        <p:sp>
          <p:nvSpPr>
            <p:cNvPr id="4327" name="Rectangle 4326"/>
            <p:cNvSpPr/>
            <p:nvPr/>
          </p:nvSpPr>
          <p:spPr bwMode="auto">
            <a:xfrm>
              <a:off x="5068076" y="4591158"/>
              <a:ext cx="95861" cy="88899"/>
            </a:xfrm>
            <a:prstGeom prst="rect">
              <a:avLst/>
            </a:prstGeom>
            <a:solidFill>
              <a:srgbClr val="CCCCCC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28" name="Rectangle 4327"/>
            <p:cNvSpPr/>
            <p:nvPr/>
          </p:nvSpPr>
          <p:spPr bwMode="auto">
            <a:xfrm>
              <a:off x="5068076" y="4691827"/>
              <a:ext cx="95861" cy="88899"/>
            </a:xfrm>
            <a:prstGeom prst="rect">
              <a:avLst/>
            </a:prstGeom>
            <a:solidFill>
              <a:srgbClr val="3333CC">
                <a:lumMod val="7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29" name="Rectangle 4328"/>
            <p:cNvSpPr/>
            <p:nvPr/>
          </p:nvSpPr>
          <p:spPr bwMode="auto">
            <a:xfrm>
              <a:off x="5068076" y="4792497"/>
              <a:ext cx="95861" cy="88899"/>
            </a:xfrm>
            <a:prstGeom prst="rect">
              <a:avLst/>
            </a:prstGeom>
            <a:solidFill>
              <a:srgbClr val="FFFF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30" name="Rectangle 4329"/>
            <p:cNvSpPr/>
            <p:nvPr/>
          </p:nvSpPr>
          <p:spPr bwMode="auto">
            <a:xfrm>
              <a:off x="5068076" y="4893166"/>
              <a:ext cx="95861" cy="88899"/>
            </a:xfrm>
            <a:prstGeom prst="rect">
              <a:avLst/>
            </a:prstGeom>
            <a:solidFill>
              <a:srgbClr val="FFFF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31" name="Rectangle 4330"/>
            <p:cNvSpPr/>
            <p:nvPr/>
          </p:nvSpPr>
          <p:spPr bwMode="auto">
            <a:xfrm>
              <a:off x="5068076" y="499383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32" name="Rectangle 4331"/>
            <p:cNvSpPr/>
            <p:nvPr/>
          </p:nvSpPr>
          <p:spPr bwMode="auto">
            <a:xfrm>
              <a:off x="5068076" y="509450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33" name="Rectangle 4332"/>
            <p:cNvSpPr/>
            <p:nvPr/>
          </p:nvSpPr>
          <p:spPr bwMode="auto">
            <a:xfrm>
              <a:off x="5068076" y="519517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34" name="Rectangle 4333"/>
            <p:cNvSpPr/>
            <p:nvPr/>
          </p:nvSpPr>
          <p:spPr bwMode="auto">
            <a:xfrm>
              <a:off x="5068076" y="529584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35" name="Rectangle 4334"/>
            <p:cNvSpPr/>
            <p:nvPr/>
          </p:nvSpPr>
          <p:spPr bwMode="auto">
            <a:xfrm>
              <a:off x="5068076" y="539651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36" name="Rectangle 4335"/>
            <p:cNvSpPr/>
            <p:nvPr/>
          </p:nvSpPr>
          <p:spPr bwMode="auto">
            <a:xfrm>
              <a:off x="5068076" y="549718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37" name="Rectangle 4336"/>
            <p:cNvSpPr/>
            <p:nvPr/>
          </p:nvSpPr>
          <p:spPr bwMode="auto">
            <a:xfrm>
              <a:off x="5068076" y="559785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38" name="Rectangle 4337"/>
            <p:cNvSpPr/>
            <p:nvPr/>
          </p:nvSpPr>
          <p:spPr bwMode="auto">
            <a:xfrm>
              <a:off x="5068076" y="569852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39" name="Rectangle 4338"/>
            <p:cNvSpPr/>
            <p:nvPr/>
          </p:nvSpPr>
          <p:spPr bwMode="auto">
            <a:xfrm>
              <a:off x="5068076" y="378580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40" name="Rectangle 4339"/>
            <p:cNvSpPr/>
            <p:nvPr/>
          </p:nvSpPr>
          <p:spPr bwMode="auto">
            <a:xfrm>
              <a:off x="5068076" y="388647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41" name="Rectangle 4340"/>
            <p:cNvSpPr/>
            <p:nvPr/>
          </p:nvSpPr>
          <p:spPr bwMode="auto">
            <a:xfrm>
              <a:off x="5068076" y="398714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42" name="Rectangle 4341"/>
            <p:cNvSpPr/>
            <p:nvPr/>
          </p:nvSpPr>
          <p:spPr bwMode="auto">
            <a:xfrm>
              <a:off x="5068076" y="408781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43" name="Rectangle 4342"/>
            <p:cNvSpPr/>
            <p:nvPr/>
          </p:nvSpPr>
          <p:spPr bwMode="auto">
            <a:xfrm>
              <a:off x="5068076" y="418848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44" name="Rectangle 4343"/>
            <p:cNvSpPr/>
            <p:nvPr/>
          </p:nvSpPr>
          <p:spPr bwMode="auto">
            <a:xfrm>
              <a:off x="5068076" y="4289150"/>
              <a:ext cx="95861" cy="88899"/>
            </a:xfrm>
            <a:prstGeom prst="rect">
              <a:avLst/>
            </a:prstGeom>
            <a:solidFill>
              <a:srgbClr val="FFC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45" name="Rectangle 4344"/>
            <p:cNvSpPr/>
            <p:nvPr/>
          </p:nvSpPr>
          <p:spPr bwMode="auto">
            <a:xfrm>
              <a:off x="5068076" y="4389819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46" name="Rectangle 4345"/>
            <p:cNvSpPr/>
            <p:nvPr/>
          </p:nvSpPr>
          <p:spPr bwMode="auto">
            <a:xfrm>
              <a:off x="5068076" y="4490489"/>
              <a:ext cx="95861" cy="88899"/>
            </a:xfrm>
            <a:prstGeom prst="rect">
              <a:avLst/>
            </a:prstGeom>
            <a:solidFill>
              <a:srgbClr val="92D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347" name="Group 4346"/>
          <p:cNvGrpSpPr/>
          <p:nvPr/>
        </p:nvGrpSpPr>
        <p:grpSpPr>
          <a:xfrm>
            <a:off x="4299159" y="3785832"/>
            <a:ext cx="95861" cy="2001617"/>
            <a:chOff x="5175465" y="3785803"/>
            <a:chExt cx="95861" cy="2001617"/>
          </a:xfrm>
        </p:grpSpPr>
        <p:sp>
          <p:nvSpPr>
            <p:cNvPr id="4348" name="Rectangle 4347"/>
            <p:cNvSpPr/>
            <p:nvPr/>
          </p:nvSpPr>
          <p:spPr bwMode="auto">
            <a:xfrm>
              <a:off x="5175465" y="4591158"/>
              <a:ext cx="95861" cy="88899"/>
            </a:xfrm>
            <a:prstGeom prst="rect">
              <a:avLst/>
            </a:prstGeom>
            <a:solidFill>
              <a:srgbClr val="92D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49" name="Rectangle 4348"/>
            <p:cNvSpPr/>
            <p:nvPr/>
          </p:nvSpPr>
          <p:spPr bwMode="auto">
            <a:xfrm>
              <a:off x="5175465" y="4691827"/>
              <a:ext cx="95861" cy="88899"/>
            </a:xfrm>
            <a:prstGeom prst="rect">
              <a:avLst/>
            </a:prstGeom>
            <a:solidFill>
              <a:srgbClr val="CCCCCC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50" name="Rectangle 4349"/>
            <p:cNvSpPr/>
            <p:nvPr/>
          </p:nvSpPr>
          <p:spPr bwMode="auto">
            <a:xfrm>
              <a:off x="5175465" y="4792497"/>
              <a:ext cx="95861" cy="88899"/>
            </a:xfrm>
            <a:prstGeom prst="rect">
              <a:avLst/>
            </a:prstGeom>
            <a:solidFill>
              <a:srgbClr val="3333CC">
                <a:lumMod val="7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51" name="Rectangle 4350"/>
            <p:cNvSpPr/>
            <p:nvPr/>
          </p:nvSpPr>
          <p:spPr bwMode="auto">
            <a:xfrm>
              <a:off x="5175465" y="4893166"/>
              <a:ext cx="95861" cy="88899"/>
            </a:xfrm>
            <a:prstGeom prst="rect">
              <a:avLst/>
            </a:prstGeom>
            <a:solidFill>
              <a:srgbClr val="FFFF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52" name="Rectangle 4351"/>
            <p:cNvSpPr/>
            <p:nvPr/>
          </p:nvSpPr>
          <p:spPr bwMode="auto">
            <a:xfrm>
              <a:off x="5175465" y="4993835"/>
              <a:ext cx="95861" cy="88899"/>
            </a:xfrm>
            <a:prstGeom prst="rect">
              <a:avLst/>
            </a:prstGeom>
            <a:solidFill>
              <a:srgbClr val="FFFF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53" name="Rectangle 4352"/>
            <p:cNvSpPr/>
            <p:nvPr/>
          </p:nvSpPr>
          <p:spPr bwMode="auto">
            <a:xfrm>
              <a:off x="5175465" y="509450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54" name="Rectangle 4353"/>
            <p:cNvSpPr/>
            <p:nvPr/>
          </p:nvSpPr>
          <p:spPr bwMode="auto">
            <a:xfrm>
              <a:off x="5175465" y="519517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55" name="Rectangle 4354"/>
            <p:cNvSpPr/>
            <p:nvPr/>
          </p:nvSpPr>
          <p:spPr bwMode="auto">
            <a:xfrm>
              <a:off x="5175465" y="529584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56" name="Rectangle 4355"/>
            <p:cNvSpPr/>
            <p:nvPr/>
          </p:nvSpPr>
          <p:spPr bwMode="auto">
            <a:xfrm>
              <a:off x="5175465" y="539651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57" name="Rectangle 4356"/>
            <p:cNvSpPr/>
            <p:nvPr/>
          </p:nvSpPr>
          <p:spPr bwMode="auto">
            <a:xfrm>
              <a:off x="5175465" y="549718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58" name="Rectangle 4357"/>
            <p:cNvSpPr/>
            <p:nvPr/>
          </p:nvSpPr>
          <p:spPr bwMode="auto">
            <a:xfrm>
              <a:off x="5175465" y="559785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59" name="Rectangle 4358"/>
            <p:cNvSpPr/>
            <p:nvPr/>
          </p:nvSpPr>
          <p:spPr bwMode="auto">
            <a:xfrm>
              <a:off x="5175465" y="569852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60" name="Rectangle 4359"/>
            <p:cNvSpPr/>
            <p:nvPr/>
          </p:nvSpPr>
          <p:spPr bwMode="auto">
            <a:xfrm>
              <a:off x="5175465" y="378580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61" name="Rectangle 4360"/>
            <p:cNvSpPr/>
            <p:nvPr/>
          </p:nvSpPr>
          <p:spPr bwMode="auto">
            <a:xfrm>
              <a:off x="5175465" y="388647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62" name="Rectangle 4361"/>
            <p:cNvSpPr/>
            <p:nvPr/>
          </p:nvSpPr>
          <p:spPr bwMode="auto">
            <a:xfrm>
              <a:off x="5175465" y="398714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63" name="Rectangle 4362"/>
            <p:cNvSpPr/>
            <p:nvPr/>
          </p:nvSpPr>
          <p:spPr bwMode="auto">
            <a:xfrm>
              <a:off x="5175465" y="408781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64" name="Rectangle 4363"/>
            <p:cNvSpPr/>
            <p:nvPr/>
          </p:nvSpPr>
          <p:spPr bwMode="auto">
            <a:xfrm>
              <a:off x="5175465" y="418848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65" name="Rectangle 4364"/>
            <p:cNvSpPr/>
            <p:nvPr/>
          </p:nvSpPr>
          <p:spPr bwMode="auto">
            <a:xfrm>
              <a:off x="5175465" y="428915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66" name="Rectangle 4365"/>
            <p:cNvSpPr/>
            <p:nvPr/>
          </p:nvSpPr>
          <p:spPr bwMode="auto">
            <a:xfrm>
              <a:off x="5175465" y="4389819"/>
              <a:ext cx="95861" cy="88899"/>
            </a:xfrm>
            <a:prstGeom prst="rect">
              <a:avLst/>
            </a:prstGeom>
            <a:solidFill>
              <a:srgbClr val="FFC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67" name="Rectangle 4366"/>
            <p:cNvSpPr/>
            <p:nvPr/>
          </p:nvSpPr>
          <p:spPr bwMode="auto">
            <a:xfrm>
              <a:off x="5175465" y="4490489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368" name="Group 4367"/>
          <p:cNvGrpSpPr/>
          <p:nvPr/>
        </p:nvGrpSpPr>
        <p:grpSpPr>
          <a:xfrm>
            <a:off x="4628874" y="3785832"/>
            <a:ext cx="95861" cy="2001617"/>
            <a:chOff x="5282854" y="3785803"/>
            <a:chExt cx="95861" cy="2001617"/>
          </a:xfrm>
        </p:grpSpPr>
        <p:sp>
          <p:nvSpPr>
            <p:cNvPr id="4369" name="Rectangle 4368"/>
            <p:cNvSpPr/>
            <p:nvPr/>
          </p:nvSpPr>
          <p:spPr bwMode="auto">
            <a:xfrm>
              <a:off x="5282854" y="4591158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70" name="Rectangle 4369"/>
            <p:cNvSpPr/>
            <p:nvPr/>
          </p:nvSpPr>
          <p:spPr bwMode="auto">
            <a:xfrm>
              <a:off x="5282854" y="4691827"/>
              <a:ext cx="95861" cy="88899"/>
            </a:xfrm>
            <a:prstGeom prst="rect">
              <a:avLst/>
            </a:prstGeom>
            <a:solidFill>
              <a:srgbClr val="92D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71" name="Rectangle 4370"/>
            <p:cNvSpPr/>
            <p:nvPr/>
          </p:nvSpPr>
          <p:spPr bwMode="auto">
            <a:xfrm>
              <a:off x="5282854" y="4792497"/>
              <a:ext cx="95861" cy="88899"/>
            </a:xfrm>
            <a:prstGeom prst="rect">
              <a:avLst/>
            </a:prstGeom>
            <a:solidFill>
              <a:srgbClr val="CCCCCC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72" name="Rectangle 4371"/>
            <p:cNvSpPr/>
            <p:nvPr/>
          </p:nvSpPr>
          <p:spPr bwMode="auto">
            <a:xfrm>
              <a:off x="5282854" y="4893166"/>
              <a:ext cx="95861" cy="88899"/>
            </a:xfrm>
            <a:prstGeom prst="rect">
              <a:avLst/>
            </a:prstGeom>
            <a:solidFill>
              <a:srgbClr val="3333CC">
                <a:lumMod val="7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73" name="Rectangle 4372"/>
            <p:cNvSpPr/>
            <p:nvPr/>
          </p:nvSpPr>
          <p:spPr bwMode="auto">
            <a:xfrm>
              <a:off x="5282854" y="4993835"/>
              <a:ext cx="95861" cy="88899"/>
            </a:xfrm>
            <a:prstGeom prst="rect">
              <a:avLst/>
            </a:prstGeom>
            <a:solidFill>
              <a:srgbClr val="FFFF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74" name="Rectangle 4373"/>
            <p:cNvSpPr/>
            <p:nvPr/>
          </p:nvSpPr>
          <p:spPr bwMode="auto">
            <a:xfrm>
              <a:off x="5282854" y="5094505"/>
              <a:ext cx="95861" cy="88899"/>
            </a:xfrm>
            <a:prstGeom prst="rect">
              <a:avLst/>
            </a:prstGeom>
            <a:solidFill>
              <a:srgbClr val="FFFF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75" name="Rectangle 4374"/>
            <p:cNvSpPr/>
            <p:nvPr/>
          </p:nvSpPr>
          <p:spPr bwMode="auto">
            <a:xfrm>
              <a:off x="5282854" y="519517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76" name="Rectangle 4375"/>
            <p:cNvSpPr/>
            <p:nvPr/>
          </p:nvSpPr>
          <p:spPr bwMode="auto">
            <a:xfrm>
              <a:off x="5282854" y="529584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77" name="Rectangle 4376"/>
            <p:cNvSpPr/>
            <p:nvPr/>
          </p:nvSpPr>
          <p:spPr bwMode="auto">
            <a:xfrm>
              <a:off x="5282854" y="539651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78" name="Rectangle 4377"/>
            <p:cNvSpPr/>
            <p:nvPr/>
          </p:nvSpPr>
          <p:spPr bwMode="auto">
            <a:xfrm>
              <a:off x="5282854" y="549718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79" name="Rectangle 4378"/>
            <p:cNvSpPr/>
            <p:nvPr/>
          </p:nvSpPr>
          <p:spPr bwMode="auto">
            <a:xfrm>
              <a:off x="5282854" y="559785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80" name="Rectangle 4379"/>
            <p:cNvSpPr/>
            <p:nvPr/>
          </p:nvSpPr>
          <p:spPr bwMode="auto">
            <a:xfrm>
              <a:off x="5282854" y="569852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81" name="Rectangle 4380"/>
            <p:cNvSpPr/>
            <p:nvPr/>
          </p:nvSpPr>
          <p:spPr bwMode="auto">
            <a:xfrm>
              <a:off x="5282854" y="378580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82" name="Rectangle 4381"/>
            <p:cNvSpPr/>
            <p:nvPr/>
          </p:nvSpPr>
          <p:spPr bwMode="auto">
            <a:xfrm>
              <a:off x="5282854" y="388647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83" name="Rectangle 4382"/>
            <p:cNvSpPr/>
            <p:nvPr/>
          </p:nvSpPr>
          <p:spPr bwMode="auto">
            <a:xfrm>
              <a:off x="5282854" y="398714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84" name="Rectangle 4383"/>
            <p:cNvSpPr/>
            <p:nvPr/>
          </p:nvSpPr>
          <p:spPr bwMode="auto">
            <a:xfrm>
              <a:off x="5282854" y="408781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85" name="Rectangle 4384"/>
            <p:cNvSpPr/>
            <p:nvPr/>
          </p:nvSpPr>
          <p:spPr bwMode="auto">
            <a:xfrm>
              <a:off x="5282854" y="418848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86" name="Rectangle 4385"/>
            <p:cNvSpPr/>
            <p:nvPr/>
          </p:nvSpPr>
          <p:spPr bwMode="auto">
            <a:xfrm>
              <a:off x="5282854" y="428915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87" name="Rectangle 4386"/>
            <p:cNvSpPr/>
            <p:nvPr/>
          </p:nvSpPr>
          <p:spPr bwMode="auto">
            <a:xfrm>
              <a:off x="5282854" y="438981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88" name="Rectangle 4387"/>
            <p:cNvSpPr/>
            <p:nvPr/>
          </p:nvSpPr>
          <p:spPr bwMode="auto">
            <a:xfrm>
              <a:off x="5282854" y="4490489"/>
              <a:ext cx="95861" cy="88899"/>
            </a:xfrm>
            <a:prstGeom prst="rect">
              <a:avLst/>
            </a:prstGeom>
            <a:solidFill>
              <a:srgbClr val="FFC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389" name="Group 4388"/>
          <p:cNvGrpSpPr/>
          <p:nvPr/>
        </p:nvGrpSpPr>
        <p:grpSpPr>
          <a:xfrm>
            <a:off x="4958589" y="3785832"/>
            <a:ext cx="95861" cy="2001617"/>
            <a:chOff x="5390244" y="3785803"/>
            <a:chExt cx="95861" cy="2001617"/>
          </a:xfrm>
        </p:grpSpPr>
        <p:sp>
          <p:nvSpPr>
            <p:cNvPr id="4390" name="Rectangle 4389"/>
            <p:cNvSpPr/>
            <p:nvPr/>
          </p:nvSpPr>
          <p:spPr bwMode="auto">
            <a:xfrm>
              <a:off x="5390244" y="4591158"/>
              <a:ext cx="95861" cy="88899"/>
            </a:xfrm>
            <a:prstGeom prst="rect">
              <a:avLst/>
            </a:prstGeom>
            <a:solidFill>
              <a:srgbClr val="FFC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91" name="Rectangle 4390"/>
            <p:cNvSpPr/>
            <p:nvPr/>
          </p:nvSpPr>
          <p:spPr bwMode="auto">
            <a:xfrm>
              <a:off x="5390244" y="4691827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92" name="Rectangle 4391"/>
            <p:cNvSpPr/>
            <p:nvPr/>
          </p:nvSpPr>
          <p:spPr bwMode="auto">
            <a:xfrm>
              <a:off x="5390244" y="4792497"/>
              <a:ext cx="95861" cy="88899"/>
            </a:xfrm>
            <a:prstGeom prst="rect">
              <a:avLst/>
            </a:prstGeom>
            <a:solidFill>
              <a:srgbClr val="92D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93" name="Rectangle 4392"/>
            <p:cNvSpPr/>
            <p:nvPr/>
          </p:nvSpPr>
          <p:spPr bwMode="auto">
            <a:xfrm>
              <a:off x="5390244" y="4893166"/>
              <a:ext cx="95861" cy="88899"/>
            </a:xfrm>
            <a:prstGeom prst="rect">
              <a:avLst/>
            </a:prstGeom>
            <a:solidFill>
              <a:srgbClr val="CCCCCC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94" name="Rectangle 4393"/>
            <p:cNvSpPr/>
            <p:nvPr/>
          </p:nvSpPr>
          <p:spPr bwMode="auto">
            <a:xfrm>
              <a:off x="5390244" y="4993835"/>
              <a:ext cx="95861" cy="88899"/>
            </a:xfrm>
            <a:prstGeom prst="rect">
              <a:avLst/>
            </a:prstGeom>
            <a:solidFill>
              <a:srgbClr val="3333CC">
                <a:lumMod val="7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95" name="Rectangle 4394"/>
            <p:cNvSpPr/>
            <p:nvPr/>
          </p:nvSpPr>
          <p:spPr bwMode="auto">
            <a:xfrm>
              <a:off x="5390244" y="5094505"/>
              <a:ext cx="95861" cy="88899"/>
            </a:xfrm>
            <a:prstGeom prst="rect">
              <a:avLst/>
            </a:prstGeom>
            <a:solidFill>
              <a:srgbClr val="FFFF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96" name="Rectangle 4395"/>
            <p:cNvSpPr/>
            <p:nvPr/>
          </p:nvSpPr>
          <p:spPr bwMode="auto">
            <a:xfrm>
              <a:off x="5390244" y="5195174"/>
              <a:ext cx="95861" cy="88899"/>
            </a:xfrm>
            <a:prstGeom prst="rect">
              <a:avLst/>
            </a:prstGeom>
            <a:solidFill>
              <a:srgbClr val="FFFF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97" name="Rectangle 4396"/>
            <p:cNvSpPr/>
            <p:nvPr/>
          </p:nvSpPr>
          <p:spPr bwMode="auto">
            <a:xfrm>
              <a:off x="5390244" y="529584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98" name="Rectangle 4397"/>
            <p:cNvSpPr/>
            <p:nvPr/>
          </p:nvSpPr>
          <p:spPr bwMode="auto">
            <a:xfrm>
              <a:off x="5390244" y="539651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399" name="Rectangle 4398"/>
            <p:cNvSpPr/>
            <p:nvPr/>
          </p:nvSpPr>
          <p:spPr bwMode="auto">
            <a:xfrm>
              <a:off x="5390244" y="549718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00" name="Rectangle 4399"/>
            <p:cNvSpPr/>
            <p:nvPr/>
          </p:nvSpPr>
          <p:spPr bwMode="auto">
            <a:xfrm>
              <a:off x="5390244" y="559785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01" name="Rectangle 4400"/>
            <p:cNvSpPr/>
            <p:nvPr/>
          </p:nvSpPr>
          <p:spPr bwMode="auto">
            <a:xfrm>
              <a:off x="5390244" y="569852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02" name="Rectangle 4401"/>
            <p:cNvSpPr/>
            <p:nvPr/>
          </p:nvSpPr>
          <p:spPr bwMode="auto">
            <a:xfrm>
              <a:off x="5390244" y="378580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03" name="Rectangle 4402"/>
            <p:cNvSpPr/>
            <p:nvPr/>
          </p:nvSpPr>
          <p:spPr bwMode="auto">
            <a:xfrm>
              <a:off x="5390244" y="388647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04" name="Rectangle 4403"/>
            <p:cNvSpPr/>
            <p:nvPr/>
          </p:nvSpPr>
          <p:spPr bwMode="auto">
            <a:xfrm>
              <a:off x="5390244" y="398714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05" name="Rectangle 4404"/>
            <p:cNvSpPr/>
            <p:nvPr/>
          </p:nvSpPr>
          <p:spPr bwMode="auto">
            <a:xfrm>
              <a:off x="5390244" y="408781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06" name="Rectangle 4405"/>
            <p:cNvSpPr/>
            <p:nvPr/>
          </p:nvSpPr>
          <p:spPr bwMode="auto">
            <a:xfrm>
              <a:off x="5390244" y="418848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07" name="Rectangle 4406"/>
            <p:cNvSpPr/>
            <p:nvPr/>
          </p:nvSpPr>
          <p:spPr bwMode="auto">
            <a:xfrm>
              <a:off x="5390244" y="428915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08" name="Rectangle 4407"/>
            <p:cNvSpPr/>
            <p:nvPr/>
          </p:nvSpPr>
          <p:spPr bwMode="auto">
            <a:xfrm>
              <a:off x="5390244" y="438981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09" name="Rectangle 4408"/>
            <p:cNvSpPr/>
            <p:nvPr/>
          </p:nvSpPr>
          <p:spPr bwMode="auto">
            <a:xfrm>
              <a:off x="5390244" y="449048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410" name="Group 4409"/>
          <p:cNvGrpSpPr/>
          <p:nvPr/>
        </p:nvGrpSpPr>
        <p:grpSpPr>
          <a:xfrm>
            <a:off x="5288304" y="3785832"/>
            <a:ext cx="95861" cy="2001617"/>
            <a:chOff x="5497633" y="3785803"/>
            <a:chExt cx="95861" cy="2001617"/>
          </a:xfrm>
        </p:grpSpPr>
        <p:sp>
          <p:nvSpPr>
            <p:cNvPr id="4411" name="Rectangle 4410"/>
            <p:cNvSpPr/>
            <p:nvPr/>
          </p:nvSpPr>
          <p:spPr bwMode="auto">
            <a:xfrm>
              <a:off x="5497633" y="459115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12" name="Rectangle 4411"/>
            <p:cNvSpPr/>
            <p:nvPr/>
          </p:nvSpPr>
          <p:spPr bwMode="auto">
            <a:xfrm>
              <a:off x="5497633" y="4691827"/>
              <a:ext cx="95861" cy="88899"/>
            </a:xfrm>
            <a:prstGeom prst="rect">
              <a:avLst/>
            </a:prstGeom>
            <a:solidFill>
              <a:srgbClr val="FFC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13" name="Rectangle 4412"/>
            <p:cNvSpPr/>
            <p:nvPr/>
          </p:nvSpPr>
          <p:spPr bwMode="auto">
            <a:xfrm>
              <a:off x="5497633" y="4792497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14" name="Rectangle 4413"/>
            <p:cNvSpPr/>
            <p:nvPr/>
          </p:nvSpPr>
          <p:spPr bwMode="auto">
            <a:xfrm>
              <a:off x="5497633" y="4893166"/>
              <a:ext cx="95861" cy="88899"/>
            </a:xfrm>
            <a:prstGeom prst="rect">
              <a:avLst/>
            </a:prstGeom>
            <a:solidFill>
              <a:srgbClr val="92D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15" name="Rectangle 4414"/>
            <p:cNvSpPr/>
            <p:nvPr/>
          </p:nvSpPr>
          <p:spPr bwMode="auto">
            <a:xfrm>
              <a:off x="5497633" y="4993835"/>
              <a:ext cx="95861" cy="88899"/>
            </a:xfrm>
            <a:prstGeom prst="rect">
              <a:avLst/>
            </a:prstGeom>
            <a:solidFill>
              <a:srgbClr val="CCCCCC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16" name="Rectangle 4415"/>
            <p:cNvSpPr/>
            <p:nvPr/>
          </p:nvSpPr>
          <p:spPr bwMode="auto">
            <a:xfrm>
              <a:off x="5497633" y="5094505"/>
              <a:ext cx="95861" cy="88899"/>
            </a:xfrm>
            <a:prstGeom prst="rect">
              <a:avLst/>
            </a:prstGeom>
            <a:solidFill>
              <a:srgbClr val="3333CC">
                <a:lumMod val="7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17" name="Rectangle 4416"/>
            <p:cNvSpPr/>
            <p:nvPr/>
          </p:nvSpPr>
          <p:spPr bwMode="auto">
            <a:xfrm>
              <a:off x="5497633" y="5195174"/>
              <a:ext cx="95861" cy="88899"/>
            </a:xfrm>
            <a:prstGeom prst="rect">
              <a:avLst/>
            </a:prstGeom>
            <a:solidFill>
              <a:srgbClr val="FFFF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18" name="Rectangle 4417"/>
            <p:cNvSpPr/>
            <p:nvPr/>
          </p:nvSpPr>
          <p:spPr bwMode="auto">
            <a:xfrm>
              <a:off x="5497633" y="5295843"/>
              <a:ext cx="95861" cy="88899"/>
            </a:xfrm>
            <a:prstGeom prst="rect">
              <a:avLst/>
            </a:prstGeom>
            <a:solidFill>
              <a:srgbClr val="FFFF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19" name="Rectangle 4418"/>
            <p:cNvSpPr/>
            <p:nvPr/>
          </p:nvSpPr>
          <p:spPr bwMode="auto">
            <a:xfrm>
              <a:off x="5497633" y="539651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20" name="Rectangle 4419"/>
            <p:cNvSpPr/>
            <p:nvPr/>
          </p:nvSpPr>
          <p:spPr bwMode="auto">
            <a:xfrm>
              <a:off x="5497633" y="549718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21" name="Rectangle 4420"/>
            <p:cNvSpPr/>
            <p:nvPr/>
          </p:nvSpPr>
          <p:spPr bwMode="auto">
            <a:xfrm>
              <a:off x="5497633" y="559785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22" name="Rectangle 4421"/>
            <p:cNvSpPr/>
            <p:nvPr/>
          </p:nvSpPr>
          <p:spPr bwMode="auto">
            <a:xfrm>
              <a:off x="5497633" y="569852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23" name="Rectangle 4422"/>
            <p:cNvSpPr/>
            <p:nvPr/>
          </p:nvSpPr>
          <p:spPr bwMode="auto">
            <a:xfrm>
              <a:off x="5497633" y="378580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24" name="Rectangle 4423"/>
            <p:cNvSpPr/>
            <p:nvPr/>
          </p:nvSpPr>
          <p:spPr bwMode="auto">
            <a:xfrm>
              <a:off x="5497633" y="388647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25" name="Rectangle 4424"/>
            <p:cNvSpPr/>
            <p:nvPr/>
          </p:nvSpPr>
          <p:spPr bwMode="auto">
            <a:xfrm>
              <a:off x="5497633" y="398714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26" name="Rectangle 4425"/>
            <p:cNvSpPr/>
            <p:nvPr/>
          </p:nvSpPr>
          <p:spPr bwMode="auto">
            <a:xfrm>
              <a:off x="5497633" y="408781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27" name="Rectangle 4426"/>
            <p:cNvSpPr/>
            <p:nvPr/>
          </p:nvSpPr>
          <p:spPr bwMode="auto">
            <a:xfrm>
              <a:off x="5497633" y="418848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28" name="Rectangle 4427"/>
            <p:cNvSpPr/>
            <p:nvPr/>
          </p:nvSpPr>
          <p:spPr bwMode="auto">
            <a:xfrm>
              <a:off x="5497633" y="428915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29" name="Rectangle 4428"/>
            <p:cNvSpPr/>
            <p:nvPr/>
          </p:nvSpPr>
          <p:spPr bwMode="auto">
            <a:xfrm>
              <a:off x="5497633" y="438981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30" name="Rectangle 4429"/>
            <p:cNvSpPr/>
            <p:nvPr/>
          </p:nvSpPr>
          <p:spPr bwMode="auto">
            <a:xfrm>
              <a:off x="5497633" y="449048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431" name="Group 4430"/>
          <p:cNvGrpSpPr/>
          <p:nvPr/>
        </p:nvGrpSpPr>
        <p:grpSpPr>
          <a:xfrm>
            <a:off x="5618019" y="3785832"/>
            <a:ext cx="95861" cy="2001617"/>
            <a:chOff x="5605022" y="3785803"/>
            <a:chExt cx="95861" cy="2001617"/>
          </a:xfrm>
        </p:grpSpPr>
        <p:sp>
          <p:nvSpPr>
            <p:cNvPr id="4432" name="Rectangle 4431"/>
            <p:cNvSpPr/>
            <p:nvPr/>
          </p:nvSpPr>
          <p:spPr bwMode="auto">
            <a:xfrm>
              <a:off x="5605022" y="459115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33" name="Rectangle 4432"/>
            <p:cNvSpPr/>
            <p:nvPr/>
          </p:nvSpPr>
          <p:spPr bwMode="auto">
            <a:xfrm>
              <a:off x="5605022" y="469182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34" name="Rectangle 4433"/>
            <p:cNvSpPr/>
            <p:nvPr/>
          </p:nvSpPr>
          <p:spPr bwMode="auto">
            <a:xfrm>
              <a:off x="5605022" y="4792497"/>
              <a:ext cx="95861" cy="88899"/>
            </a:xfrm>
            <a:prstGeom prst="rect">
              <a:avLst/>
            </a:prstGeom>
            <a:solidFill>
              <a:srgbClr val="FFC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35" name="Rectangle 4434"/>
            <p:cNvSpPr/>
            <p:nvPr/>
          </p:nvSpPr>
          <p:spPr bwMode="auto">
            <a:xfrm>
              <a:off x="5605022" y="4893166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36" name="Rectangle 4435"/>
            <p:cNvSpPr/>
            <p:nvPr/>
          </p:nvSpPr>
          <p:spPr bwMode="auto">
            <a:xfrm>
              <a:off x="5605022" y="4993835"/>
              <a:ext cx="95861" cy="88899"/>
            </a:xfrm>
            <a:prstGeom prst="rect">
              <a:avLst/>
            </a:prstGeom>
            <a:solidFill>
              <a:srgbClr val="92D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37" name="Rectangle 4436"/>
            <p:cNvSpPr/>
            <p:nvPr/>
          </p:nvSpPr>
          <p:spPr bwMode="auto">
            <a:xfrm>
              <a:off x="5605022" y="5094505"/>
              <a:ext cx="95861" cy="88899"/>
            </a:xfrm>
            <a:prstGeom prst="rect">
              <a:avLst/>
            </a:prstGeom>
            <a:solidFill>
              <a:srgbClr val="CCCCCC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38" name="Rectangle 4437"/>
            <p:cNvSpPr/>
            <p:nvPr/>
          </p:nvSpPr>
          <p:spPr bwMode="auto">
            <a:xfrm>
              <a:off x="5605022" y="5195174"/>
              <a:ext cx="95861" cy="88899"/>
            </a:xfrm>
            <a:prstGeom prst="rect">
              <a:avLst/>
            </a:prstGeom>
            <a:solidFill>
              <a:srgbClr val="3333CC">
                <a:lumMod val="7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39" name="Rectangle 4438"/>
            <p:cNvSpPr/>
            <p:nvPr/>
          </p:nvSpPr>
          <p:spPr bwMode="auto">
            <a:xfrm>
              <a:off x="5605022" y="5295843"/>
              <a:ext cx="95861" cy="88899"/>
            </a:xfrm>
            <a:prstGeom prst="rect">
              <a:avLst/>
            </a:prstGeom>
            <a:solidFill>
              <a:srgbClr val="FFFF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40" name="Rectangle 4439"/>
            <p:cNvSpPr/>
            <p:nvPr/>
          </p:nvSpPr>
          <p:spPr bwMode="auto">
            <a:xfrm>
              <a:off x="5605022" y="5396513"/>
              <a:ext cx="95861" cy="88899"/>
            </a:xfrm>
            <a:prstGeom prst="rect">
              <a:avLst/>
            </a:prstGeom>
            <a:solidFill>
              <a:srgbClr val="FFFF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41" name="Rectangle 4440"/>
            <p:cNvSpPr/>
            <p:nvPr/>
          </p:nvSpPr>
          <p:spPr bwMode="auto">
            <a:xfrm>
              <a:off x="5605022" y="549718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42" name="Rectangle 4441"/>
            <p:cNvSpPr/>
            <p:nvPr/>
          </p:nvSpPr>
          <p:spPr bwMode="auto">
            <a:xfrm>
              <a:off x="5605022" y="559785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43" name="Rectangle 4442"/>
            <p:cNvSpPr/>
            <p:nvPr/>
          </p:nvSpPr>
          <p:spPr bwMode="auto">
            <a:xfrm>
              <a:off x="5605022" y="569852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44" name="Rectangle 4443"/>
            <p:cNvSpPr/>
            <p:nvPr/>
          </p:nvSpPr>
          <p:spPr bwMode="auto">
            <a:xfrm>
              <a:off x="5605022" y="378580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45" name="Rectangle 4444"/>
            <p:cNvSpPr/>
            <p:nvPr/>
          </p:nvSpPr>
          <p:spPr bwMode="auto">
            <a:xfrm>
              <a:off x="5605022" y="388647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46" name="Rectangle 4445"/>
            <p:cNvSpPr/>
            <p:nvPr/>
          </p:nvSpPr>
          <p:spPr bwMode="auto">
            <a:xfrm>
              <a:off x="5605022" y="398714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47" name="Rectangle 4446"/>
            <p:cNvSpPr/>
            <p:nvPr/>
          </p:nvSpPr>
          <p:spPr bwMode="auto">
            <a:xfrm>
              <a:off x="5605022" y="408781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48" name="Rectangle 4447"/>
            <p:cNvSpPr/>
            <p:nvPr/>
          </p:nvSpPr>
          <p:spPr bwMode="auto">
            <a:xfrm>
              <a:off x="5605022" y="418848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49" name="Rectangle 4448"/>
            <p:cNvSpPr/>
            <p:nvPr/>
          </p:nvSpPr>
          <p:spPr bwMode="auto">
            <a:xfrm>
              <a:off x="5605022" y="428915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50" name="Rectangle 4449"/>
            <p:cNvSpPr/>
            <p:nvPr/>
          </p:nvSpPr>
          <p:spPr bwMode="auto">
            <a:xfrm>
              <a:off x="5605022" y="438981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51" name="Rectangle 4450"/>
            <p:cNvSpPr/>
            <p:nvPr/>
          </p:nvSpPr>
          <p:spPr bwMode="auto">
            <a:xfrm>
              <a:off x="5605022" y="449048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452" name="Group 4451"/>
          <p:cNvGrpSpPr/>
          <p:nvPr/>
        </p:nvGrpSpPr>
        <p:grpSpPr>
          <a:xfrm>
            <a:off x="5947734" y="3785832"/>
            <a:ext cx="95861" cy="2001617"/>
            <a:chOff x="5712411" y="3785803"/>
            <a:chExt cx="95861" cy="2001617"/>
          </a:xfrm>
        </p:grpSpPr>
        <p:sp>
          <p:nvSpPr>
            <p:cNvPr id="4453" name="Rectangle 4452"/>
            <p:cNvSpPr/>
            <p:nvPr/>
          </p:nvSpPr>
          <p:spPr bwMode="auto">
            <a:xfrm>
              <a:off x="5712411" y="459115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54" name="Rectangle 4453"/>
            <p:cNvSpPr/>
            <p:nvPr/>
          </p:nvSpPr>
          <p:spPr bwMode="auto">
            <a:xfrm>
              <a:off x="5712411" y="469182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55" name="Rectangle 4454"/>
            <p:cNvSpPr/>
            <p:nvPr/>
          </p:nvSpPr>
          <p:spPr bwMode="auto">
            <a:xfrm>
              <a:off x="5712411" y="479249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56" name="Rectangle 4455"/>
            <p:cNvSpPr/>
            <p:nvPr/>
          </p:nvSpPr>
          <p:spPr bwMode="auto">
            <a:xfrm>
              <a:off x="5712411" y="4893166"/>
              <a:ext cx="95861" cy="88899"/>
            </a:xfrm>
            <a:prstGeom prst="rect">
              <a:avLst/>
            </a:prstGeom>
            <a:solidFill>
              <a:srgbClr val="FFC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57" name="Rectangle 4456"/>
            <p:cNvSpPr/>
            <p:nvPr/>
          </p:nvSpPr>
          <p:spPr bwMode="auto">
            <a:xfrm>
              <a:off x="5712411" y="4993835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58" name="Rectangle 4457"/>
            <p:cNvSpPr/>
            <p:nvPr/>
          </p:nvSpPr>
          <p:spPr bwMode="auto">
            <a:xfrm>
              <a:off x="5712411" y="5094505"/>
              <a:ext cx="95861" cy="88899"/>
            </a:xfrm>
            <a:prstGeom prst="rect">
              <a:avLst/>
            </a:prstGeom>
            <a:solidFill>
              <a:srgbClr val="92D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59" name="Rectangle 4458"/>
            <p:cNvSpPr/>
            <p:nvPr/>
          </p:nvSpPr>
          <p:spPr bwMode="auto">
            <a:xfrm>
              <a:off x="5712411" y="5195174"/>
              <a:ext cx="95861" cy="88899"/>
            </a:xfrm>
            <a:prstGeom prst="rect">
              <a:avLst/>
            </a:prstGeom>
            <a:solidFill>
              <a:srgbClr val="CCCCCC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60" name="Rectangle 4459"/>
            <p:cNvSpPr/>
            <p:nvPr/>
          </p:nvSpPr>
          <p:spPr bwMode="auto">
            <a:xfrm>
              <a:off x="5712411" y="5295843"/>
              <a:ext cx="95861" cy="88899"/>
            </a:xfrm>
            <a:prstGeom prst="rect">
              <a:avLst/>
            </a:prstGeom>
            <a:solidFill>
              <a:srgbClr val="3333CC">
                <a:lumMod val="7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61" name="Rectangle 4460"/>
            <p:cNvSpPr/>
            <p:nvPr/>
          </p:nvSpPr>
          <p:spPr bwMode="auto">
            <a:xfrm>
              <a:off x="5712411" y="5396513"/>
              <a:ext cx="95861" cy="88899"/>
            </a:xfrm>
            <a:prstGeom prst="rect">
              <a:avLst/>
            </a:prstGeom>
            <a:solidFill>
              <a:srgbClr val="FFFF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62" name="Rectangle 4461"/>
            <p:cNvSpPr/>
            <p:nvPr/>
          </p:nvSpPr>
          <p:spPr bwMode="auto">
            <a:xfrm>
              <a:off x="5712411" y="5497182"/>
              <a:ext cx="95861" cy="88899"/>
            </a:xfrm>
            <a:prstGeom prst="rect">
              <a:avLst/>
            </a:prstGeom>
            <a:solidFill>
              <a:srgbClr val="FFFF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63" name="Rectangle 4462"/>
            <p:cNvSpPr/>
            <p:nvPr/>
          </p:nvSpPr>
          <p:spPr bwMode="auto">
            <a:xfrm>
              <a:off x="5712411" y="559785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64" name="Rectangle 4463"/>
            <p:cNvSpPr/>
            <p:nvPr/>
          </p:nvSpPr>
          <p:spPr bwMode="auto">
            <a:xfrm>
              <a:off x="5712411" y="569852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65" name="Rectangle 4464"/>
            <p:cNvSpPr/>
            <p:nvPr/>
          </p:nvSpPr>
          <p:spPr bwMode="auto">
            <a:xfrm>
              <a:off x="5712411" y="378580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66" name="Rectangle 4465"/>
            <p:cNvSpPr/>
            <p:nvPr/>
          </p:nvSpPr>
          <p:spPr bwMode="auto">
            <a:xfrm>
              <a:off x="5712411" y="388647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67" name="Rectangle 4466"/>
            <p:cNvSpPr/>
            <p:nvPr/>
          </p:nvSpPr>
          <p:spPr bwMode="auto">
            <a:xfrm>
              <a:off x="5712411" y="398714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68" name="Rectangle 4467"/>
            <p:cNvSpPr/>
            <p:nvPr/>
          </p:nvSpPr>
          <p:spPr bwMode="auto">
            <a:xfrm>
              <a:off x="5712411" y="408781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69" name="Rectangle 4468"/>
            <p:cNvSpPr/>
            <p:nvPr/>
          </p:nvSpPr>
          <p:spPr bwMode="auto">
            <a:xfrm>
              <a:off x="5712411" y="418848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70" name="Rectangle 4469"/>
            <p:cNvSpPr/>
            <p:nvPr/>
          </p:nvSpPr>
          <p:spPr bwMode="auto">
            <a:xfrm>
              <a:off x="5712411" y="428915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71" name="Rectangle 4470"/>
            <p:cNvSpPr/>
            <p:nvPr/>
          </p:nvSpPr>
          <p:spPr bwMode="auto">
            <a:xfrm>
              <a:off x="5712411" y="438981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72" name="Rectangle 4471"/>
            <p:cNvSpPr/>
            <p:nvPr/>
          </p:nvSpPr>
          <p:spPr bwMode="auto">
            <a:xfrm>
              <a:off x="5712411" y="449048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473" name="Group 4472"/>
          <p:cNvGrpSpPr/>
          <p:nvPr/>
        </p:nvGrpSpPr>
        <p:grpSpPr>
          <a:xfrm>
            <a:off x="6277449" y="3785832"/>
            <a:ext cx="95861" cy="2001617"/>
            <a:chOff x="5819800" y="3785803"/>
            <a:chExt cx="95861" cy="2001617"/>
          </a:xfrm>
        </p:grpSpPr>
        <p:sp>
          <p:nvSpPr>
            <p:cNvPr id="4474" name="Rectangle 4473"/>
            <p:cNvSpPr/>
            <p:nvPr/>
          </p:nvSpPr>
          <p:spPr bwMode="auto">
            <a:xfrm>
              <a:off x="5819800" y="459115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75" name="Rectangle 4474"/>
            <p:cNvSpPr/>
            <p:nvPr/>
          </p:nvSpPr>
          <p:spPr bwMode="auto">
            <a:xfrm>
              <a:off x="5819800" y="469182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76" name="Rectangle 4475"/>
            <p:cNvSpPr/>
            <p:nvPr/>
          </p:nvSpPr>
          <p:spPr bwMode="auto">
            <a:xfrm>
              <a:off x="5819800" y="479249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77" name="Rectangle 4476"/>
            <p:cNvSpPr/>
            <p:nvPr/>
          </p:nvSpPr>
          <p:spPr bwMode="auto">
            <a:xfrm>
              <a:off x="5819800" y="489316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78" name="Rectangle 4477"/>
            <p:cNvSpPr/>
            <p:nvPr/>
          </p:nvSpPr>
          <p:spPr bwMode="auto">
            <a:xfrm>
              <a:off x="5819800" y="4993835"/>
              <a:ext cx="95861" cy="88899"/>
            </a:xfrm>
            <a:prstGeom prst="rect">
              <a:avLst/>
            </a:prstGeom>
            <a:solidFill>
              <a:srgbClr val="FFC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79" name="Rectangle 4478"/>
            <p:cNvSpPr/>
            <p:nvPr/>
          </p:nvSpPr>
          <p:spPr bwMode="auto">
            <a:xfrm>
              <a:off x="5819800" y="5094505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80" name="Rectangle 4479"/>
            <p:cNvSpPr/>
            <p:nvPr/>
          </p:nvSpPr>
          <p:spPr bwMode="auto">
            <a:xfrm>
              <a:off x="5819800" y="5195174"/>
              <a:ext cx="95861" cy="88899"/>
            </a:xfrm>
            <a:prstGeom prst="rect">
              <a:avLst/>
            </a:prstGeom>
            <a:solidFill>
              <a:srgbClr val="92D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81" name="Rectangle 4480"/>
            <p:cNvSpPr/>
            <p:nvPr/>
          </p:nvSpPr>
          <p:spPr bwMode="auto">
            <a:xfrm>
              <a:off x="5819800" y="5295843"/>
              <a:ext cx="95861" cy="88899"/>
            </a:xfrm>
            <a:prstGeom prst="rect">
              <a:avLst/>
            </a:prstGeom>
            <a:solidFill>
              <a:srgbClr val="CCCCCC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82" name="Rectangle 4481"/>
            <p:cNvSpPr/>
            <p:nvPr/>
          </p:nvSpPr>
          <p:spPr bwMode="auto">
            <a:xfrm>
              <a:off x="5819800" y="5396513"/>
              <a:ext cx="95861" cy="88899"/>
            </a:xfrm>
            <a:prstGeom prst="rect">
              <a:avLst/>
            </a:prstGeom>
            <a:solidFill>
              <a:srgbClr val="3333CC">
                <a:lumMod val="7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83" name="Rectangle 4482"/>
            <p:cNvSpPr/>
            <p:nvPr/>
          </p:nvSpPr>
          <p:spPr bwMode="auto">
            <a:xfrm>
              <a:off x="5819800" y="5497182"/>
              <a:ext cx="95861" cy="88899"/>
            </a:xfrm>
            <a:prstGeom prst="rect">
              <a:avLst/>
            </a:prstGeom>
            <a:solidFill>
              <a:srgbClr val="FFFF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84" name="Rectangle 4483"/>
            <p:cNvSpPr/>
            <p:nvPr/>
          </p:nvSpPr>
          <p:spPr bwMode="auto">
            <a:xfrm>
              <a:off x="5819800" y="5597851"/>
              <a:ext cx="95861" cy="88899"/>
            </a:xfrm>
            <a:prstGeom prst="rect">
              <a:avLst/>
            </a:prstGeom>
            <a:solidFill>
              <a:srgbClr val="FFFF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85" name="Rectangle 4484"/>
            <p:cNvSpPr/>
            <p:nvPr/>
          </p:nvSpPr>
          <p:spPr bwMode="auto">
            <a:xfrm>
              <a:off x="5819800" y="569852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86" name="Rectangle 4485"/>
            <p:cNvSpPr/>
            <p:nvPr/>
          </p:nvSpPr>
          <p:spPr bwMode="auto">
            <a:xfrm>
              <a:off x="5819800" y="378580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87" name="Rectangle 4486"/>
            <p:cNvSpPr/>
            <p:nvPr/>
          </p:nvSpPr>
          <p:spPr bwMode="auto">
            <a:xfrm>
              <a:off x="5819800" y="388647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88" name="Rectangle 4487"/>
            <p:cNvSpPr/>
            <p:nvPr/>
          </p:nvSpPr>
          <p:spPr bwMode="auto">
            <a:xfrm>
              <a:off x="5819800" y="398714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89" name="Rectangle 4488"/>
            <p:cNvSpPr/>
            <p:nvPr/>
          </p:nvSpPr>
          <p:spPr bwMode="auto">
            <a:xfrm>
              <a:off x="5819800" y="408781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90" name="Rectangle 4489"/>
            <p:cNvSpPr/>
            <p:nvPr/>
          </p:nvSpPr>
          <p:spPr bwMode="auto">
            <a:xfrm>
              <a:off x="5819800" y="418848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91" name="Rectangle 4490"/>
            <p:cNvSpPr/>
            <p:nvPr/>
          </p:nvSpPr>
          <p:spPr bwMode="auto">
            <a:xfrm>
              <a:off x="5819800" y="428915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92" name="Rectangle 4491"/>
            <p:cNvSpPr/>
            <p:nvPr/>
          </p:nvSpPr>
          <p:spPr bwMode="auto">
            <a:xfrm>
              <a:off x="5819800" y="438981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93" name="Rectangle 4492"/>
            <p:cNvSpPr/>
            <p:nvPr/>
          </p:nvSpPr>
          <p:spPr bwMode="auto">
            <a:xfrm>
              <a:off x="5819800" y="449048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494" name="Group 4493"/>
          <p:cNvGrpSpPr/>
          <p:nvPr/>
        </p:nvGrpSpPr>
        <p:grpSpPr>
          <a:xfrm>
            <a:off x="6607164" y="3785832"/>
            <a:ext cx="95861" cy="2001617"/>
            <a:chOff x="5927189" y="3785803"/>
            <a:chExt cx="95861" cy="2001617"/>
          </a:xfrm>
        </p:grpSpPr>
        <p:sp>
          <p:nvSpPr>
            <p:cNvPr id="4495" name="Rectangle 4494"/>
            <p:cNvSpPr/>
            <p:nvPr/>
          </p:nvSpPr>
          <p:spPr bwMode="auto">
            <a:xfrm>
              <a:off x="5927189" y="459115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96" name="Rectangle 4495"/>
            <p:cNvSpPr/>
            <p:nvPr/>
          </p:nvSpPr>
          <p:spPr bwMode="auto">
            <a:xfrm>
              <a:off x="5927189" y="469182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97" name="Rectangle 4496"/>
            <p:cNvSpPr/>
            <p:nvPr/>
          </p:nvSpPr>
          <p:spPr bwMode="auto">
            <a:xfrm>
              <a:off x="5927189" y="479249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98" name="Rectangle 4497"/>
            <p:cNvSpPr/>
            <p:nvPr/>
          </p:nvSpPr>
          <p:spPr bwMode="auto">
            <a:xfrm>
              <a:off x="5927189" y="489316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499" name="Rectangle 4498"/>
            <p:cNvSpPr/>
            <p:nvPr/>
          </p:nvSpPr>
          <p:spPr bwMode="auto">
            <a:xfrm>
              <a:off x="5927189" y="499383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00" name="Rectangle 4499"/>
            <p:cNvSpPr/>
            <p:nvPr/>
          </p:nvSpPr>
          <p:spPr bwMode="auto">
            <a:xfrm>
              <a:off x="5927189" y="5094505"/>
              <a:ext cx="95861" cy="88899"/>
            </a:xfrm>
            <a:prstGeom prst="rect">
              <a:avLst/>
            </a:prstGeom>
            <a:solidFill>
              <a:srgbClr val="FFC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01" name="Rectangle 4500"/>
            <p:cNvSpPr/>
            <p:nvPr/>
          </p:nvSpPr>
          <p:spPr bwMode="auto">
            <a:xfrm>
              <a:off x="5927189" y="5195174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02" name="Rectangle 4501"/>
            <p:cNvSpPr/>
            <p:nvPr/>
          </p:nvSpPr>
          <p:spPr bwMode="auto">
            <a:xfrm>
              <a:off x="5927189" y="5295843"/>
              <a:ext cx="95861" cy="88899"/>
            </a:xfrm>
            <a:prstGeom prst="rect">
              <a:avLst/>
            </a:prstGeom>
            <a:solidFill>
              <a:srgbClr val="92D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03" name="Rectangle 4502"/>
            <p:cNvSpPr/>
            <p:nvPr/>
          </p:nvSpPr>
          <p:spPr bwMode="auto">
            <a:xfrm>
              <a:off x="5927189" y="5396513"/>
              <a:ext cx="95861" cy="88899"/>
            </a:xfrm>
            <a:prstGeom prst="rect">
              <a:avLst/>
            </a:prstGeom>
            <a:solidFill>
              <a:srgbClr val="CCCCCC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04" name="Rectangle 4503"/>
            <p:cNvSpPr/>
            <p:nvPr/>
          </p:nvSpPr>
          <p:spPr bwMode="auto">
            <a:xfrm>
              <a:off x="5927189" y="5497182"/>
              <a:ext cx="95861" cy="88899"/>
            </a:xfrm>
            <a:prstGeom prst="rect">
              <a:avLst/>
            </a:prstGeom>
            <a:solidFill>
              <a:srgbClr val="3333CC">
                <a:lumMod val="7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05" name="Rectangle 4504"/>
            <p:cNvSpPr/>
            <p:nvPr/>
          </p:nvSpPr>
          <p:spPr bwMode="auto">
            <a:xfrm>
              <a:off x="5927189" y="5597851"/>
              <a:ext cx="95861" cy="88899"/>
            </a:xfrm>
            <a:prstGeom prst="rect">
              <a:avLst/>
            </a:prstGeom>
            <a:solidFill>
              <a:srgbClr val="FFFF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06" name="Rectangle 4505"/>
            <p:cNvSpPr/>
            <p:nvPr/>
          </p:nvSpPr>
          <p:spPr bwMode="auto">
            <a:xfrm>
              <a:off x="5927189" y="5698521"/>
              <a:ext cx="95861" cy="88899"/>
            </a:xfrm>
            <a:prstGeom prst="rect">
              <a:avLst/>
            </a:prstGeom>
            <a:solidFill>
              <a:srgbClr val="FFFF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07" name="Rectangle 4506"/>
            <p:cNvSpPr/>
            <p:nvPr/>
          </p:nvSpPr>
          <p:spPr bwMode="auto">
            <a:xfrm>
              <a:off x="5927189" y="378580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08" name="Rectangle 4507"/>
            <p:cNvSpPr/>
            <p:nvPr/>
          </p:nvSpPr>
          <p:spPr bwMode="auto">
            <a:xfrm>
              <a:off x="5927189" y="388647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09" name="Rectangle 4508"/>
            <p:cNvSpPr/>
            <p:nvPr/>
          </p:nvSpPr>
          <p:spPr bwMode="auto">
            <a:xfrm>
              <a:off x="5927189" y="398714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10" name="Rectangle 4509"/>
            <p:cNvSpPr/>
            <p:nvPr/>
          </p:nvSpPr>
          <p:spPr bwMode="auto">
            <a:xfrm>
              <a:off x="5927189" y="408781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11" name="Rectangle 4510"/>
            <p:cNvSpPr/>
            <p:nvPr/>
          </p:nvSpPr>
          <p:spPr bwMode="auto">
            <a:xfrm>
              <a:off x="5927189" y="418848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12" name="Rectangle 4511"/>
            <p:cNvSpPr/>
            <p:nvPr/>
          </p:nvSpPr>
          <p:spPr bwMode="auto">
            <a:xfrm>
              <a:off x="5927189" y="428915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13" name="Rectangle 4512"/>
            <p:cNvSpPr/>
            <p:nvPr/>
          </p:nvSpPr>
          <p:spPr bwMode="auto">
            <a:xfrm>
              <a:off x="5927189" y="438981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14" name="Rectangle 4513"/>
            <p:cNvSpPr/>
            <p:nvPr/>
          </p:nvSpPr>
          <p:spPr bwMode="auto">
            <a:xfrm>
              <a:off x="5927189" y="449048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515" name="Group 4514"/>
          <p:cNvGrpSpPr/>
          <p:nvPr/>
        </p:nvGrpSpPr>
        <p:grpSpPr>
          <a:xfrm>
            <a:off x="6936879" y="3785832"/>
            <a:ext cx="95861" cy="2001617"/>
            <a:chOff x="6034578" y="3785803"/>
            <a:chExt cx="95861" cy="2001617"/>
          </a:xfrm>
        </p:grpSpPr>
        <p:sp>
          <p:nvSpPr>
            <p:cNvPr id="4516" name="Rectangle 4515"/>
            <p:cNvSpPr/>
            <p:nvPr/>
          </p:nvSpPr>
          <p:spPr bwMode="auto">
            <a:xfrm>
              <a:off x="6034578" y="459115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17" name="Rectangle 4516"/>
            <p:cNvSpPr/>
            <p:nvPr/>
          </p:nvSpPr>
          <p:spPr bwMode="auto">
            <a:xfrm>
              <a:off x="6034578" y="469182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18" name="Rectangle 4517"/>
            <p:cNvSpPr/>
            <p:nvPr/>
          </p:nvSpPr>
          <p:spPr bwMode="auto">
            <a:xfrm>
              <a:off x="6034578" y="479249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19" name="Rectangle 4518"/>
            <p:cNvSpPr/>
            <p:nvPr/>
          </p:nvSpPr>
          <p:spPr bwMode="auto">
            <a:xfrm>
              <a:off x="6034578" y="489316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20" name="Rectangle 4519"/>
            <p:cNvSpPr/>
            <p:nvPr/>
          </p:nvSpPr>
          <p:spPr bwMode="auto">
            <a:xfrm>
              <a:off x="6034578" y="499383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21" name="Rectangle 4520"/>
            <p:cNvSpPr/>
            <p:nvPr/>
          </p:nvSpPr>
          <p:spPr bwMode="auto">
            <a:xfrm>
              <a:off x="6034578" y="509450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22" name="Rectangle 4521"/>
            <p:cNvSpPr/>
            <p:nvPr/>
          </p:nvSpPr>
          <p:spPr bwMode="auto">
            <a:xfrm>
              <a:off x="6034578" y="5195174"/>
              <a:ext cx="95861" cy="88899"/>
            </a:xfrm>
            <a:prstGeom prst="rect">
              <a:avLst/>
            </a:prstGeom>
            <a:solidFill>
              <a:srgbClr val="FFC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23" name="Rectangle 4522"/>
            <p:cNvSpPr/>
            <p:nvPr/>
          </p:nvSpPr>
          <p:spPr bwMode="auto">
            <a:xfrm>
              <a:off x="6034578" y="5295843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24" name="Rectangle 4523"/>
            <p:cNvSpPr/>
            <p:nvPr/>
          </p:nvSpPr>
          <p:spPr bwMode="auto">
            <a:xfrm>
              <a:off x="6034578" y="5396513"/>
              <a:ext cx="95861" cy="88899"/>
            </a:xfrm>
            <a:prstGeom prst="rect">
              <a:avLst/>
            </a:prstGeom>
            <a:solidFill>
              <a:srgbClr val="92D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25" name="Rectangle 4524"/>
            <p:cNvSpPr/>
            <p:nvPr/>
          </p:nvSpPr>
          <p:spPr bwMode="auto">
            <a:xfrm>
              <a:off x="6034578" y="5497182"/>
              <a:ext cx="95861" cy="88899"/>
            </a:xfrm>
            <a:prstGeom prst="rect">
              <a:avLst/>
            </a:prstGeom>
            <a:solidFill>
              <a:srgbClr val="CCCCCC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26" name="Rectangle 4525"/>
            <p:cNvSpPr/>
            <p:nvPr/>
          </p:nvSpPr>
          <p:spPr bwMode="auto">
            <a:xfrm>
              <a:off x="6034578" y="5597851"/>
              <a:ext cx="95861" cy="88899"/>
            </a:xfrm>
            <a:prstGeom prst="rect">
              <a:avLst/>
            </a:prstGeom>
            <a:solidFill>
              <a:srgbClr val="3333CC">
                <a:lumMod val="7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27" name="Rectangle 4526"/>
            <p:cNvSpPr/>
            <p:nvPr/>
          </p:nvSpPr>
          <p:spPr bwMode="auto">
            <a:xfrm>
              <a:off x="6034578" y="5698521"/>
              <a:ext cx="95861" cy="88899"/>
            </a:xfrm>
            <a:prstGeom prst="rect">
              <a:avLst/>
            </a:prstGeom>
            <a:solidFill>
              <a:srgbClr val="FFFF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28" name="Rectangle 4527"/>
            <p:cNvSpPr/>
            <p:nvPr/>
          </p:nvSpPr>
          <p:spPr bwMode="auto">
            <a:xfrm>
              <a:off x="6034578" y="3785803"/>
              <a:ext cx="95861" cy="88899"/>
            </a:xfrm>
            <a:prstGeom prst="rect">
              <a:avLst/>
            </a:prstGeom>
            <a:solidFill>
              <a:srgbClr val="FFFF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29" name="Rectangle 4528"/>
            <p:cNvSpPr/>
            <p:nvPr/>
          </p:nvSpPr>
          <p:spPr bwMode="auto">
            <a:xfrm>
              <a:off x="6034578" y="388647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30" name="Rectangle 4529"/>
            <p:cNvSpPr/>
            <p:nvPr/>
          </p:nvSpPr>
          <p:spPr bwMode="auto">
            <a:xfrm>
              <a:off x="6034578" y="398714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31" name="Rectangle 4530"/>
            <p:cNvSpPr/>
            <p:nvPr/>
          </p:nvSpPr>
          <p:spPr bwMode="auto">
            <a:xfrm>
              <a:off x="6034578" y="408781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32" name="Rectangle 4531"/>
            <p:cNvSpPr/>
            <p:nvPr/>
          </p:nvSpPr>
          <p:spPr bwMode="auto">
            <a:xfrm>
              <a:off x="6034578" y="418848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33" name="Rectangle 4532"/>
            <p:cNvSpPr/>
            <p:nvPr/>
          </p:nvSpPr>
          <p:spPr bwMode="auto">
            <a:xfrm>
              <a:off x="6034578" y="428915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34" name="Rectangle 4533"/>
            <p:cNvSpPr/>
            <p:nvPr/>
          </p:nvSpPr>
          <p:spPr bwMode="auto">
            <a:xfrm>
              <a:off x="6034578" y="438981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35" name="Rectangle 4534"/>
            <p:cNvSpPr/>
            <p:nvPr/>
          </p:nvSpPr>
          <p:spPr bwMode="auto">
            <a:xfrm>
              <a:off x="6034578" y="449048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536" name="Group 4535"/>
          <p:cNvGrpSpPr/>
          <p:nvPr/>
        </p:nvGrpSpPr>
        <p:grpSpPr>
          <a:xfrm>
            <a:off x="7266594" y="3785832"/>
            <a:ext cx="95861" cy="2001617"/>
            <a:chOff x="6141967" y="3785803"/>
            <a:chExt cx="95861" cy="2001617"/>
          </a:xfrm>
        </p:grpSpPr>
        <p:sp>
          <p:nvSpPr>
            <p:cNvPr id="4537" name="Rectangle 4536"/>
            <p:cNvSpPr/>
            <p:nvPr/>
          </p:nvSpPr>
          <p:spPr bwMode="auto">
            <a:xfrm>
              <a:off x="6141967" y="459115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38" name="Rectangle 4537"/>
            <p:cNvSpPr/>
            <p:nvPr/>
          </p:nvSpPr>
          <p:spPr bwMode="auto">
            <a:xfrm>
              <a:off x="6141967" y="469182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39" name="Rectangle 4538"/>
            <p:cNvSpPr/>
            <p:nvPr/>
          </p:nvSpPr>
          <p:spPr bwMode="auto">
            <a:xfrm>
              <a:off x="6141967" y="479249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40" name="Rectangle 4539"/>
            <p:cNvSpPr/>
            <p:nvPr/>
          </p:nvSpPr>
          <p:spPr bwMode="auto">
            <a:xfrm>
              <a:off x="6141967" y="489316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41" name="Rectangle 4540"/>
            <p:cNvSpPr/>
            <p:nvPr/>
          </p:nvSpPr>
          <p:spPr bwMode="auto">
            <a:xfrm>
              <a:off x="6141967" y="499383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42" name="Rectangle 4541"/>
            <p:cNvSpPr/>
            <p:nvPr/>
          </p:nvSpPr>
          <p:spPr bwMode="auto">
            <a:xfrm>
              <a:off x="6141967" y="509450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43" name="Rectangle 4542"/>
            <p:cNvSpPr/>
            <p:nvPr/>
          </p:nvSpPr>
          <p:spPr bwMode="auto">
            <a:xfrm>
              <a:off x="6141967" y="519517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44" name="Rectangle 4543"/>
            <p:cNvSpPr/>
            <p:nvPr/>
          </p:nvSpPr>
          <p:spPr bwMode="auto">
            <a:xfrm>
              <a:off x="6141967" y="5295843"/>
              <a:ext cx="95861" cy="88899"/>
            </a:xfrm>
            <a:prstGeom prst="rect">
              <a:avLst/>
            </a:prstGeom>
            <a:solidFill>
              <a:srgbClr val="FFC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45" name="Rectangle 4544"/>
            <p:cNvSpPr/>
            <p:nvPr/>
          </p:nvSpPr>
          <p:spPr bwMode="auto">
            <a:xfrm>
              <a:off x="6141967" y="5396513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46" name="Rectangle 4545"/>
            <p:cNvSpPr/>
            <p:nvPr/>
          </p:nvSpPr>
          <p:spPr bwMode="auto">
            <a:xfrm>
              <a:off x="6141967" y="5497182"/>
              <a:ext cx="95861" cy="88899"/>
            </a:xfrm>
            <a:prstGeom prst="rect">
              <a:avLst/>
            </a:prstGeom>
            <a:solidFill>
              <a:srgbClr val="92D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47" name="Rectangle 4546"/>
            <p:cNvSpPr/>
            <p:nvPr/>
          </p:nvSpPr>
          <p:spPr bwMode="auto">
            <a:xfrm>
              <a:off x="6141967" y="5597851"/>
              <a:ext cx="95861" cy="88899"/>
            </a:xfrm>
            <a:prstGeom prst="rect">
              <a:avLst/>
            </a:prstGeom>
            <a:solidFill>
              <a:srgbClr val="CCCCCC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48" name="Rectangle 4547"/>
            <p:cNvSpPr/>
            <p:nvPr/>
          </p:nvSpPr>
          <p:spPr bwMode="auto">
            <a:xfrm>
              <a:off x="6141967" y="5698521"/>
              <a:ext cx="95861" cy="88899"/>
            </a:xfrm>
            <a:prstGeom prst="rect">
              <a:avLst/>
            </a:prstGeom>
            <a:solidFill>
              <a:srgbClr val="3333CC">
                <a:lumMod val="7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49" name="Rectangle 4548"/>
            <p:cNvSpPr/>
            <p:nvPr/>
          </p:nvSpPr>
          <p:spPr bwMode="auto">
            <a:xfrm>
              <a:off x="6141967" y="3785803"/>
              <a:ext cx="95861" cy="88899"/>
            </a:xfrm>
            <a:prstGeom prst="rect">
              <a:avLst/>
            </a:prstGeom>
            <a:solidFill>
              <a:srgbClr val="FFFF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50" name="Rectangle 4549"/>
            <p:cNvSpPr/>
            <p:nvPr/>
          </p:nvSpPr>
          <p:spPr bwMode="auto">
            <a:xfrm>
              <a:off x="6141967" y="3886472"/>
              <a:ext cx="95861" cy="88899"/>
            </a:xfrm>
            <a:prstGeom prst="rect">
              <a:avLst/>
            </a:prstGeom>
            <a:solidFill>
              <a:srgbClr val="FFFF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51" name="Rectangle 4550"/>
            <p:cNvSpPr/>
            <p:nvPr/>
          </p:nvSpPr>
          <p:spPr bwMode="auto">
            <a:xfrm>
              <a:off x="6141967" y="398714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52" name="Rectangle 4551"/>
            <p:cNvSpPr/>
            <p:nvPr/>
          </p:nvSpPr>
          <p:spPr bwMode="auto">
            <a:xfrm>
              <a:off x="6141967" y="408781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53" name="Rectangle 4552"/>
            <p:cNvSpPr/>
            <p:nvPr/>
          </p:nvSpPr>
          <p:spPr bwMode="auto">
            <a:xfrm>
              <a:off x="6141967" y="418848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54" name="Rectangle 4553"/>
            <p:cNvSpPr/>
            <p:nvPr/>
          </p:nvSpPr>
          <p:spPr bwMode="auto">
            <a:xfrm>
              <a:off x="6141967" y="428915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55" name="Rectangle 4554"/>
            <p:cNvSpPr/>
            <p:nvPr/>
          </p:nvSpPr>
          <p:spPr bwMode="auto">
            <a:xfrm>
              <a:off x="6141967" y="438981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56" name="Rectangle 4555"/>
            <p:cNvSpPr/>
            <p:nvPr/>
          </p:nvSpPr>
          <p:spPr bwMode="auto">
            <a:xfrm>
              <a:off x="6141967" y="449048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557" name="Group 4556"/>
          <p:cNvGrpSpPr/>
          <p:nvPr/>
        </p:nvGrpSpPr>
        <p:grpSpPr>
          <a:xfrm>
            <a:off x="7596309" y="3785832"/>
            <a:ext cx="95861" cy="2001617"/>
            <a:chOff x="6249356" y="3785803"/>
            <a:chExt cx="95861" cy="2001617"/>
          </a:xfrm>
        </p:grpSpPr>
        <p:sp>
          <p:nvSpPr>
            <p:cNvPr id="4558" name="Rectangle 4557"/>
            <p:cNvSpPr/>
            <p:nvPr/>
          </p:nvSpPr>
          <p:spPr bwMode="auto">
            <a:xfrm>
              <a:off x="6249356" y="459115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59" name="Rectangle 4558"/>
            <p:cNvSpPr/>
            <p:nvPr/>
          </p:nvSpPr>
          <p:spPr bwMode="auto">
            <a:xfrm>
              <a:off x="6249356" y="469182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60" name="Rectangle 4559"/>
            <p:cNvSpPr/>
            <p:nvPr/>
          </p:nvSpPr>
          <p:spPr bwMode="auto">
            <a:xfrm>
              <a:off x="6249356" y="479249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61" name="Rectangle 4560"/>
            <p:cNvSpPr/>
            <p:nvPr/>
          </p:nvSpPr>
          <p:spPr bwMode="auto">
            <a:xfrm>
              <a:off x="6249356" y="489316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62" name="Rectangle 4561"/>
            <p:cNvSpPr/>
            <p:nvPr/>
          </p:nvSpPr>
          <p:spPr bwMode="auto">
            <a:xfrm>
              <a:off x="6249356" y="499383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63" name="Rectangle 4562"/>
            <p:cNvSpPr/>
            <p:nvPr/>
          </p:nvSpPr>
          <p:spPr bwMode="auto">
            <a:xfrm>
              <a:off x="6249356" y="509450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64" name="Rectangle 4563"/>
            <p:cNvSpPr/>
            <p:nvPr/>
          </p:nvSpPr>
          <p:spPr bwMode="auto">
            <a:xfrm>
              <a:off x="6249356" y="519517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65" name="Rectangle 4564"/>
            <p:cNvSpPr/>
            <p:nvPr/>
          </p:nvSpPr>
          <p:spPr bwMode="auto">
            <a:xfrm>
              <a:off x="6249356" y="529584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66" name="Rectangle 4565"/>
            <p:cNvSpPr/>
            <p:nvPr/>
          </p:nvSpPr>
          <p:spPr bwMode="auto">
            <a:xfrm>
              <a:off x="6249356" y="5396513"/>
              <a:ext cx="95861" cy="88899"/>
            </a:xfrm>
            <a:prstGeom prst="rect">
              <a:avLst/>
            </a:prstGeom>
            <a:solidFill>
              <a:srgbClr val="FFC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67" name="Rectangle 4566"/>
            <p:cNvSpPr/>
            <p:nvPr/>
          </p:nvSpPr>
          <p:spPr bwMode="auto">
            <a:xfrm>
              <a:off x="6249356" y="5497182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68" name="Rectangle 4567"/>
            <p:cNvSpPr/>
            <p:nvPr/>
          </p:nvSpPr>
          <p:spPr bwMode="auto">
            <a:xfrm>
              <a:off x="6249356" y="5597851"/>
              <a:ext cx="95861" cy="88899"/>
            </a:xfrm>
            <a:prstGeom prst="rect">
              <a:avLst/>
            </a:prstGeom>
            <a:solidFill>
              <a:srgbClr val="92D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69" name="Rectangle 4568"/>
            <p:cNvSpPr/>
            <p:nvPr/>
          </p:nvSpPr>
          <p:spPr bwMode="auto">
            <a:xfrm>
              <a:off x="6249356" y="5698521"/>
              <a:ext cx="95861" cy="88899"/>
            </a:xfrm>
            <a:prstGeom prst="rect">
              <a:avLst/>
            </a:prstGeom>
            <a:solidFill>
              <a:srgbClr val="CCCCCC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70" name="Rectangle 4569"/>
            <p:cNvSpPr/>
            <p:nvPr/>
          </p:nvSpPr>
          <p:spPr bwMode="auto">
            <a:xfrm>
              <a:off x="6249356" y="3785803"/>
              <a:ext cx="95861" cy="88899"/>
            </a:xfrm>
            <a:prstGeom prst="rect">
              <a:avLst/>
            </a:prstGeom>
            <a:solidFill>
              <a:srgbClr val="3333CC">
                <a:lumMod val="7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71" name="Rectangle 4570"/>
            <p:cNvSpPr/>
            <p:nvPr/>
          </p:nvSpPr>
          <p:spPr bwMode="auto">
            <a:xfrm>
              <a:off x="6249356" y="3886472"/>
              <a:ext cx="95861" cy="88899"/>
            </a:xfrm>
            <a:prstGeom prst="rect">
              <a:avLst/>
            </a:prstGeom>
            <a:solidFill>
              <a:srgbClr val="FFFF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72" name="Rectangle 4571"/>
            <p:cNvSpPr/>
            <p:nvPr/>
          </p:nvSpPr>
          <p:spPr bwMode="auto">
            <a:xfrm>
              <a:off x="6249356" y="3987142"/>
              <a:ext cx="95861" cy="88899"/>
            </a:xfrm>
            <a:prstGeom prst="rect">
              <a:avLst/>
            </a:prstGeom>
            <a:solidFill>
              <a:srgbClr val="FFFF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73" name="Rectangle 4572"/>
            <p:cNvSpPr/>
            <p:nvPr/>
          </p:nvSpPr>
          <p:spPr bwMode="auto">
            <a:xfrm>
              <a:off x="6249356" y="408781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74" name="Rectangle 4573"/>
            <p:cNvSpPr/>
            <p:nvPr/>
          </p:nvSpPr>
          <p:spPr bwMode="auto">
            <a:xfrm>
              <a:off x="6249356" y="418848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75" name="Rectangle 4574"/>
            <p:cNvSpPr/>
            <p:nvPr/>
          </p:nvSpPr>
          <p:spPr bwMode="auto">
            <a:xfrm>
              <a:off x="6249356" y="428915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76" name="Rectangle 4575"/>
            <p:cNvSpPr/>
            <p:nvPr/>
          </p:nvSpPr>
          <p:spPr bwMode="auto">
            <a:xfrm>
              <a:off x="6249356" y="438981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77" name="Rectangle 4576"/>
            <p:cNvSpPr/>
            <p:nvPr/>
          </p:nvSpPr>
          <p:spPr bwMode="auto">
            <a:xfrm>
              <a:off x="6249356" y="449048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578" name="Group 4577"/>
          <p:cNvGrpSpPr/>
          <p:nvPr/>
        </p:nvGrpSpPr>
        <p:grpSpPr>
          <a:xfrm>
            <a:off x="7926024" y="3785832"/>
            <a:ext cx="95861" cy="2001617"/>
            <a:chOff x="6356745" y="3785803"/>
            <a:chExt cx="95861" cy="2001617"/>
          </a:xfrm>
        </p:grpSpPr>
        <p:sp>
          <p:nvSpPr>
            <p:cNvPr id="4579" name="Rectangle 4578"/>
            <p:cNvSpPr/>
            <p:nvPr/>
          </p:nvSpPr>
          <p:spPr bwMode="auto">
            <a:xfrm>
              <a:off x="6356745" y="459115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80" name="Rectangle 4579"/>
            <p:cNvSpPr/>
            <p:nvPr/>
          </p:nvSpPr>
          <p:spPr bwMode="auto">
            <a:xfrm>
              <a:off x="6356745" y="469182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81" name="Rectangle 4580"/>
            <p:cNvSpPr/>
            <p:nvPr/>
          </p:nvSpPr>
          <p:spPr bwMode="auto">
            <a:xfrm>
              <a:off x="6356745" y="479249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82" name="Rectangle 4581"/>
            <p:cNvSpPr/>
            <p:nvPr/>
          </p:nvSpPr>
          <p:spPr bwMode="auto">
            <a:xfrm>
              <a:off x="6356745" y="489316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83" name="Rectangle 4582"/>
            <p:cNvSpPr/>
            <p:nvPr/>
          </p:nvSpPr>
          <p:spPr bwMode="auto">
            <a:xfrm>
              <a:off x="6356745" y="499383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84" name="Rectangle 4583"/>
            <p:cNvSpPr/>
            <p:nvPr/>
          </p:nvSpPr>
          <p:spPr bwMode="auto">
            <a:xfrm>
              <a:off x="6356745" y="509450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85" name="Rectangle 4584"/>
            <p:cNvSpPr/>
            <p:nvPr/>
          </p:nvSpPr>
          <p:spPr bwMode="auto">
            <a:xfrm>
              <a:off x="6356745" y="519517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86" name="Rectangle 4585"/>
            <p:cNvSpPr/>
            <p:nvPr/>
          </p:nvSpPr>
          <p:spPr bwMode="auto">
            <a:xfrm>
              <a:off x="6356745" y="529584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87" name="Rectangle 4586"/>
            <p:cNvSpPr/>
            <p:nvPr/>
          </p:nvSpPr>
          <p:spPr bwMode="auto">
            <a:xfrm>
              <a:off x="6356745" y="539651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88" name="Rectangle 4587"/>
            <p:cNvSpPr/>
            <p:nvPr/>
          </p:nvSpPr>
          <p:spPr bwMode="auto">
            <a:xfrm>
              <a:off x="6356745" y="5497182"/>
              <a:ext cx="95861" cy="88899"/>
            </a:xfrm>
            <a:prstGeom prst="rect">
              <a:avLst/>
            </a:prstGeom>
            <a:solidFill>
              <a:srgbClr val="FFC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89" name="Rectangle 4588"/>
            <p:cNvSpPr/>
            <p:nvPr/>
          </p:nvSpPr>
          <p:spPr bwMode="auto">
            <a:xfrm>
              <a:off x="6356745" y="5597851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90" name="Rectangle 4589"/>
            <p:cNvSpPr/>
            <p:nvPr/>
          </p:nvSpPr>
          <p:spPr bwMode="auto">
            <a:xfrm>
              <a:off x="6356745" y="5698521"/>
              <a:ext cx="95861" cy="88899"/>
            </a:xfrm>
            <a:prstGeom prst="rect">
              <a:avLst/>
            </a:prstGeom>
            <a:solidFill>
              <a:srgbClr val="92D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91" name="Rectangle 4590"/>
            <p:cNvSpPr/>
            <p:nvPr/>
          </p:nvSpPr>
          <p:spPr bwMode="auto">
            <a:xfrm>
              <a:off x="6356745" y="3785803"/>
              <a:ext cx="95861" cy="88899"/>
            </a:xfrm>
            <a:prstGeom prst="rect">
              <a:avLst/>
            </a:prstGeom>
            <a:solidFill>
              <a:srgbClr val="CCCCCC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92" name="Rectangle 4591"/>
            <p:cNvSpPr/>
            <p:nvPr/>
          </p:nvSpPr>
          <p:spPr bwMode="auto">
            <a:xfrm>
              <a:off x="6356745" y="3886472"/>
              <a:ext cx="95861" cy="88899"/>
            </a:xfrm>
            <a:prstGeom prst="rect">
              <a:avLst/>
            </a:prstGeom>
            <a:solidFill>
              <a:srgbClr val="3333CC">
                <a:lumMod val="7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93" name="Rectangle 4592"/>
            <p:cNvSpPr/>
            <p:nvPr/>
          </p:nvSpPr>
          <p:spPr bwMode="auto">
            <a:xfrm>
              <a:off x="6356745" y="3987142"/>
              <a:ext cx="95861" cy="88899"/>
            </a:xfrm>
            <a:prstGeom prst="rect">
              <a:avLst/>
            </a:prstGeom>
            <a:solidFill>
              <a:srgbClr val="FFFF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94" name="Rectangle 4593"/>
            <p:cNvSpPr/>
            <p:nvPr/>
          </p:nvSpPr>
          <p:spPr bwMode="auto">
            <a:xfrm>
              <a:off x="6356745" y="4087811"/>
              <a:ext cx="95861" cy="88899"/>
            </a:xfrm>
            <a:prstGeom prst="rect">
              <a:avLst/>
            </a:prstGeom>
            <a:solidFill>
              <a:srgbClr val="FFFF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95" name="Rectangle 4594"/>
            <p:cNvSpPr/>
            <p:nvPr/>
          </p:nvSpPr>
          <p:spPr bwMode="auto">
            <a:xfrm>
              <a:off x="6356745" y="418848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96" name="Rectangle 4595"/>
            <p:cNvSpPr/>
            <p:nvPr/>
          </p:nvSpPr>
          <p:spPr bwMode="auto">
            <a:xfrm>
              <a:off x="6356745" y="428915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97" name="Rectangle 4596"/>
            <p:cNvSpPr/>
            <p:nvPr/>
          </p:nvSpPr>
          <p:spPr bwMode="auto">
            <a:xfrm>
              <a:off x="6356745" y="438981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598" name="Rectangle 4597"/>
            <p:cNvSpPr/>
            <p:nvPr/>
          </p:nvSpPr>
          <p:spPr bwMode="auto">
            <a:xfrm>
              <a:off x="6356745" y="449048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599" name="Group 4598"/>
          <p:cNvGrpSpPr/>
          <p:nvPr/>
        </p:nvGrpSpPr>
        <p:grpSpPr>
          <a:xfrm>
            <a:off x="8255739" y="3785832"/>
            <a:ext cx="95861" cy="2001617"/>
            <a:chOff x="6464134" y="3785803"/>
            <a:chExt cx="95861" cy="2001617"/>
          </a:xfrm>
        </p:grpSpPr>
        <p:sp>
          <p:nvSpPr>
            <p:cNvPr id="4600" name="Rectangle 4599"/>
            <p:cNvSpPr/>
            <p:nvPr/>
          </p:nvSpPr>
          <p:spPr bwMode="auto">
            <a:xfrm>
              <a:off x="6464134" y="459115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01" name="Rectangle 4600"/>
            <p:cNvSpPr/>
            <p:nvPr/>
          </p:nvSpPr>
          <p:spPr bwMode="auto">
            <a:xfrm>
              <a:off x="6464134" y="469182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02" name="Rectangle 4601"/>
            <p:cNvSpPr/>
            <p:nvPr/>
          </p:nvSpPr>
          <p:spPr bwMode="auto">
            <a:xfrm>
              <a:off x="6464134" y="479249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03" name="Rectangle 4602"/>
            <p:cNvSpPr/>
            <p:nvPr/>
          </p:nvSpPr>
          <p:spPr bwMode="auto">
            <a:xfrm>
              <a:off x="6464134" y="489316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04" name="Rectangle 4603"/>
            <p:cNvSpPr/>
            <p:nvPr/>
          </p:nvSpPr>
          <p:spPr bwMode="auto">
            <a:xfrm>
              <a:off x="6464134" y="499383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05" name="Rectangle 4604"/>
            <p:cNvSpPr/>
            <p:nvPr/>
          </p:nvSpPr>
          <p:spPr bwMode="auto">
            <a:xfrm>
              <a:off x="6464134" y="509450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06" name="Rectangle 4605"/>
            <p:cNvSpPr/>
            <p:nvPr/>
          </p:nvSpPr>
          <p:spPr bwMode="auto">
            <a:xfrm>
              <a:off x="6464134" y="519517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07" name="Rectangle 4606"/>
            <p:cNvSpPr/>
            <p:nvPr/>
          </p:nvSpPr>
          <p:spPr bwMode="auto">
            <a:xfrm>
              <a:off x="6464134" y="529584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08" name="Rectangle 4607"/>
            <p:cNvSpPr/>
            <p:nvPr/>
          </p:nvSpPr>
          <p:spPr bwMode="auto">
            <a:xfrm>
              <a:off x="6464134" y="539651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09" name="Rectangle 4608"/>
            <p:cNvSpPr/>
            <p:nvPr/>
          </p:nvSpPr>
          <p:spPr bwMode="auto">
            <a:xfrm>
              <a:off x="6464134" y="549718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10" name="Rectangle 4609"/>
            <p:cNvSpPr/>
            <p:nvPr/>
          </p:nvSpPr>
          <p:spPr bwMode="auto">
            <a:xfrm>
              <a:off x="6464134" y="5597851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11" name="Rectangle 4610"/>
            <p:cNvSpPr/>
            <p:nvPr/>
          </p:nvSpPr>
          <p:spPr bwMode="auto">
            <a:xfrm>
              <a:off x="6464134" y="5698521"/>
              <a:ext cx="95861" cy="88899"/>
            </a:xfrm>
            <a:prstGeom prst="rect">
              <a:avLst/>
            </a:prstGeom>
            <a:solidFill>
              <a:srgbClr val="92D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12" name="Rectangle 4611"/>
            <p:cNvSpPr/>
            <p:nvPr/>
          </p:nvSpPr>
          <p:spPr bwMode="auto">
            <a:xfrm>
              <a:off x="6464134" y="3785803"/>
              <a:ext cx="95861" cy="88899"/>
            </a:xfrm>
            <a:prstGeom prst="rect">
              <a:avLst/>
            </a:prstGeom>
            <a:solidFill>
              <a:srgbClr val="92D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13" name="Rectangle 4612"/>
            <p:cNvSpPr/>
            <p:nvPr/>
          </p:nvSpPr>
          <p:spPr bwMode="auto">
            <a:xfrm>
              <a:off x="6464134" y="3886472"/>
              <a:ext cx="95861" cy="88899"/>
            </a:xfrm>
            <a:prstGeom prst="rect">
              <a:avLst/>
            </a:prstGeom>
            <a:solidFill>
              <a:srgbClr val="CCCCCC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14" name="Rectangle 4613"/>
            <p:cNvSpPr/>
            <p:nvPr/>
          </p:nvSpPr>
          <p:spPr bwMode="auto">
            <a:xfrm>
              <a:off x="6464134" y="3987142"/>
              <a:ext cx="95861" cy="88899"/>
            </a:xfrm>
            <a:prstGeom prst="rect">
              <a:avLst/>
            </a:prstGeom>
            <a:solidFill>
              <a:srgbClr val="3333CC">
                <a:lumMod val="7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15" name="Rectangle 4614"/>
            <p:cNvSpPr/>
            <p:nvPr/>
          </p:nvSpPr>
          <p:spPr bwMode="auto">
            <a:xfrm>
              <a:off x="6464134" y="4087811"/>
              <a:ext cx="95861" cy="88899"/>
            </a:xfrm>
            <a:prstGeom prst="rect">
              <a:avLst/>
            </a:prstGeom>
            <a:solidFill>
              <a:srgbClr val="FFFF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16" name="Rectangle 4615"/>
            <p:cNvSpPr/>
            <p:nvPr/>
          </p:nvSpPr>
          <p:spPr bwMode="auto">
            <a:xfrm>
              <a:off x="6464134" y="4188481"/>
              <a:ext cx="95861" cy="88899"/>
            </a:xfrm>
            <a:prstGeom prst="rect">
              <a:avLst/>
            </a:prstGeom>
            <a:solidFill>
              <a:srgbClr val="FFFF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17" name="Rectangle 4616"/>
            <p:cNvSpPr/>
            <p:nvPr/>
          </p:nvSpPr>
          <p:spPr bwMode="auto">
            <a:xfrm>
              <a:off x="6464134" y="428915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18" name="Rectangle 4617"/>
            <p:cNvSpPr/>
            <p:nvPr/>
          </p:nvSpPr>
          <p:spPr bwMode="auto">
            <a:xfrm>
              <a:off x="6464134" y="438981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19" name="Rectangle 4618"/>
            <p:cNvSpPr/>
            <p:nvPr/>
          </p:nvSpPr>
          <p:spPr bwMode="auto">
            <a:xfrm>
              <a:off x="6464134" y="449048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620" name="Group 4619"/>
          <p:cNvGrpSpPr/>
          <p:nvPr/>
        </p:nvGrpSpPr>
        <p:grpSpPr>
          <a:xfrm>
            <a:off x="8585454" y="3785832"/>
            <a:ext cx="95861" cy="2001617"/>
            <a:chOff x="6571523" y="3785803"/>
            <a:chExt cx="95861" cy="2001617"/>
          </a:xfrm>
        </p:grpSpPr>
        <p:sp>
          <p:nvSpPr>
            <p:cNvPr id="4621" name="Rectangle 4620"/>
            <p:cNvSpPr/>
            <p:nvPr/>
          </p:nvSpPr>
          <p:spPr bwMode="auto">
            <a:xfrm>
              <a:off x="6571523" y="459115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22" name="Rectangle 4621"/>
            <p:cNvSpPr/>
            <p:nvPr/>
          </p:nvSpPr>
          <p:spPr bwMode="auto">
            <a:xfrm>
              <a:off x="6571523" y="469182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23" name="Rectangle 4622"/>
            <p:cNvSpPr/>
            <p:nvPr/>
          </p:nvSpPr>
          <p:spPr bwMode="auto">
            <a:xfrm>
              <a:off x="6571523" y="479249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24" name="Rectangle 4623"/>
            <p:cNvSpPr/>
            <p:nvPr/>
          </p:nvSpPr>
          <p:spPr bwMode="auto">
            <a:xfrm>
              <a:off x="6571523" y="489316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25" name="Rectangle 4624"/>
            <p:cNvSpPr/>
            <p:nvPr/>
          </p:nvSpPr>
          <p:spPr bwMode="auto">
            <a:xfrm>
              <a:off x="6571523" y="499383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26" name="Rectangle 4625"/>
            <p:cNvSpPr/>
            <p:nvPr/>
          </p:nvSpPr>
          <p:spPr bwMode="auto">
            <a:xfrm>
              <a:off x="6571523" y="509450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27" name="Rectangle 4626"/>
            <p:cNvSpPr/>
            <p:nvPr/>
          </p:nvSpPr>
          <p:spPr bwMode="auto">
            <a:xfrm>
              <a:off x="6571523" y="519517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28" name="Rectangle 4627"/>
            <p:cNvSpPr/>
            <p:nvPr/>
          </p:nvSpPr>
          <p:spPr bwMode="auto">
            <a:xfrm>
              <a:off x="6571523" y="529584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29" name="Rectangle 4628"/>
            <p:cNvSpPr/>
            <p:nvPr/>
          </p:nvSpPr>
          <p:spPr bwMode="auto">
            <a:xfrm>
              <a:off x="6571523" y="539651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30" name="Rectangle 4629"/>
            <p:cNvSpPr/>
            <p:nvPr/>
          </p:nvSpPr>
          <p:spPr bwMode="auto">
            <a:xfrm>
              <a:off x="6571523" y="549718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31" name="Rectangle 4630"/>
            <p:cNvSpPr/>
            <p:nvPr/>
          </p:nvSpPr>
          <p:spPr bwMode="auto">
            <a:xfrm>
              <a:off x="6571523" y="559785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32" name="Rectangle 4631"/>
            <p:cNvSpPr/>
            <p:nvPr/>
          </p:nvSpPr>
          <p:spPr bwMode="auto">
            <a:xfrm>
              <a:off x="6571523" y="5698521"/>
              <a:ext cx="95861" cy="88899"/>
            </a:xfrm>
            <a:prstGeom prst="rect">
              <a:avLst/>
            </a:prstGeom>
            <a:solidFill>
              <a:srgbClr val="FFC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33" name="Rectangle 4632"/>
            <p:cNvSpPr/>
            <p:nvPr/>
          </p:nvSpPr>
          <p:spPr bwMode="auto">
            <a:xfrm>
              <a:off x="6571523" y="3785803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34" name="Rectangle 4633"/>
            <p:cNvSpPr/>
            <p:nvPr/>
          </p:nvSpPr>
          <p:spPr bwMode="auto">
            <a:xfrm>
              <a:off x="6571523" y="3886472"/>
              <a:ext cx="95861" cy="88899"/>
            </a:xfrm>
            <a:prstGeom prst="rect">
              <a:avLst/>
            </a:prstGeom>
            <a:solidFill>
              <a:srgbClr val="92D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35" name="Rectangle 4634"/>
            <p:cNvSpPr/>
            <p:nvPr/>
          </p:nvSpPr>
          <p:spPr bwMode="auto">
            <a:xfrm>
              <a:off x="6571523" y="3987142"/>
              <a:ext cx="95861" cy="88899"/>
            </a:xfrm>
            <a:prstGeom prst="rect">
              <a:avLst/>
            </a:prstGeom>
            <a:solidFill>
              <a:srgbClr val="CCCCCC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36" name="Rectangle 4635"/>
            <p:cNvSpPr/>
            <p:nvPr/>
          </p:nvSpPr>
          <p:spPr bwMode="auto">
            <a:xfrm>
              <a:off x="6571523" y="4087811"/>
              <a:ext cx="95861" cy="88899"/>
            </a:xfrm>
            <a:prstGeom prst="rect">
              <a:avLst/>
            </a:prstGeom>
            <a:solidFill>
              <a:srgbClr val="3333CC">
                <a:lumMod val="7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37" name="Rectangle 4636"/>
            <p:cNvSpPr/>
            <p:nvPr/>
          </p:nvSpPr>
          <p:spPr bwMode="auto">
            <a:xfrm>
              <a:off x="6571523" y="4188481"/>
              <a:ext cx="95861" cy="88899"/>
            </a:xfrm>
            <a:prstGeom prst="rect">
              <a:avLst/>
            </a:prstGeom>
            <a:solidFill>
              <a:srgbClr val="FFFF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38" name="Rectangle 4637"/>
            <p:cNvSpPr/>
            <p:nvPr/>
          </p:nvSpPr>
          <p:spPr bwMode="auto">
            <a:xfrm>
              <a:off x="6571523" y="4289150"/>
              <a:ext cx="95861" cy="88899"/>
            </a:xfrm>
            <a:prstGeom prst="rect">
              <a:avLst/>
            </a:prstGeom>
            <a:solidFill>
              <a:srgbClr val="FFFF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39" name="Rectangle 4638"/>
            <p:cNvSpPr/>
            <p:nvPr/>
          </p:nvSpPr>
          <p:spPr bwMode="auto">
            <a:xfrm>
              <a:off x="6571523" y="438981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40" name="Rectangle 4639"/>
            <p:cNvSpPr/>
            <p:nvPr/>
          </p:nvSpPr>
          <p:spPr bwMode="auto">
            <a:xfrm>
              <a:off x="6571523" y="449048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641" name="Group 4640"/>
          <p:cNvGrpSpPr/>
          <p:nvPr/>
        </p:nvGrpSpPr>
        <p:grpSpPr>
          <a:xfrm>
            <a:off x="2430774" y="3785832"/>
            <a:ext cx="95861" cy="2001617"/>
            <a:chOff x="6765864" y="3775874"/>
            <a:chExt cx="95861" cy="2001617"/>
          </a:xfrm>
        </p:grpSpPr>
        <p:sp>
          <p:nvSpPr>
            <p:cNvPr id="4642" name="Rectangle 4641"/>
            <p:cNvSpPr/>
            <p:nvPr/>
          </p:nvSpPr>
          <p:spPr bwMode="auto">
            <a:xfrm>
              <a:off x="6765864" y="458122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43" name="Rectangle 4642"/>
            <p:cNvSpPr/>
            <p:nvPr/>
          </p:nvSpPr>
          <p:spPr bwMode="auto">
            <a:xfrm>
              <a:off x="6765864" y="468189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44" name="Rectangle 4643"/>
            <p:cNvSpPr/>
            <p:nvPr/>
          </p:nvSpPr>
          <p:spPr bwMode="auto">
            <a:xfrm>
              <a:off x="6765864" y="478256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45" name="Rectangle 4644"/>
            <p:cNvSpPr/>
            <p:nvPr/>
          </p:nvSpPr>
          <p:spPr bwMode="auto">
            <a:xfrm>
              <a:off x="6765864" y="488323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46" name="Rectangle 4645"/>
            <p:cNvSpPr/>
            <p:nvPr/>
          </p:nvSpPr>
          <p:spPr bwMode="auto">
            <a:xfrm>
              <a:off x="6765864" y="498390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47" name="Rectangle 4646"/>
            <p:cNvSpPr/>
            <p:nvPr/>
          </p:nvSpPr>
          <p:spPr bwMode="auto">
            <a:xfrm>
              <a:off x="6765864" y="508457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48" name="Rectangle 4647"/>
            <p:cNvSpPr/>
            <p:nvPr/>
          </p:nvSpPr>
          <p:spPr bwMode="auto">
            <a:xfrm>
              <a:off x="6765864" y="518524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49" name="Rectangle 4648"/>
            <p:cNvSpPr/>
            <p:nvPr/>
          </p:nvSpPr>
          <p:spPr bwMode="auto">
            <a:xfrm>
              <a:off x="6765864" y="528591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50" name="Rectangle 4649"/>
            <p:cNvSpPr/>
            <p:nvPr/>
          </p:nvSpPr>
          <p:spPr bwMode="auto">
            <a:xfrm>
              <a:off x="6765864" y="538658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51" name="Rectangle 4650"/>
            <p:cNvSpPr/>
            <p:nvPr/>
          </p:nvSpPr>
          <p:spPr bwMode="auto">
            <a:xfrm>
              <a:off x="6765864" y="548725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52" name="Rectangle 4651"/>
            <p:cNvSpPr/>
            <p:nvPr/>
          </p:nvSpPr>
          <p:spPr bwMode="auto">
            <a:xfrm>
              <a:off x="6765864" y="558792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53" name="Rectangle 4652"/>
            <p:cNvSpPr/>
            <p:nvPr/>
          </p:nvSpPr>
          <p:spPr bwMode="auto">
            <a:xfrm>
              <a:off x="6765864" y="568859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54" name="Rectangle 4653"/>
            <p:cNvSpPr/>
            <p:nvPr/>
          </p:nvSpPr>
          <p:spPr bwMode="auto">
            <a:xfrm>
              <a:off x="6765864" y="3775874"/>
              <a:ext cx="95861" cy="88899"/>
            </a:xfrm>
            <a:prstGeom prst="rect">
              <a:avLst/>
            </a:prstGeom>
            <a:solidFill>
              <a:srgbClr val="3366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55" name="Rectangle 4654"/>
            <p:cNvSpPr/>
            <p:nvPr/>
          </p:nvSpPr>
          <p:spPr bwMode="auto">
            <a:xfrm>
              <a:off x="6765864" y="3876543"/>
              <a:ext cx="95861" cy="88899"/>
            </a:xfrm>
            <a:prstGeom prst="rect">
              <a:avLst/>
            </a:prstGeom>
            <a:solidFill>
              <a:srgbClr val="00B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56" name="Rectangle 4655"/>
            <p:cNvSpPr/>
            <p:nvPr/>
          </p:nvSpPr>
          <p:spPr bwMode="auto">
            <a:xfrm>
              <a:off x="6765864" y="3977213"/>
              <a:ext cx="95861" cy="88899"/>
            </a:xfrm>
            <a:prstGeom prst="rect">
              <a:avLst/>
            </a:prstGeom>
            <a:solidFill>
              <a:srgbClr val="DDDDDD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57" name="Rectangle 4656"/>
            <p:cNvSpPr/>
            <p:nvPr/>
          </p:nvSpPr>
          <p:spPr bwMode="auto">
            <a:xfrm>
              <a:off x="6765864" y="4077882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58" name="Rectangle 4657"/>
            <p:cNvSpPr/>
            <p:nvPr/>
          </p:nvSpPr>
          <p:spPr bwMode="auto">
            <a:xfrm>
              <a:off x="6765864" y="4178552"/>
              <a:ext cx="95861" cy="88899"/>
            </a:xfrm>
            <a:prstGeom prst="rect">
              <a:avLst/>
            </a:prstGeom>
            <a:solidFill>
              <a:srgbClr val="996633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59" name="Rectangle 4658"/>
            <p:cNvSpPr/>
            <p:nvPr/>
          </p:nvSpPr>
          <p:spPr bwMode="auto">
            <a:xfrm>
              <a:off x="6765864" y="4279221"/>
              <a:ext cx="95861" cy="88899"/>
            </a:xfrm>
            <a:prstGeom prst="rect">
              <a:avLst/>
            </a:prstGeom>
            <a:solidFill>
              <a:srgbClr val="3333CC">
                <a:lumMod val="60000"/>
                <a:lumOff val="40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60" name="Rectangle 4659"/>
            <p:cNvSpPr/>
            <p:nvPr/>
          </p:nvSpPr>
          <p:spPr bwMode="auto">
            <a:xfrm>
              <a:off x="6765864" y="4379890"/>
              <a:ext cx="95861" cy="88899"/>
            </a:xfrm>
            <a:prstGeom prst="rect">
              <a:avLst/>
            </a:prstGeom>
            <a:solidFill>
              <a:srgbClr val="7030A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61" name="Rectangle 4660"/>
            <p:cNvSpPr/>
            <p:nvPr/>
          </p:nvSpPr>
          <p:spPr bwMode="auto">
            <a:xfrm>
              <a:off x="6765864" y="448056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662" name="Group 4661"/>
          <p:cNvGrpSpPr/>
          <p:nvPr/>
        </p:nvGrpSpPr>
        <p:grpSpPr>
          <a:xfrm>
            <a:off x="2760489" y="3785832"/>
            <a:ext cx="95861" cy="2001617"/>
            <a:chOff x="6873253" y="3775874"/>
            <a:chExt cx="95861" cy="2001617"/>
          </a:xfrm>
        </p:grpSpPr>
        <p:sp>
          <p:nvSpPr>
            <p:cNvPr id="4663" name="Rectangle 4662"/>
            <p:cNvSpPr/>
            <p:nvPr/>
          </p:nvSpPr>
          <p:spPr bwMode="auto">
            <a:xfrm>
              <a:off x="6873253" y="458122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64" name="Rectangle 4663"/>
            <p:cNvSpPr/>
            <p:nvPr/>
          </p:nvSpPr>
          <p:spPr bwMode="auto">
            <a:xfrm>
              <a:off x="6873253" y="468189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65" name="Rectangle 4664"/>
            <p:cNvSpPr/>
            <p:nvPr/>
          </p:nvSpPr>
          <p:spPr bwMode="auto">
            <a:xfrm>
              <a:off x="6873253" y="478256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66" name="Rectangle 4665"/>
            <p:cNvSpPr/>
            <p:nvPr/>
          </p:nvSpPr>
          <p:spPr bwMode="auto">
            <a:xfrm>
              <a:off x="6873253" y="488323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67" name="Rectangle 4666"/>
            <p:cNvSpPr/>
            <p:nvPr/>
          </p:nvSpPr>
          <p:spPr bwMode="auto">
            <a:xfrm>
              <a:off x="6873253" y="498390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68" name="Rectangle 4667"/>
            <p:cNvSpPr/>
            <p:nvPr/>
          </p:nvSpPr>
          <p:spPr bwMode="auto">
            <a:xfrm>
              <a:off x="6873253" y="508457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69" name="Rectangle 4668"/>
            <p:cNvSpPr/>
            <p:nvPr/>
          </p:nvSpPr>
          <p:spPr bwMode="auto">
            <a:xfrm>
              <a:off x="6873253" y="518524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70" name="Rectangle 4669"/>
            <p:cNvSpPr/>
            <p:nvPr/>
          </p:nvSpPr>
          <p:spPr bwMode="auto">
            <a:xfrm>
              <a:off x="6873253" y="528591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71" name="Rectangle 4670"/>
            <p:cNvSpPr/>
            <p:nvPr/>
          </p:nvSpPr>
          <p:spPr bwMode="auto">
            <a:xfrm>
              <a:off x="6873253" y="538658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72" name="Rectangle 4671"/>
            <p:cNvSpPr/>
            <p:nvPr/>
          </p:nvSpPr>
          <p:spPr bwMode="auto">
            <a:xfrm>
              <a:off x="6873253" y="548725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73" name="Rectangle 4672"/>
            <p:cNvSpPr/>
            <p:nvPr/>
          </p:nvSpPr>
          <p:spPr bwMode="auto">
            <a:xfrm>
              <a:off x="6873253" y="558792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74" name="Rectangle 4673"/>
            <p:cNvSpPr/>
            <p:nvPr/>
          </p:nvSpPr>
          <p:spPr bwMode="auto">
            <a:xfrm>
              <a:off x="6873253" y="568859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75" name="Rectangle 4674"/>
            <p:cNvSpPr/>
            <p:nvPr/>
          </p:nvSpPr>
          <p:spPr bwMode="auto">
            <a:xfrm>
              <a:off x="6873253" y="377587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76" name="Rectangle 4675"/>
            <p:cNvSpPr/>
            <p:nvPr/>
          </p:nvSpPr>
          <p:spPr bwMode="auto">
            <a:xfrm>
              <a:off x="6873253" y="3876543"/>
              <a:ext cx="95861" cy="88899"/>
            </a:xfrm>
            <a:prstGeom prst="rect">
              <a:avLst/>
            </a:prstGeom>
            <a:solidFill>
              <a:srgbClr val="3366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77" name="Rectangle 4676"/>
            <p:cNvSpPr/>
            <p:nvPr/>
          </p:nvSpPr>
          <p:spPr bwMode="auto">
            <a:xfrm>
              <a:off x="6873253" y="3977213"/>
              <a:ext cx="95861" cy="88899"/>
            </a:xfrm>
            <a:prstGeom prst="rect">
              <a:avLst/>
            </a:prstGeom>
            <a:solidFill>
              <a:srgbClr val="00B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78" name="Rectangle 4677"/>
            <p:cNvSpPr/>
            <p:nvPr/>
          </p:nvSpPr>
          <p:spPr bwMode="auto">
            <a:xfrm>
              <a:off x="6873253" y="4077882"/>
              <a:ext cx="95861" cy="88899"/>
            </a:xfrm>
            <a:prstGeom prst="rect">
              <a:avLst/>
            </a:prstGeom>
            <a:solidFill>
              <a:srgbClr val="DDDDDD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79" name="Rectangle 4678"/>
            <p:cNvSpPr/>
            <p:nvPr/>
          </p:nvSpPr>
          <p:spPr bwMode="auto">
            <a:xfrm>
              <a:off x="6873253" y="4178552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80" name="Rectangle 4679"/>
            <p:cNvSpPr/>
            <p:nvPr/>
          </p:nvSpPr>
          <p:spPr bwMode="auto">
            <a:xfrm>
              <a:off x="6873253" y="4279221"/>
              <a:ext cx="95861" cy="88899"/>
            </a:xfrm>
            <a:prstGeom prst="rect">
              <a:avLst/>
            </a:prstGeom>
            <a:solidFill>
              <a:srgbClr val="996633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81" name="Rectangle 4680"/>
            <p:cNvSpPr/>
            <p:nvPr/>
          </p:nvSpPr>
          <p:spPr bwMode="auto">
            <a:xfrm>
              <a:off x="6873253" y="4379890"/>
              <a:ext cx="95861" cy="88899"/>
            </a:xfrm>
            <a:prstGeom prst="rect">
              <a:avLst/>
            </a:prstGeom>
            <a:solidFill>
              <a:srgbClr val="3333CC">
                <a:lumMod val="60000"/>
                <a:lumOff val="40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82" name="Rectangle 4681"/>
            <p:cNvSpPr/>
            <p:nvPr/>
          </p:nvSpPr>
          <p:spPr bwMode="auto">
            <a:xfrm>
              <a:off x="6873253" y="4480560"/>
              <a:ext cx="95861" cy="88899"/>
            </a:xfrm>
            <a:prstGeom prst="rect">
              <a:avLst/>
            </a:prstGeom>
            <a:solidFill>
              <a:srgbClr val="7030A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683" name="Group 4682"/>
          <p:cNvGrpSpPr/>
          <p:nvPr/>
        </p:nvGrpSpPr>
        <p:grpSpPr>
          <a:xfrm>
            <a:off x="3090204" y="3785832"/>
            <a:ext cx="95861" cy="2001617"/>
            <a:chOff x="6980642" y="3775874"/>
            <a:chExt cx="95861" cy="2001617"/>
          </a:xfrm>
        </p:grpSpPr>
        <p:sp>
          <p:nvSpPr>
            <p:cNvPr id="4684" name="Rectangle 4683"/>
            <p:cNvSpPr/>
            <p:nvPr/>
          </p:nvSpPr>
          <p:spPr bwMode="auto">
            <a:xfrm>
              <a:off x="6980642" y="4581229"/>
              <a:ext cx="95861" cy="88899"/>
            </a:xfrm>
            <a:prstGeom prst="rect">
              <a:avLst/>
            </a:prstGeom>
            <a:solidFill>
              <a:srgbClr val="7030A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85" name="Rectangle 4684"/>
            <p:cNvSpPr/>
            <p:nvPr/>
          </p:nvSpPr>
          <p:spPr bwMode="auto">
            <a:xfrm>
              <a:off x="6980642" y="468189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86" name="Rectangle 4685"/>
            <p:cNvSpPr/>
            <p:nvPr/>
          </p:nvSpPr>
          <p:spPr bwMode="auto">
            <a:xfrm>
              <a:off x="6980642" y="478256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87" name="Rectangle 4686"/>
            <p:cNvSpPr/>
            <p:nvPr/>
          </p:nvSpPr>
          <p:spPr bwMode="auto">
            <a:xfrm>
              <a:off x="6980642" y="488323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88" name="Rectangle 4687"/>
            <p:cNvSpPr/>
            <p:nvPr/>
          </p:nvSpPr>
          <p:spPr bwMode="auto">
            <a:xfrm>
              <a:off x="6980642" y="498390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89" name="Rectangle 4688"/>
            <p:cNvSpPr/>
            <p:nvPr/>
          </p:nvSpPr>
          <p:spPr bwMode="auto">
            <a:xfrm>
              <a:off x="6980642" y="508457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90" name="Rectangle 4689"/>
            <p:cNvSpPr/>
            <p:nvPr/>
          </p:nvSpPr>
          <p:spPr bwMode="auto">
            <a:xfrm>
              <a:off x="6980642" y="518524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91" name="Rectangle 4690"/>
            <p:cNvSpPr/>
            <p:nvPr/>
          </p:nvSpPr>
          <p:spPr bwMode="auto">
            <a:xfrm>
              <a:off x="6980642" y="528591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92" name="Rectangle 4691"/>
            <p:cNvSpPr/>
            <p:nvPr/>
          </p:nvSpPr>
          <p:spPr bwMode="auto">
            <a:xfrm>
              <a:off x="6980642" y="538658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93" name="Rectangle 4692"/>
            <p:cNvSpPr/>
            <p:nvPr/>
          </p:nvSpPr>
          <p:spPr bwMode="auto">
            <a:xfrm>
              <a:off x="6980642" y="548725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94" name="Rectangle 4693"/>
            <p:cNvSpPr/>
            <p:nvPr/>
          </p:nvSpPr>
          <p:spPr bwMode="auto">
            <a:xfrm>
              <a:off x="6980642" y="558792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95" name="Rectangle 4694"/>
            <p:cNvSpPr/>
            <p:nvPr/>
          </p:nvSpPr>
          <p:spPr bwMode="auto">
            <a:xfrm>
              <a:off x="6980642" y="568859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96" name="Rectangle 4695"/>
            <p:cNvSpPr/>
            <p:nvPr/>
          </p:nvSpPr>
          <p:spPr bwMode="auto">
            <a:xfrm>
              <a:off x="6980642" y="377587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97" name="Rectangle 4696"/>
            <p:cNvSpPr/>
            <p:nvPr/>
          </p:nvSpPr>
          <p:spPr bwMode="auto">
            <a:xfrm>
              <a:off x="6980642" y="387654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98" name="Rectangle 4697"/>
            <p:cNvSpPr/>
            <p:nvPr/>
          </p:nvSpPr>
          <p:spPr bwMode="auto">
            <a:xfrm>
              <a:off x="6980642" y="3977213"/>
              <a:ext cx="95861" cy="88899"/>
            </a:xfrm>
            <a:prstGeom prst="rect">
              <a:avLst/>
            </a:prstGeom>
            <a:solidFill>
              <a:srgbClr val="3366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699" name="Rectangle 4698"/>
            <p:cNvSpPr/>
            <p:nvPr/>
          </p:nvSpPr>
          <p:spPr bwMode="auto">
            <a:xfrm>
              <a:off x="6980642" y="4077882"/>
              <a:ext cx="95861" cy="88899"/>
            </a:xfrm>
            <a:prstGeom prst="rect">
              <a:avLst/>
            </a:prstGeom>
            <a:solidFill>
              <a:srgbClr val="00B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00" name="Rectangle 4699"/>
            <p:cNvSpPr/>
            <p:nvPr/>
          </p:nvSpPr>
          <p:spPr bwMode="auto">
            <a:xfrm>
              <a:off x="6980642" y="4178552"/>
              <a:ext cx="95861" cy="88899"/>
            </a:xfrm>
            <a:prstGeom prst="rect">
              <a:avLst/>
            </a:prstGeom>
            <a:solidFill>
              <a:srgbClr val="DDDDDD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01" name="Rectangle 4700"/>
            <p:cNvSpPr/>
            <p:nvPr/>
          </p:nvSpPr>
          <p:spPr bwMode="auto">
            <a:xfrm>
              <a:off x="6980642" y="4279221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02" name="Rectangle 4701"/>
            <p:cNvSpPr/>
            <p:nvPr/>
          </p:nvSpPr>
          <p:spPr bwMode="auto">
            <a:xfrm>
              <a:off x="6980642" y="4379890"/>
              <a:ext cx="95861" cy="88899"/>
            </a:xfrm>
            <a:prstGeom prst="rect">
              <a:avLst/>
            </a:prstGeom>
            <a:solidFill>
              <a:srgbClr val="996633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03" name="Rectangle 4702"/>
            <p:cNvSpPr/>
            <p:nvPr/>
          </p:nvSpPr>
          <p:spPr bwMode="auto">
            <a:xfrm>
              <a:off x="6980642" y="4480560"/>
              <a:ext cx="95861" cy="88899"/>
            </a:xfrm>
            <a:prstGeom prst="rect">
              <a:avLst/>
            </a:prstGeom>
            <a:solidFill>
              <a:srgbClr val="3333CC">
                <a:lumMod val="60000"/>
                <a:lumOff val="40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704" name="Group 4703"/>
          <p:cNvGrpSpPr/>
          <p:nvPr/>
        </p:nvGrpSpPr>
        <p:grpSpPr>
          <a:xfrm>
            <a:off x="3419919" y="3785832"/>
            <a:ext cx="95861" cy="2001617"/>
            <a:chOff x="7088031" y="3775874"/>
            <a:chExt cx="95861" cy="2001617"/>
          </a:xfrm>
        </p:grpSpPr>
        <p:sp>
          <p:nvSpPr>
            <p:cNvPr id="4705" name="Rectangle 4704"/>
            <p:cNvSpPr/>
            <p:nvPr/>
          </p:nvSpPr>
          <p:spPr bwMode="auto">
            <a:xfrm>
              <a:off x="7088031" y="4581229"/>
              <a:ext cx="95861" cy="88899"/>
            </a:xfrm>
            <a:prstGeom prst="rect">
              <a:avLst/>
            </a:prstGeom>
            <a:solidFill>
              <a:srgbClr val="3333CC">
                <a:lumMod val="60000"/>
                <a:lumOff val="40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06" name="Rectangle 4705"/>
            <p:cNvSpPr/>
            <p:nvPr/>
          </p:nvSpPr>
          <p:spPr bwMode="auto">
            <a:xfrm>
              <a:off x="7088031" y="4681898"/>
              <a:ext cx="95861" cy="88899"/>
            </a:xfrm>
            <a:prstGeom prst="rect">
              <a:avLst/>
            </a:prstGeom>
            <a:solidFill>
              <a:srgbClr val="7030A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07" name="Rectangle 4706"/>
            <p:cNvSpPr/>
            <p:nvPr/>
          </p:nvSpPr>
          <p:spPr bwMode="auto">
            <a:xfrm>
              <a:off x="7088031" y="478256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08" name="Rectangle 4707"/>
            <p:cNvSpPr/>
            <p:nvPr/>
          </p:nvSpPr>
          <p:spPr bwMode="auto">
            <a:xfrm>
              <a:off x="7088031" y="488323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09" name="Rectangle 4708"/>
            <p:cNvSpPr/>
            <p:nvPr/>
          </p:nvSpPr>
          <p:spPr bwMode="auto">
            <a:xfrm>
              <a:off x="7088031" y="498390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10" name="Rectangle 4709"/>
            <p:cNvSpPr/>
            <p:nvPr/>
          </p:nvSpPr>
          <p:spPr bwMode="auto">
            <a:xfrm>
              <a:off x="7088031" y="508457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11" name="Rectangle 4710"/>
            <p:cNvSpPr/>
            <p:nvPr/>
          </p:nvSpPr>
          <p:spPr bwMode="auto">
            <a:xfrm>
              <a:off x="7088031" y="518524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12" name="Rectangle 4711"/>
            <p:cNvSpPr/>
            <p:nvPr/>
          </p:nvSpPr>
          <p:spPr bwMode="auto">
            <a:xfrm>
              <a:off x="7088031" y="528591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13" name="Rectangle 4712"/>
            <p:cNvSpPr/>
            <p:nvPr/>
          </p:nvSpPr>
          <p:spPr bwMode="auto">
            <a:xfrm>
              <a:off x="7088031" y="538658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14" name="Rectangle 4713"/>
            <p:cNvSpPr/>
            <p:nvPr/>
          </p:nvSpPr>
          <p:spPr bwMode="auto">
            <a:xfrm>
              <a:off x="7088031" y="548725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15" name="Rectangle 4714"/>
            <p:cNvSpPr/>
            <p:nvPr/>
          </p:nvSpPr>
          <p:spPr bwMode="auto">
            <a:xfrm>
              <a:off x="7088031" y="558792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16" name="Rectangle 4715"/>
            <p:cNvSpPr/>
            <p:nvPr/>
          </p:nvSpPr>
          <p:spPr bwMode="auto">
            <a:xfrm>
              <a:off x="7088031" y="568859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17" name="Rectangle 4716"/>
            <p:cNvSpPr/>
            <p:nvPr/>
          </p:nvSpPr>
          <p:spPr bwMode="auto">
            <a:xfrm>
              <a:off x="7088031" y="377587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18" name="Rectangle 4717"/>
            <p:cNvSpPr/>
            <p:nvPr/>
          </p:nvSpPr>
          <p:spPr bwMode="auto">
            <a:xfrm>
              <a:off x="7088031" y="387654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19" name="Rectangle 4718"/>
            <p:cNvSpPr/>
            <p:nvPr/>
          </p:nvSpPr>
          <p:spPr bwMode="auto">
            <a:xfrm>
              <a:off x="7088031" y="397721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20" name="Rectangle 4719"/>
            <p:cNvSpPr/>
            <p:nvPr/>
          </p:nvSpPr>
          <p:spPr bwMode="auto">
            <a:xfrm>
              <a:off x="7088031" y="4077882"/>
              <a:ext cx="95861" cy="88899"/>
            </a:xfrm>
            <a:prstGeom prst="rect">
              <a:avLst/>
            </a:prstGeom>
            <a:solidFill>
              <a:srgbClr val="3366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21" name="Rectangle 4720"/>
            <p:cNvSpPr/>
            <p:nvPr/>
          </p:nvSpPr>
          <p:spPr bwMode="auto">
            <a:xfrm>
              <a:off x="7088031" y="4178552"/>
              <a:ext cx="95861" cy="88899"/>
            </a:xfrm>
            <a:prstGeom prst="rect">
              <a:avLst/>
            </a:prstGeom>
            <a:solidFill>
              <a:srgbClr val="00B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22" name="Rectangle 4721"/>
            <p:cNvSpPr/>
            <p:nvPr/>
          </p:nvSpPr>
          <p:spPr bwMode="auto">
            <a:xfrm>
              <a:off x="7088031" y="4279221"/>
              <a:ext cx="95861" cy="88899"/>
            </a:xfrm>
            <a:prstGeom prst="rect">
              <a:avLst/>
            </a:prstGeom>
            <a:solidFill>
              <a:srgbClr val="DDDDDD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23" name="Rectangle 4722"/>
            <p:cNvSpPr/>
            <p:nvPr/>
          </p:nvSpPr>
          <p:spPr bwMode="auto">
            <a:xfrm>
              <a:off x="7088031" y="4379890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24" name="Rectangle 4723"/>
            <p:cNvSpPr/>
            <p:nvPr/>
          </p:nvSpPr>
          <p:spPr bwMode="auto">
            <a:xfrm>
              <a:off x="7088031" y="4480560"/>
              <a:ext cx="95861" cy="88899"/>
            </a:xfrm>
            <a:prstGeom prst="rect">
              <a:avLst/>
            </a:prstGeom>
            <a:solidFill>
              <a:srgbClr val="996633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725" name="Group 4724"/>
          <p:cNvGrpSpPr/>
          <p:nvPr/>
        </p:nvGrpSpPr>
        <p:grpSpPr>
          <a:xfrm>
            <a:off x="3749634" y="3785832"/>
            <a:ext cx="95861" cy="2001617"/>
            <a:chOff x="7195420" y="3775874"/>
            <a:chExt cx="95861" cy="2001617"/>
          </a:xfrm>
        </p:grpSpPr>
        <p:sp>
          <p:nvSpPr>
            <p:cNvPr id="4726" name="Rectangle 4725"/>
            <p:cNvSpPr/>
            <p:nvPr/>
          </p:nvSpPr>
          <p:spPr bwMode="auto">
            <a:xfrm>
              <a:off x="7195420" y="4581229"/>
              <a:ext cx="95861" cy="88899"/>
            </a:xfrm>
            <a:prstGeom prst="rect">
              <a:avLst/>
            </a:prstGeom>
            <a:solidFill>
              <a:srgbClr val="996633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27" name="Rectangle 4726"/>
            <p:cNvSpPr/>
            <p:nvPr/>
          </p:nvSpPr>
          <p:spPr bwMode="auto">
            <a:xfrm>
              <a:off x="7195420" y="4681898"/>
              <a:ext cx="95861" cy="88899"/>
            </a:xfrm>
            <a:prstGeom prst="rect">
              <a:avLst/>
            </a:prstGeom>
            <a:solidFill>
              <a:srgbClr val="3333CC">
                <a:lumMod val="60000"/>
                <a:lumOff val="40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28" name="Rectangle 4727"/>
            <p:cNvSpPr/>
            <p:nvPr/>
          </p:nvSpPr>
          <p:spPr bwMode="auto">
            <a:xfrm>
              <a:off x="7195420" y="4782568"/>
              <a:ext cx="95861" cy="88899"/>
            </a:xfrm>
            <a:prstGeom prst="rect">
              <a:avLst/>
            </a:prstGeom>
            <a:solidFill>
              <a:srgbClr val="7030A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29" name="Rectangle 4728"/>
            <p:cNvSpPr/>
            <p:nvPr/>
          </p:nvSpPr>
          <p:spPr bwMode="auto">
            <a:xfrm>
              <a:off x="7195420" y="488323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30" name="Rectangle 4729"/>
            <p:cNvSpPr/>
            <p:nvPr/>
          </p:nvSpPr>
          <p:spPr bwMode="auto">
            <a:xfrm>
              <a:off x="7195420" y="498390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31" name="Rectangle 4730"/>
            <p:cNvSpPr/>
            <p:nvPr/>
          </p:nvSpPr>
          <p:spPr bwMode="auto">
            <a:xfrm>
              <a:off x="7195420" y="508457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32" name="Rectangle 4731"/>
            <p:cNvSpPr/>
            <p:nvPr/>
          </p:nvSpPr>
          <p:spPr bwMode="auto">
            <a:xfrm>
              <a:off x="7195420" y="518524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33" name="Rectangle 4732"/>
            <p:cNvSpPr/>
            <p:nvPr/>
          </p:nvSpPr>
          <p:spPr bwMode="auto">
            <a:xfrm>
              <a:off x="7195420" y="528591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34" name="Rectangle 4733"/>
            <p:cNvSpPr/>
            <p:nvPr/>
          </p:nvSpPr>
          <p:spPr bwMode="auto">
            <a:xfrm>
              <a:off x="7195420" y="538658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35" name="Rectangle 4734"/>
            <p:cNvSpPr/>
            <p:nvPr/>
          </p:nvSpPr>
          <p:spPr bwMode="auto">
            <a:xfrm>
              <a:off x="7195420" y="548725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36" name="Rectangle 4735"/>
            <p:cNvSpPr/>
            <p:nvPr/>
          </p:nvSpPr>
          <p:spPr bwMode="auto">
            <a:xfrm>
              <a:off x="7195420" y="558792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37" name="Rectangle 4736"/>
            <p:cNvSpPr/>
            <p:nvPr/>
          </p:nvSpPr>
          <p:spPr bwMode="auto">
            <a:xfrm>
              <a:off x="7195420" y="568859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38" name="Rectangle 4737"/>
            <p:cNvSpPr/>
            <p:nvPr/>
          </p:nvSpPr>
          <p:spPr bwMode="auto">
            <a:xfrm>
              <a:off x="7195420" y="377587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39" name="Rectangle 4738"/>
            <p:cNvSpPr/>
            <p:nvPr/>
          </p:nvSpPr>
          <p:spPr bwMode="auto">
            <a:xfrm>
              <a:off x="7195420" y="387654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40" name="Rectangle 4739"/>
            <p:cNvSpPr/>
            <p:nvPr/>
          </p:nvSpPr>
          <p:spPr bwMode="auto">
            <a:xfrm>
              <a:off x="7195420" y="397721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41" name="Rectangle 4740"/>
            <p:cNvSpPr/>
            <p:nvPr/>
          </p:nvSpPr>
          <p:spPr bwMode="auto">
            <a:xfrm>
              <a:off x="7195420" y="407788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42" name="Rectangle 4741"/>
            <p:cNvSpPr/>
            <p:nvPr/>
          </p:nvSpPr>
          <p:spPr bwMode="auto">
            <a:xfrm>
              <a:off x="7195420" y="4178552"/>
              <a:ext cx="95861" cy="88899"/>
            </a:xfrm>
            <a:prstGeom prst="rect">
              <a:avLst/>
            </a:prstGeom>
            <a:solidFill>
              <a:srgbClr val="3366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43" name="Rectangle 4742"/>
            <p:cNvSpPr/>
            <p:nvPr/>
          </p:nvSpPr>
          <p:spPr bwMode="auto">
            <a:xfrm>
              <a:off x="7195420" y="4279221"/>
              <a:ext cx="95861" cy="88899"/>
            </a:xfrm>
            <a:prstGeom prst="rect">
              <a:avLst/>
            </a:prstGeom>
            <a:solidFill>
              <a:srgbClr val="00B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44" name="Rectangle 4743"/>
            <p:cNvSpPr/>
            <p:nvPr/>
          </p:nvSpPr>
          <p:spPr bwMode="auto">
            <a:xfrm>
              <a:off x="7195420" y="4379890"/>
              <a:ext cx="95861" cy="88899"/>
            </a:xfrm>
            <a:prstGeom prst="rect">
              <a:avLst/>
            </a:prstGeom>
            <a:solidFill>
              <a:srgbClr val="DDDDDD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45" name="Rectangle 4744"/>
            <p:cNvSpPr/>
            <p:nvPr/>
          </p:nvSpPr>
          <p:spPr bwMode="auto">
            <a:xfrm>
              <a:off x="7195420" y="4480560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746" name="Group 4745"/>
          <p:cNvGrpSpPr/>
          <p:nvPr/>
        </p:nvGrpSpPr>
        <p:grpSpPr>
          <a:xfrm>
            <a:off x="4079349" y="3785832"/>
            <a:ext cx="95861" cy="2001617"/>
            <a:chOff x="7302809" y="3775874"/>
            <a:chExt cx="95861" cy="2001617"/>
          </a:xfrm>
        </p:grpSpPr>
        <p:sp>
          <p:nvSpPr>
            <p:cNvPr id="4747" name="Rectangle 4746"/>
            <p:cNvSpPr/>
            <p:nvPr/>
          </p:nvSpPr>
          <p:spPr bwMode="auto">
            <a:xfrm>
              <a:off x="7302809" y="4581229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48" name="Rectangle 4747"/>
            <p:cNvSpPr/>
            <p:nvPr/>
          </p:nvSpPr>
          <p:spPr bwMode="auto">
            <a:xfrm>
              <a:off x="7302809" y="4681898"/>
              <a:ext cx="95861" cy="88899"/>
            </a:xfrm>
            <a:prstGeom prst="rect">
              <a:avLst/>
            </a:prstGeom>
            <a:solidFill>
              <a:srgbClr val="996633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49" name="Rectangle 4748"/>
            <p:cNvSpPr/>
            <p:nvPr/>
          </p:nvSpPr>
          <p:spPr bwMode="auto">
            <a:xfrm>
              <a:off x="7302809" y="4782568"/>
              <a:ext cx="95861" cy="88899"/>
            </a:xfrm>
            <a:prstGeom prst="rect">
              <a:avLst/>
            </a:prstGeom>
            <a:solidFill>
              <a:srgbClr val="3333CC">
                <a:lumMod val="60000"/>
                <a:lumOff val="40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50" name="Rectangle 4749"/>
            <p:cNvSpPr/>
            <p:nvPr/>
          </p:nvSpPr>
          <p:spPr bwMode="auto">
            <a:xfrm>
              <a:off x="7302809" y="4883237"/>
              <a:ext cx="95861" cy="88899"/>
            </a:xfrm>
            <a:prstGeom prst="rect">
              <a:avLst/>
            </a:prstGeom>
            <a:solidFill>
              <a:srgbClr val="7030A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51" name="Rectangle 4750"/>
            <p:cNvSpPr/>
            <p:nvPr/>
          </p:nvSpPr>
          <p:spPr bwMode="auto">
            <a:xfrm>
              <a:off x="7302809" y="498390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52" name="Rectangle 4751"/>
            <p:cNvSpPr/>
            <p:nvPr/>
          </p:nvSpPr>
          <p:spPr bwMode="auto">
            <a:xfrm>
              <a:off x="7302809" y="508457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53" name="Rectangle 4752"/>
            <p:cNvSpPr/>
            <p:nvPr/>
          </p:nvSpPr>
          <p:spPr bwMode="auto">
            <a:xfrm>
              <a:off x="7302809" y="518524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54" name="Rectangle 4753"/>
            <p:cNvSpPr/>
            <p:nvPr/>
          </p:nvSpPr>
          <p:spPr bwMode="auto">
            <a:xfrm>
              <a:off x="7302809" y="528591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55" name="Rectangle 4754"/>
            <p:cNvSpPr/>
            <p:nvPr/>
          </p:nvSpPr>
          <p:spPr bwMode="auto">
            <a:xfrm>
              <a:off x="7302809" y="538658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56" name="Rectangle 4755"/>
            <p:cNvSpPr/>
            <p:nvPr/>
          </p:nvSpPr>
          <p:spPr bwMode="auto">
            <a:xfrm>
              <a:off x="7302809" y="548725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57" name="Rectangle 4756"/>
            <p:cNvSpPr/>
            <p:nvPr/>
          </p:nvSpPr>
          <p:spPr bwMode="auto">
            <a:xfrm>
              <a:off x="7302809" y="558792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58" name="Rectangle 4757"/>
            <p:cNvSpPr/>
            <p:nvPr/>
          </p:nvSpPr>
          <p:spPr bwMode="auto">
            <a:xfrm>
              <a:off x="7302809" y="568859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59" name="Rectangle 4758"/>
            <p:cNvSpPr/>
            <p:nvPr/>
          </p:nvSpPr>
          <p:spPr bwMode="auto">
            <a:xfrm>
              <a:off x="7302809" y="377587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60" name="Rectangle 4759"/>
            <p:cNvSpPr/>
            <p:nvPr/>
          </p:nvSpPr>
          <p:spPr bwMode="auto">
            <a:xfrm>
              <a:off x="7302809" y="387654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61" name="Rectangle 4760"/>
            <p:cNvSpPr/>
            <p:nvPr/>
          </p:nvSpPr>
          <p:spPr bwMode="auto">
            <a:xfrm>
              <a:off x="7302809" y="397721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62" name="Rectangle 4761"/>
            <p:cNvSpPr/>
            <p:nvPr/>
          </p:nvSpPr>
          <p:spPr bwMode="auto">
            <a:xfrm>
              <a:off x="7302809" y="407788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63" name="Rectangle 4762"/>
            <p:cNvSpPr/>
            <p:nvPr/>
          </p:nvSpPr>
          <p:spPr bwMode="auto">
            <a:xfrm>
              <a:off x="7302809" y="417855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64" name="Rectangle 4763"/>
            <p:cNvSpPr/>
            <p:nvPr/>
          </p:nvSpPr>
          <p:spPr bwMode="auto">
            <a:xfrm>
              <a:off x="7302809" y="4279221"/>
              <a:ext cx="95861" cy="88899"/>
            </a:xfrm>
            <a:prstGeom prst="rect">
              <a:avLst/>
            </a:prstGeom>
            <a:solidFill>
              <a:srgbClr val="3366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65" name="Rectangle 4764"/>
            <p:cNvSpPr/>
            <p:nvPr/>
          </p:nvSpPr>
          <p:spPr bwMode="auto">
            <a:xfrm>
              <a:off x="7302809" y="4379890"/>
              <a:ext cx="95861" cy="88899"/>
            </a:xfrm>
            <a:prstGeom prst="rect">
              <a:avLst/>
            </a:prstGeom>
            <a:solidFill>
              <a:srgbClr val="00B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66" name="Rectangle 4765"/>
            <p:cNvSpPr/>
            <p:nvPr/>
          </p:nvSpPr>
          <p:spPr bwMode="auto">
            <a:xfrm>
              <a:off x="7302809" y="4480560"/>
              <a:ext cx="95861" cy="88899"/>
            </a:xfrm>
            <a:prstGeom prst="rect">
              <a:avLst/>
            </a:prstGeom>
            <a:solidFill>
              <a:srgbClr val="DDDDDD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767" name="Group 4766"/>
          <p:cNvGrpSpPr/>
          <p:nvPr/>
        </p:nvGrpSpPr>
        <p:grpSpPr>
          <a:xfrm>
            <a:off x="4409064" y="3785832"/>
            <a:ext cx="95861" cy="2001617"/>
            <a:chOff x="7410198" y="3775874"/>
            <a:chExt cx="95861" cy="2001617"/>
          </a:xfrm>
        </p:grpSpPr>
        <p:sp>
          <p:nvSpPr>
            <p:cNvPr id="4768" name="Rectangle 4767"/>
            <p:cNvSpPr/>
            <p:nvPr/>
          </p:nvSpPr>
          <p:spPr bwMode="auto">
            <a:xfrm>
              <a:off x="7410198" y="4581229"/>
              <a:ext cx="95861" cy="88899"/>
            </a:xfrm>
            <a:prstGeom prst="rect">
              <a:avLst/>
            </a:prstGeom>
            <a:solidFill>
              <a:srgbClr val="DDDDDD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69" name="Rectangle 4768"/>
            <p:cNvSpPr/>
            <p:nvPr/>
          </p:nvSpPr>
          <p:spPr bwMode="auto">
            <a:xfrm>
              <a:off x="7410198" y="4681898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70" name="Rectangle 4769"/>
            <p:cNvSpPr/>
            <p:nvPr/>
          </p:nvSpPr>
          <p:spPr bwMode="auto">
            <a:xfrm>
              <a:off x="7410198" y="4782568"/>
              <a:ext cx="95861" cy="88899"/>
            </a:xfrm>
            <a:prstGeom prst="rect">
              <a:avLst/>
            </a:prstGeom>
            <a:solidFill>
              <a:srgbClr val="996633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71" name="Rectangle 4770"/>
            <p:cNvSpPr/>
            <p:nvPr/>
          </p:nvSpPr>
          <p:spPr bwMode="auto">
            <a:xfrm>
              <a:off x="7410198" y="4883237"/>
              <a:ext cx="95861" cy="88899"/>
            </a:xfrm>
            <a:prstGeom prst="rect">
              <a:avLst/>
            </a:prstGeom>
            <a:solidFill>
              <a:srgbClr val="3333CC">
                <a:lumMod val="60000"/>
                <a:lumOff val="40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72" name="Rectangle 4771"/>
            <p:cNvSpPr/>
            <p:nvPr/>
          </p:nvSpPr>
          <p:spPr bwMode="auto">
            <a:xfrm>
              <a:off x="7410198" y="4983906"/>
              <a:ext cx="95861" cy="88899"/>
            </a:xfrm>
            <a:prstGeom prst="rect">
              <a:avLst/>
            </a:prstGeom>
            <a:solidFill>
              <a:srgbClr val="7030A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73" name="Rectangle 4772"/>
            <p:cNvSpPr/>
            <p:nvPr/>
          </p:nvSpPr>
          <p:spPr bwMode="auto">
            <a:xfrm>
              <a:off x="7410198" y="508457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74" name="Rectangle 4773"/>
            <p:cNvSpPr/>
            <p:nvPr/>
          </p:nvSpPr>
          <p:spPr bwMode="auto">
            <a:xfrm>
              <a:off x="7410198" y="518524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75" name="Rectangle 4774"/>
            <p:cNvSpPr/>
            <p:nvPr/>
          </p:nvSpPr>
          <p:spPr bwMode="auto">
            <a:xfrm>
              <a:off x="7410198" y="528591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76" name="Rectangle 4775"/>
            <p:cNvSpPr/>
            <p:nvPr/>
          </p:nvSpPr>
          <p:spPr bwMode="auto">
            <a:xfrm>
              <a:off x="7410198" y="538658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77" name="Rectangle 4776"/>
            <p:cNvSpPr/>
            <p:nvPr/>
          </p:nvSpPr>
          <p:spPr bwMode="auto">
            <a:xfrm>
              <a:off x="7410198" y="548725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78" name="Rectangle 4777"/>
            <p:cNvSpPr/>
            <p:nvPr/>
          </p:nvSpPr>
          <p:spPr bwMode="auto">
            <a:xfrm>
              <a:off x="7410198" y="558792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79" name="Rectangle 4778"/>
            <p:cNvSpPr/>
            <p:nvPr/>
          </p:nvSpPr>
          <p:spPr bwMode="auto">
            <a:xfrm>
              <a:off x="7410198" y="568859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80" name="Rectangle 4779"/>
            <p:cNvSpPr/>
            <p:nvPr/>
          </p:nvSpPr>
          <p:spPr bwMode="auto">
            <a:xfrm>
              <a:off x="7410198" y="377587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81" name="Rectangle 4780"/>
            <p:cNvSpPr/>
            <p:nvPr/>
          </p:nvSpPr>
          <p:spPr bwMode="auto">
            <a:xfrm>
              <a:off x="7410198" y="387654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82" name="Rectangle 4781"/>
            <p:cNvSpPr/>
            <p:nvPr/>
          </p:nvSpPr>
          <p:spPr bwMode="auto">
            <a:xfrm>
              <a:off x="7410198" y="397721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83" name="Rectangle 4782"/>
            <p:cNvSpPr/>
            <p:nvPr/>
          </p:nvSpPr>
          <p:spPr bwMode="auto">
            <a:xfrm>
              <a:off x="7410198" y="407788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84" name="Rectangle 4783"/>
            <p:cNvSpPr/>
            <p:nvPr/>
          </p:nvSpPr>
          <p:spPr bwMode="auto">
            <a:xfrm>
              <a:off x="7410198" y="417855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85" name="Rectangle 4784"/>
            <p:cNvSpPr/>
            <p:nvPr/>
          </p:nvSpPr>
          <p:spPr bwMode="auto">
            <a:xfrm>
              <a:off x="7410198" y="427922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86" name="Rectangle 4785"/>
            <p:cNvSpPr/>
            <p:nvPr/>
          </p:nvSpPr>
          <p:spPr bwMode="auto">
            <a:xfrm>
              <a:off x="7410198" y="4379890"/>
              <a:ext cx="95861" cy="88899"/>
            </a:xfrm>
            <a:prstGeom prst="rect">
              <a:avLst/>
            </a:prstGeom>
            <a:solidFill>
              <a:srgbClr val="3366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87" name="Rectangle 4786"/>
            <p:cNvSpPr/>
            <p:nvPr/>
          </p:nvSpPr>
          <p:spPr bwMode="auto">
            <a:xfrm>
              <a:off x="7410198" y="4480560"/>
              <a:ext cx="95861" cy="88899"/>
            </a:xfrm>
            <a:prstGeom prst="rect">
              <a:avLst/>
            </a:prstGeom>
            <a:solidFill>
              <a:srgbClr val="00B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788" name="Group 4787"/>
          <p:cNvGrpSpPr/>
          <p:nvPr/>
        </p:nvGrpSpPr>
        <p:grpSpPr>
          <a:xfrm>
            <a:off x="4738779" y="3785832"/>
            <a:ext cx="95861" cy="2001617"/>
            <a:chOff x="7517587" y="3775874"/>
            <a:chExt cx="95861" cy="2001617"/>
          </a:xfrm>
        </p:grpSpPr>
        <p:sp>
          <p:nvSpPr>
            <p:cNvPr id="4789" name="Rectangle 4788"/>
            <p:cNvSpPr/>
            <p:nvPr/>
          </p:nvSpPr>
          <p:spPr bwMode="auto">
            <a:xfrm>
              <a:off x="7517587" y="4581229"/>
              <a:ext cx="95861" cy="88899"/>
            </a:xfrm>
            <a:prstGeom prst="rect">
              <a:avLst/>
            </a:prstGeom>
            <a:solidFill>
              <a:srgbClr val="00B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90" name="Rectangle 4789"/>
            <p:cNvSpPr/>
            <p:nvPr/>
          </p:nvSpPr>
          <p:spPr bwMode="auto">
            <a:xfrm>
              <a:off x="7517587" y="4681898"/>
              <a:ext cx="95861" cy="88899"/>
            </a:xfrm>
            <a:prstGeom prst="rect">
              <a:avLst/>
            </a:prstGeom>
            <a:solidFill>
              <a:srgbClr val="DDDDDD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91" name="Rectangle 4790"/>
            <p:cNvSpPr/>
            <p:nvPr/>
          </p:nvSpPr>
          <p:spPr bwMode="auto">
            <a:xfrm>
              <a:off x="7517587" y="4782568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92" name="Rectangle 4791"/>
            <p:cNvSpPr/>
            <p:nvPr/>
          </p:nvSpPr>
          <p:spPr bwMode="auto">
            <a:xfrm>
              <a:off x="7517587" y="4883237"/>
              <a:ext cx="95861" cy="88899"/>
            </a:xfrm>
            <a:prstGeom prst="rect">
              <a:avLst/>
            </a:prstGeom>
            <a:solidFill>
              <a:srgbClr val="996633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93" name="Rectangle 4792"/>
            <p:cNvSpPr/>
            <p:nvPr/>
          </p:nvSpPr>
          <p:spPr bwMode="auto">
            <a:xfrm>
              <a:off x="7517587" y="4983906"/>
              <a:ext cx="95861" cy="88899"/>
            </a:xfrm>
            <a:prstGeom prst="rect">
              <a:avLst/>
            </a:prstGeom>
            <a:solidFill>
              <a:srgbClr val="3333CC">
                <a:lumMod val="60000"/>
                <a:lumOff val="40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94" name="Rectangle 4793"/>
            <p:cNvSpPr/>
            <p:nvPr/>
          </p:nvSpPr>
          <p:spPr bwMode="auto">
            <a:xfrm>
              <a:off x="7517587" y="5084576"/>
              <a:ext cx="95861" cy="88899"/>
            </a:xfrm>
            <a:prstGeom prst="rect">
              <a:avLst/>
            </a:prstGeom>
            <a:solidFill>
              <a:srgbClr val="7030A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95" name="Rectangle 4794"/>
            <p:cNvSpPr/>
            <p:nvPr/>
          </p:nvSpPr>
          <p:spPr bwMode="auto">
            <a:xfrm>
              <a:off x="7517587" y="518524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96" name="Rectangle 4795"/>
            <p:cNvSpPr/>
            <p:nvPr/>
          </p:nvSpPr>
          <p:spPr bwMode="auto">
            <a:xfrm>
              <a:off x="7517587" y="528591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97" name="Rectangle 4796"/>
            <p:cNvSpPr/>
            <p:nvPr/>
          </p:nvSpPr>
          <p:spPr bwMode="auto">
            <a:xfrm>
              <a:off x="7517587" y="538658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98" name="Rectangle 4797"/>
            <p:cNvSpPr/>
            <p:nvPr/>
          </p:nvSpPr>
          <p:spPr bwMode="auto">
            <a:xfrm>
              <a:off x="7517587" y="548725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799" name="Rectangle 4798"/>
            <p:cNvSpPr/>
            <p:nvPr/>
          </p:nvSpPr>
          <p:spPr bwMode="auto">
            <a:xfrm>
              <a:off x="7517587" y="558792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00" name="Rectangle 4799"/>
            <p:cNvSpPr/>
            <p:nvPr/>
          </p:nvSpPr>
          <p:spPr bwMode="auto">
            <a:xfrm>
              <a:off x="7517587" y="568859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01" name="Rectangle 4800"/>
            <p:cNvSpPr/>
            <p:nvPr/>
          </p:nvSpPr>
          <p:spPr bwMode="auto">
            <a:xfrm>
              <a:off x="7517587" y="377587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02" name="Rectangle 4801"/>
            <p:cNvSpPr/>
            <p:nvPr/>
          </p:nvSpPr>
          <p:spPr bwMode="auto">
            <a:xfrm>
              <a:off x="7517587" y="387654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03" name="Rectangle 4802"/>
            <p:cNvSpPr/>
            <p:nvPr/>
          </p:nvSpPr>
          <p:spPr bwMode="auto">
            <a:xfrm>
              <a:off x="7517587" y="397721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04" name="Rectangle 4803"/>
            <p:cNvSpPr/>
            <p:nvPr/>
          </p:nvSpPr>
          <p:spPr bwMode="auto">
            <a:xfrm>
              <a:off x="7517587" y="407788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05" name="Rectangle 4804"/>
            <p:cNvSpPr/>
            <p:nvPr/>
          </p:nvSpPr>
          <p:spPr bwMode="auto">
            <a:xfrm>
              <a:off x="7517587" y="417855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06" name="Rectangle 4805"/>
            <p:cNvSpPr/>
            <p:nvPr/>
          </p:nvSpPr>
          <p:spPr bwMode="auto">
            <a:xfrm>
              <a:off x="7517587" y="427922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07" name="Rectangle 4806"/>
            <p:cNvSpPr/>
            <p:nvPr/>
          </p:nvSpPr>
          <p:spPr bwMode="auto">
            <a:xfrm>
              <a:off x="7517587" y="437989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08" name="Rectangle 4807"/>
            <p:cNvSpPr/>
            <p:nvPr/>
          </p:nvSpPr>
          <p:spPr bwMode="auto">
            <a:xfrm>
              <a:off x="7517587" y="4480560"/>
              <a:ext cx="95861" cy="88899"/>
            </a:xfrm>
            <a:prstGeom prst="rect">
              <a:avLst/>
            </a:prstGeom>
            <a:solidFill>
              <a:srgbClr val="3366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809" name="Group 4808"/>
          <p:cNvGrpSpPr/>
          <p:nvPr/>
        </p:nvGrpSpPr>
        <p:grpSpPr>
          <a:xfrm>
            <a:off x="5068494" y="3785832"/>
            <a:ext cx="95861" cy="2001617"/>
            <a:chOff x="7624977" y="3775874"/>
            <a:chExt cx="95861" cy="2001617"/>
          </a:xfrm>
        </p:grpSpPr>
        <p:sp>
          <p:nvSpPr>
            <p:cNvPr id="4810" name="Rectangle 4809"/>
            <p:cNvSpPr/>
            <p:nvPr/>
          </p:nvSpPr>
          <p:spPr bwMode="auto">
            <a:xfrm>
              <a:off x="7624977" y="4581229"/>
              <a:ext cx="95861" cy="88899"/>
            </a:xfrm>
            <a:prstGeom prst="rect">
              <a:avLst/>
            </a:prstGeom>
            <a:solidFill>
              <a:srgbClr val="3366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11" name="Rectangle 4810"/>
            <p:cNvSpPr/>
            <p:nvPr/>
          </p:nvSpPr>
          <p:spPr bwMode="auto">
            <a:xfrm>
              <a:off x="7624977" y="4681898"/>
              <a:ext cx="95861" cy="88899"/>
            </a:xfrm>
            <a:prstGeom prst="rect">
              <a:avLst/>
            </a:prstGeom>
            <a:solidFill>
              <a:srgbClr val="00B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12" name="Rectangle 4811"/>
            <p:cNvSpPr/>
            <p:nvPr/>
          </p:nvSpPr>
          <p:spPr bwMode="auto">
            <a:xfrm>
              <a:off x="7624977" y="4782568"/>
              <a:ext cx="95861" cy="88899"/>
            </a:xfrm>
            <a:prstGeom prst="rect">
              <a:avLst/>
            </a:prstGeom>
            <a:solidFill>
              <a:srgbClr val="DDDDDD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13" name="Rectangle 4812"/>
            <p:cNvSpPr/>
            <p:nvPr/>
          </p:nvSpPr>
          <p:spPr bwMode="auto">
            <a:xfrm>
              <a:off x="7624977" y="4883237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14" name="Rectangle 4813"/>
            <p:cNvSpPr/>
            <p:nvPr/>
          </p:nvSpPr>
          <p:spPr bwMode="auto">
            <a:xfrm>
              <a:off x="7624977" y="4983906"/>
              <a:ext cx="95861" cy="88899"/>
            </a:xfrm>
            <a:prstGeom prst="rect">
              <a:avLst/>
            </a:prstGeom>
            <a:solidFill>
              <a:srgbClr val="996633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15" name="Rectangle 4814"/>
            <p:cNvSpPr/>
            <p:nvPr/>
          </p:nvSpPr>
          <p:spPr bwMode="auto">
            <a:xfrm>
              <a:off x="7624977" y="5084576"/>
              <a:ext cx="95861" cy="88899"/>
            </a:xfrm>
            <a:prstGeom prst="rect">
              <a:avLst/>
            </a:prstGeom>
            <a:solidFill>
              <a:srgbClr val="3333CC">
                <a:lumMod val="60000"/>
                <a:lumOff val="40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16" name="Rectangle 4815"/>
            <p:cNvSpPr/>
            <p:nvPr/>
          </p:nvSpPr>
          <p:spPr bwMode="auto">
            <a:xfrm>
              <a:off x="7624977" y="5185245"/>
              <a:ext cx="95861" cy="88899"/>
            </a:xfrm>
            <a:prstGeom prst="rect">
              <a:avLst/>
            </a:prstGeom>
            <a:solidFill>
              <a:srgbClr val="7030A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17" name="Rectangle 4816"/>
            <p:cNvSpPr/>
            <p:nvPr/>
          </p:nvSpPr>
          <p:spPr bwMode="auto">
            <a:xfrm>
              <a:off x="7624977" y="528591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18" name="Rectangle 4817"/>
            <p:cNvSpPr/>
            <p:nvPr/>
          </p:nvSpPr>
          <p:spPr bwMode="auto">
            <a:xfrm>
              <a:off x="7624977" y="538658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19" name="Rectangle 4818"/>
            <p:cNvSpPr/>
            <p:nvPr/>
          </p:nvSpPr>
          <p:spPr bwMode="auto">
            <a:xfrm>
              <a:off x="7624977" y="548725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20" name="Rectangle 4819"/>
            <p:cNvSpPr/>
            <p:nvPr/>
          </p:nvSpPr>
          <p:spPr bwMode="auto">
            <a:xfrm>
              <a:off x="7624977" y="558792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21" name="Rectangle 4820"/>
            <p:cNvSpPr/>
            <p:nvPr/>
          </p:nvSpPr>
          <p:spPr bwMode="auto">
            <a:xfrm>
              <a:off x="7624977" y="568859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22" name="Rectangle 4821"/>
            <p:cNvSpPr/>
            <p:nvPr/>
          </p:nvSpPr>
          <p:spPr bwMode="auto">
            <a:xfrm>
              <a:off x="7624977" y="377587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23" name="Rectangle 4822"/>
            <p:cNvSpPr/>
            <p:nvPr/>
          </p:nvSpPr>
          <p:spPr bwMode="auto">
            <a:xfrm>
              <a:off x="7624977" y="387654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24" name="Rectangle 4823"/>
            <p:cNvSpPr/>
            <p:nvPr/>
          </p:nvSpPr>
          <p:spPr bwMode="auto">
            <a:xfrm>
              <a:off x="7624977" y="397721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25" name="Rectangle 4824"/>
            <p:cNvSpPr/>
            <p:nvPr/>
          </p:nvSpPr>
          <p:spPr bwMode="auto">
            <a:xfrm>
              <a:off x="7624977" y="407788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26" name="Rectangle 4825"/>
            <p:cNvSpPr/>
            <p:nvPr/>
          </p:nvSpPr>
          <p:spPr bwMode="auto">
            <a:xfrm>
              <a:off x="7624977" y="417855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27" name="Rectangle 4826"/>
            <p:cNvSpPr/>
            <p:nvPr/>
          </p:nvSpPr>
          <p:spPr bwMode="auto">
            <a:xfrm>
              <a:off x="7624977" y="427922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28" name="Rectangle 4827"/>
            <p:cNvSpPr/>
            <p:nvPr/>
          </p:nvSpPr>
          <p:spPr bwMode="auto">
            <a:xfrm>
              <a:off x="7624977" y="437989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29" name="Rectangle 4828"/>
            <p:cNvSpPr/>
            <p:nvPr/>
          </p:nvSpPr>
          <p:spPr bwMode="auto">
            <a:xfrm>
              <a:off x="7624977" y="448056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830" name="Group 4829"/>
          <p:cNvGrpSpPr/>
          <p:nvPr/>
        </p:nvGrpSpPr>
        <p:grpSpPr>
          <a:xfrm>
            <a:off x="5398209" y="3785832"/>
            <a:ext cx="95861" cy="2001617"/>
            <a:chOff x="7732366" y="3775874"/>
            <a:chExt cx="95861" cy="2001617"/>
          </a:xfrm>
        </p:grpSpPr>
        <p:sp>
          <p:nvSpPr>
            <p:cNvPr id="4831" name="Rectangle 4830"/>
            <p:cNvSpPr/>
            <p:nvPr/>
          </p:nvSpPr>
          <p:spPr bwMode="auto">
            <a:xfrm>
              <a:off x="7732366" y="458122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32" name="Rectangle 4831"/>
            <p:cNvSpPr/>
            <p:nvPr/>
          </p:nvSpPr>
          <p:spPr bwMode="auto">
            <a:xfrm>
              <a:off x="7732366" y="4681898"/>
              <a:ext cx="95861" cy="88899"/>
            </a:xfrm>
            <a:prstGeom prst="rect">
              <a:avLst/>
            </a:prstGeom>
            <a:solidFill>
              <a:srgbClr val="3366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33" name="Rectangle 4832"/>
            <p:cNvSpPr/>
            <p:nvPr/>
          </p:nvSpPr>
          <p:spPr bwMode="auto">
            <a:xfrm>
              <a:off x="7732366" y="4782568"/>
              <a:ext cx="95861" cy="88899"/>
            </a:xfrm>
            <a:prstGeom prst="rect">
              <a:avLst/>
            </a:prstGeom>
            <a:solidFill>
              <a:srgbClr val="00B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34" name="Rectangle 4833"/>
            <p:cNvSpPr/>
            <p:nvPr/>
          </p:nvSpPr>
          <p:spPr bwMode="auto">
            <a:xfrm>
              <a:off x="7732366" y="4883237"/>
              <a:ext cx="95861" cy="88899"/>
            </a:xfrm>
            <a:prstGeom prst="rect">
              <a:avLst/>
            </a:prstGeom>
            <a:solidFill>
              <a:srgbClr val="DDDDDD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35" name="Rectangle 4834"/>
            <p:cNvSpPr/>
            <p:nvPr/>
          </p:nvSpPr>
          <p:spPr bwMode="auto">
            <a:xfrm>
              <a:off x="7732366" y="4983906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36" name="Rectangle 4835"/>
            <p:cNvSpPr/>
            <p:nvPr/>
          </p:nvSpPr>
          <p:spPr bwMode="auto">
            <a:xfrm>
              <a:off x="7732366" y="5084576"/>
              <a:ext cx="95861" cy="88899"/>
            </a:xfrm>
            <a:prstGeom prst="rect">
              <a:avLst/>
            </a:prstGeom>
            <a:solidFill>
              <a:srgbClr val="996633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37" name="Rectangle 4836"/>
            <p:cNvSpPr/>
            <p:nvPr/>
          </p:nvSpPr>
          <p:spPr bwMode="auto">
            <a:xfrm>
              <a:off x="7732366" y="5185245"/>
              <a:ext cx="95861" cy="88899"/>
            </a:xfrm>
            <a:prstGeom prst="rect">
              <a:avLst/>
            </a:prstGeom>
            <a:solidFill>
              <a:srgbClr val="3333CC">
                <a:lumMod val="60000"/>
                <a:lumOff val="40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38" name="Rectangle 4837"/>
            <p:cNvSpPr/>
            <p:nvPr/>
          </p:nvSpPr>
          <p:spPr bwMode="auto">
            <a:xfrm>
              <a:off x="7732366" y="5285914"/>
              <a:ext cx="95861" cy="88899"/>
            </a:xfrm>
            <a:prstGeom prst="rect">
              <a:avLst/>
            </a:prstGeom>
            <a:solidFill>
              <a:srgbClr val="7030A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39" name="Rectangle 4838"/>
            <p:cNvSpPr/>
            <p:nvPr/>
          </p:nvSpPr>
          <p:spPr bwMode="auto">
            <a:xfrm>
              <a:off x="7732366" y="538658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40" name="Rectangle 4839"/>
            <p:cNvSpPr/>
            <p:nvPr/>
          </p:nvSpPr>
          <p:spPr bwMode="auto">
            <a:xfrm>
              <a:off x="7732366" y="548725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41" name="Rectangle 4840"/>
            <p:cNvSpPr/>
            <p:nvPr/>
          </p:nvSpPr>
          <p:spPr bwMode="auto">
            <a:xfrm>
              <a:off x="7732366" y="558792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42" name="Rectangle 4841"/>
            <p:cNvSpPr/>
            <p:nvPr/>
          </p:nvSpPr>
          <p:spPr bwMode="auto">
            <a:xfrm>
              <a:off x="7732366" y="568859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43" name="Rectangle 4842"/>
            <p:cNvSpPr/>
            <p:nvPr/>
          </p:nvSpPr>
          <p:spPr bwMode="auto">
            <a:xfrm>
              <a:off x="7732366" y="377587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44" name="Rectangle 4843"/>
            <p:cNvSpPr/>
            <p:nvPr/>
          </p:nvSpPr>
          <p:spPr bwMode="auto">
            <a:xfrm>
              <a:off x="7732366" y="387654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45" name="Rectangle 4844"/>
            <p:cNvSpPr/>
            <p:nvPr/>
          </p:nvSpPr>
          <p:spPr bwMode="auto">
            <a:xfrm>
              <a:off x="7732366" y="397721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46" name="Rectangle 4845"/>
            <p:cNvSpPr/>
            <p:nvPr/>
          </p:nvSpPr>
          <p:spPr bwMode="auto">
            <a:xfrm>
              <a:off x="7732366" y="407788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47" name="Rectangle 4846"/>
            <p:cNvSpPr/>
            <p:nvPr/>
          </p:nvSpPr>
          <p:spPr bwMode="auto">
            <a:xfrm>
              <a:off x="7732366" y="417855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48" name="Rectangle 4847"/>
            <p:cNvSpPr/>
            <p:nvPr/>
          </p:nvSpPr>
          <p:spPr bwMode="auto">
            <a:xfrm>
              <a:off x="7732366" y="427922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49" name="Rectangle 4848"/>
            <p:cNvSpPr/>
            <p:nvPr/>
          </p:nvSpPr>
          <p:spPr bwMode="auto">
            <a:xfrm>
              <a:off x="7732366" y="437989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50" name="Rectangle 4849"/>
            <p:cNvSpPr/>
            <p:nvPr/>
          </p:nvSpPr>
          <p:spPr bwMode="auto">
            <a:xfrm>
              <a:off x="7732366" y="448056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851" name="Group 4850"/>
          <p:cNvGrpSpPr/>
          <p:nvPr/>
        </p:nvGrpSpPr>
        <p:grpSpPr>
          <a:xfrm>
            <a:off x="5727924" y="3785832"/>
            <a:ext cx="95861" cy="2001617"/>
            <a:chOff x="7839755" y="3775874"/>
            <a:chExt cx="95861" cy="2001617"/>
          </a:xfrm>
        </p:grpSpPr>
        <p:sp>
          <p:nvSpPr>
            <p:cNvPr id="4852" name="Rectangle 4851"/>
            <p:cNvSpPr/>
            <p:nvPr/>
          </p:nvSpPr>
          <p:spPr bwMode="auto">
            <a:xfrm>
              <a:off x="7839755" y="458122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53" name="Rectangle 4852"/>
            <p:cNvSpPr/>
            <p:nvPr/>
          </p:nvSpPr>
          <p:spPr bwMode="auto">
            <a:xfrm>
              <a:off x="7839755" y="468189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54" name="Rectangle 4853"/>
            <p:cNvSpPr/>
            <p:nvPr/>
          </p:nvSpPr>
          <p:spPr bwMode="auto">
            <a:xfrm>
              <a:off x="7839755" y="4782568"/>
              <a:ext cx="95861" cy="88899"/>
            </a:xfrm>
            <a:prstGeom prst="rect">
              <a:avLst/>
            </a:prstGeom>
            <a:solidFill>
              <a:srgbClr val="3366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55" name="Rectangle 4854"/>
            <p:cNvSpPr/>
            <p:nvPr/>
          </p:nvSpPr>
          <p:spPr bwMode="auto">
            <a:xfrm>
              <a:off x="7839755" y="4883237"/>
              <a:ext cx="95861" cy="88899"/>
            </a:xfrm>
            <a:prstGeom prst="rect">
              <a:avLst/>
            </a:prstGeom>
            <a:solidFill>
              <a:srgbClr val="00B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56" name="Rectangle 4855"/>
            <p:cNvSpPr/>
            <p:nvPr/>
          </p:nvSpPr>
          <p:spPr bwMode="auto">
            <a:xfrm>
              <a:off x="7839755" y="4983906"/>
              <a:ext cx="95861" cy="88899"/>
            </a:xfrm>
            <a:prstGeom prst="rect">
              <a:avLst/>
            </a:prstGeom>
            <a:solidFill>
              <a:srgbClr val="DDDDDD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57" name="Rectangle 4856"/>
            <p:cNvSpPr/>
            <p:nvPr/>
          </p:nvSpPr>
          <p:spPr bwMode="auto">
            <a:xfrm>
              <a:off x="7839755" y="5084576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58" name="Rectangle 4857"/>
            <p:cNvSpPr/>
            <p:nvPr/>
          </p:nvSpPr>
          <p:spPr bwMode="auto">
            <a:xfrm>
              <a:off x="7839755" y="5185245"/>
              <a:ext cx="95861" cy="88899"/>
            </a:xfrm>
            <a:prstGeom prst="rect">
              <a:avLst/>
            </a:prstGeom>
            <a:solidFill>
              <a:srgbClr val="996633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59" name="Rectangle 4858"/>
            <p:cNvSpPr/>
            <p:nvPr/>
          </p:nvSpPr>
          <p:spPr bwMode="auto">
            <a:xfrm>
              <a:off x="7839755" y="5285914"/>
              <a:ext cx="95861" cy="88899"/>
            </a:xfrm>
            <a:prstGeom prst="rect">
              <a:avLst/>
            </a:prstGeom>
            <a:solidFill>
              <a:srgbClr val="3333CC">
                <a:lumMod val="60000"/>
                <a:lumOff val="40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60" name="Rectangle 4859"/>
            <p:cNvSpPr/>
            <p:nvPr/>
          </p:nvSpPr>
          <p:spPr bwMode="auto">
            <a:xfrm>
              <a:off x="7839755" y="5386584"/>
              <a:ext cx="95861" cy="88899"/>
            </a:xfrm>
            <a:prstGeom prst="rect">
              <a:avLst/>
            </a:prstGeom>
            <a:solidFill>
              <a:srgbClr val="7030A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61" name="Rectangle 4860"/>
            <p:cNvSpPr/>
            <p:nvPr/>
          </p:nvSpPr>
          <p:spPr bwMode="auto">
            <a:xfrm>
              <a:off x="7839755" y="548725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62" name="Rectangle 4861"/>
            <p:cNvSpPr/>
            <p:nvPr/>
          </p:nvSpPr>
          <p:spPr bwMode="auto">
            <a:xfrm>
              <a:off x="7839755" y="558792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63" name="Rectangle 4862"/>
            <p:cNvSpPr/>
            <p:nvPr/>
          </p:nvSpPr>
          <p:spPr bwMode="auto">
            <a:xfrm>
              <a:off x="7839755" y="568859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64" name="Rectangle 4863"/>
            <p:cNvSpPr/>
            <p:nvPr/>
          </p:nvSpPr>
          <p:spPr bwMode="auto">
            <a:xfrm>
              <a:off x="7839755" y="377587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65" name="Rectangle 4864"/>
            <p:cNvSpPr/>
            <p:nvPr/>
          </p:nvSpPr>
          <p:spPr bwMode="auto">
            <a:xfrm>
              <a:off x="7839755" y="387654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66" name="Rectangle 4865"/>
            <p:cNvSpPr/>
            <p:nvPr/>
          </p:nvSpPr>
          <p:spPr bwMode="auto">
            <a:xfrm>
              <a:off x="7839755" y="397721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67" name="Rectangle 4866"/>
            <p:cNvSpPr/>
            <p:nvPr/>
          </p:nvSpPr>
          <p:spPr bwMode="auto">
            <a:xfrm>
              <a:off x="7839755" y="407788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68" name="Rectangle 4867"/>
            <p:cNvSpPr/>
            <p:nvPr/>
          </p:nvSpPr>
          <p:spPr bwMode="auto">
            <a:xfrm>
              <a:off x="7839755" y="417855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69" name="Rectangle 4868"/>
            <p:cNvSpPr/>
            <p:nvPr/>
          </p:nvSpPr>
          <p:spPr bwMode="auto">
            <a:xfrm>
              <a:off x="7839755" y="427922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70" name="Rectangle 4869"/>
            <p:cNvSpPr/>
            <p:nvPr/>
          </p:nvSpPr>
          <p:spPr bwMode="auto">
            <a:xfrm>
              <a:off x="7839755" y="437989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71" name="Rectangle 4870"/>
            <p:cNvSpPr/>
            <p:nvPr/>
          </p:nvSpPr>
          <p:spPr bwMode="auto">
            <a:xfrm>
              <a:off x="7839755" y="448056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872" name="Group 4871"/>
          <p:cNvGrpSpPr/>
          <p:nvPr/>
        </p:nvGrpSpPr>
        <p:grpSpPr>
          <a:xfrm>
            <a:off x="6057639" y="3785832"/>
            <a:ext cx="95861" cy="2001617"/>
            <a:chOff x="7947144" y="3775874"/>
            <a:chExt cx="95861" cy="2001617"/>
          </a:xfrm>
        </p:grpSpPr>
        <p:sp>
          <p:nvSpPr>
            <p:cNvPr id="4873" name="Rectangle 4872"/>
            <p:cNvSpPr/>
            <p:nvPr/>
          </p:nvSpPr>
          <p:spPr bwMode="auto">
            <a:xfrm>
              <a:off x="7947144" y="458122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74" name="Rectangle 4873"/>
            <p:cNvSpPr/>
            <p:nvPr/>
          </p:nvSpPr>
          <p:spPr bwMode="auto">
            <a:xfrm>
              <a:off x="7947144" y="468189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75" name="Rectangle 4874"/>
            <p:cNvSpPr/>
            <p:nvPr/>
          </p:nvSpPr>
          <p:spPr bwMode="auto">
            <a:xfrm>
              <a:off x="7947144" y="478256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76" name="Rectangle 4875"/>
            <p:cNvSpPr/>
            <p:nvPr/>
          </p:nvSpPr>
          <p:spPr bwMode="auto">
            <a:xfrm>
              <a:off x="7947144" y="4883237"/>
              <a:ext cx="95861" cy="88899"/>
            </a:xfrm>
            <a:prstGeom prst="rect">
              <a:avLst/>
            </a:prstGeom>
            <a:solidFill>
              <a:srgbClr val="3366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77" name="Rectangle 4876"/>
            <p:cNvSpPr/>
            <p:nvPr/>
          </p:nvSpPr>
          <p:spPr bwMode="auto">
            <a:xfrm>
              <a:off x="7947144" y="4983906"/>
              <a:ext cx="95861" cy="88899"/>
            </a:xfrm>
            <a:prstGeom prst="rect">
              <a:avLst/>
            </a:prstGeom>
            <a:solidFill>
              <a:srgbClr val="00B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78" name="Rectangle 4877"/>
            <p:cNvSpPr/>
            <p:nvPr/>
          </p:nvSpPr>
          <p:spPr bwMode="auto">
            <a:xfrm>
              <a:off x="7947144" y="5084576"/>
              <a:ext cx="95861" cy="88899"/>
            </a:xfrm>
            <a:prstGeom prst="rect">
              <a:avLst/>
            </a:prstGeom>
            <a:solidFill>
              <a:srgbClr val="DDDDDD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79" name="Rectangle 4878"/>
            <p:cNvSpPr/>
            <p:nvPr/>
          </p:nvSpPr>
          <p:spPr bwMode="auto">
            <a:xfrm>
              <a:off x="7947144" y="5185245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80" name="Rectangle 4879"/>
            <p:cNvSpPr/>
            <p:nvPr/>
          </p:nvSpPr>
          <p:spPr bwMode="auto">
            <a:xfrm>
              <a:off x="7947144" y="5285914"/>
              <a:ext cx="95861" cy="88899"/>
            </a:xfrm>
            <a:prstGeom prst="rect">
              <a:avLst/>
            </a:prstGeom>
            <a:solidFill>
              <a:srgbClr val="996633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81" name="Rectangle 4880"/>
            <p:cNvSpPr/>
            <p:nvPr/>
          </p:nvSpPr>
          <p:spPr bwMode="auto">
            <a:xfrm>
              <a:off x="7947144" y="5386584"/>
              <a:ext cx="95861" cy="88899"/>
            </a:xfrm>
            <a:prstGeom prst="rect">
              <a:avLst/>
            </a:prstGeom>
            <a:solidFill>
              <a:srgbClr val="3333CC">
                <a:lumMod val="60000"/>
                <a:lumOff val="40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82" name="Rectangle 4881"/>
            <p:cNvSpPr/>
            <p:nvPr/>
          </p:nvSpPr>
          <p:spPr bwMode="auto">
            <a:xfrm>
              <a:off x="7947144" y="5487253"/>
              <a:ext cx="95861" cy="88899"/>
            </a:xfrm>
            <a:prstGeom prst="rect">
              <a:avLst/>
            </a:prstGeom>
            <a:solidFill>
              <a:srgbClr val="7030A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83" name="Rectangle 4882"/>
            <p:cNvSpPr/>
            <p:nvPr/>
          </p:nvSpPr>
          <p:spPr bwMode="auto">
            <a:xfrm>
              <a:off x="7947144" y="558792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84" name="Rectangle 4883"/>
            <p:cNvSpPr/>
            <p:nvPr/>
          </p:nvSpPr>
          <p:spPr bwMode="auto">
            <a:xfrm>
              <a:off x="7947144" y="568859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85" name="Rectangle 4884"/>
            <p:cNvSpPr/>
            <p:nvPr/>
          </p:nvSpPr>
          <p:spPr bwMode="auto">
            <a:xfrm>
              <a:off x="7947144" y="377587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86" name="Rectangle 4885"/>
            <p:cNvSpPr/>
            <p:nvPr/>
          </p:nvSpPr>
          <p:spPr bwMode="auto">
            <a:xfrm>
              <a:off x="7947144" y="387654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87" name="Rectangle 4886"/>
            <p:cNvSpPr/>
            <p:nvPr/>
          </p:nvSpPr>
          <p:spPr bwMode="auto">
            <a:xfrm>
              <a:off x="7947144" y="397721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88" name="Rectangle 4887"/>
            <p:cNvSpPr/>
            <p:nvPr/>
          </p:nvSpPr>
          <p:spPr bwMode="auto">
            <a:xfrm>
              <a:off x="7947144" y="407788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89" name="Rectangle 4888"/>
            <p:cNvSpPr/>
            <p:nvPr/>
          </p:nvSpPr>
          <p:spPr bwMode="auto">
            <a:xfrm>
              <a:off x="7947144" y="417855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90" name="Rectangle 4889"/>
            <p:cNvSpPr/>
            <p:nvPr/>
          </p:nvSpPr>
          <p:spPr bwMode="auto">
            <a:xfrm>
              <a:off x="7947144" y="427922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91" name="Rectangle 4890"/>
            <p:cNvSpPr/>
            <p:nvPr/>
          </p:nvSpPr>
          <p:spPr bwMode="auto">
            <a:xfrm>
              <a:off x="7947144" y="437989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92" name="Rectangle 4891"/>
            <p:cNvSpPr/>
            <p:nvPr/>
          </p:nvSpPr>
          <p:spPr bwMode="auto">
            <a:xfrm>
              <a:off x="7947144" y="448056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893" name="Group 4892"/>
          <p:cNvGrpSpPr/>
          <p:nvPr/>
        </p:nvGrpSpPr>
        <p:grpSpPr>
          <a:xfrm>
            <a:off x="6387354" y="3785832"/>
            <a:ext cx="95861" cy="2001617"/>
            <a:chOff x="8054533" y="3775874"/>
            <a:chExt cx="95861" cy="2001617"/>
          </a:xfrm>
        </p:grpSpPr>
        <p:sp>
          <p:nvSpPr>
            <p:cNvPr id="4894" name="Rectangle 4893"/>
            <p:cNvSpPr/>
            <p:nvPr/>
          </p:nvSpPr>
          <p:spPr bwMode="auto">
            <a:xfrm>
              <a:off x="8054533" y="458122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95" name="Rectangle 4894"/>
            <p:cNvSpPr/>
            <p:nvPr/>
          </p:nvSpPr>
          <p:spPr bwMode="auto">
            <a:xfrm>
              <a:off x="8054533" y="468189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96" name="Rectangle 4895"/>
            <p:cNvSpPr/>
            <p:nvPr/>
          </p:nvSpPr>
          <p:spPr bwMode="auto">
            <a:xfrm>
              <a:off x="8054533" y="478256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97" name="Rectangle 4896"/>
            <p:cNvSpPr/>
            <p:nvPr/>
          </p:nvSpPr>
          <p:spPr bwMode="auto">
            <a:xfrm>
              <a:off x="8054533" y="488323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98" name="Rectangle 4897"/>
            <p:cNvSpPr/>
            <p:nvPr/>
          </p:nvSpPr>
          <p:spPr bwMode="auto">
            <a:xfrm>
              <a:off x="8054533" y="4983906"/>
              <a:ext cx="95861" cy="88899"/>
            </a:xfrm>
            <a:prstGeom prst="rect">
              <a:avLst/>
            </a:prstGeom>
            <a:solidFill>
              <a:srgbClr val="3366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899" name="Rectangle 4898"/>
            <p:cNvSpPr/>
            <p:nvPr/>
          </p:nvSpPr>
          <p:spPr bwMode="auto">
            <a:xfrm>
              <a:off x="8054533" y="5084576"/>
              <a:ext cx="95861" cy="88899"/>
            </a:xfrm>
            <a:prstGeom prst="rect">
              <a:avLst/>
            </a:prstGeom>
            <a:solidFill>
              <a:srgbClr val="00B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00" name="Rectangle 4899"/>
            <p:cNvSpPr/>
            <p:nvPr/>
          </p:nvSpPr>
          <p:spPr bwMode="auto">
            <a:xfrm>
              <a:off x="8054533" y="5185245"/>
              <a:ext cx="95861" cy="88899"/>
            </a:xfrm>
            <a:prstGeom prst="rect">
              <a:avLst/>
            </a:prstGeom>
            <a:solidFill>
              <a:srgbClr val="DDDDDD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01" name="Rectangle 4900"/>
            <p:cNvSpPr/>
            <p:nvPr/>
          </p:nvSpPr>
          <p:spPr bwMode="auto">
            <a:xfrm>
              <a:off x="8054533" y="5285914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02" name="Rectangle 4901"/>
            <p:cNvSpPr/>
            <p:nvPr/>
          </p:nvSpPr>
          <p:spPr bwMode="auto">
            <a:xfrm>
              <a:off x="8054533" y="5386584"/>
              <a:ext cx="95861" cy="88899"/>
            </a:xfrm>
            <a:prstGeom prst="rect">
              <a:avLst/>
            </a:prstGeom>
            <a:solidFill>
              <a:srgbClr val="996633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03" name="Rectangle 4902"/>
            <p:cNvSpPr/>
            <p:nvPr/>
          </p:nvSpPr>
          <p:spPr bwMode="auto">
            <a:xfrm>
              <a:off x="8054533" y="5487253"/>
              <a:ext cx="95861" cy="88899"/>
            </a:xfrm>
            <a:prstGeom prst="rect">
              <a:avLst/>
            </a:prstGeom>
            <a:solidFill>
              <a:srgbClr val="3333CC">
                <a:lumMod val="60000"/>
                <a:lumOff val="40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04" name="Rectangle 4903"/>
            <p:cNvSpPr/>
            <p:nvPr/>
          </p:nvSpPr>
          <p:spPr bwMode="auto">
            <a:xfrm>
              <a:off x="8054533" y="5587922"/>
              <a:ext cx="95861" cy="88899"/>
            </a:xfrm>
            <a:prstGeom prst="rect">
              <a:avLst/>
            </a:prstGeom>
            <a:solidFill>
              <a:srgbClr val="7030A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05" name="Rectangle 4904"/>
            <p:cNvSpPr/>
            <p:nvPr/>
          </p:nvSpPr>
          <p:spPr bwMode="auto">
            <a:xfrm>
              <a:off x="8054533" y="568859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06" name="Rectangle 4905"/>
            <p:cNvSpPr/>
            <p:nvPr/>
          </p:nvSpPr>
          <p:spPr bwMode="auto">
            <a:xfrm>
              <a:off x="8054533" y="377587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07" name="Rectangle 4906"/>
            <p:cNvSpPr/>
            <p:nvPr/>
          </p:nvSpPr>
          <p:spPr bwMode="auto">
            <a:xfrm>
              <a:off x="8054533" y="387654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08" name="Rectangle 4907"/>
            <p:cNvSpPr/>
            <p:nvPr/>
          </p:nvSpPr>
          <p:spPr bwMode="auto">
            <a:xfrm>
              <a:off x="8054533" y="397721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09" name="Rectangle 4908"/>
            <p:cNvSpPr/>
            <p:nvPr/>
          </p:nvSpPr>
          <p:spPr bwMode="auto">
            <a:xfrm>
              <a:off x="8054533" y="407788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10" name="Rectangle 4909"/>
            <p:cNvSpPr/>
            <p:nvPr/>
          </p:nvSpPr>
          <p:spPr bwMode="auto">
            <a:xfrm>
              <a:off x="8054533" y="417855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11" name="Rectangle 4910"/>
            <p:cNvSpPr/>
            <p:nvPr/>
          </p:nvSpPr>
          <p:spPr bwMode="auto">
            <a:xfrm>
              <a:off x="8054533" y="427922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12" name="Rectangle 4911"/>
            <p:cNvSpPr/>
            <p:nvPr/>
          </p:nvSpPr>
          <p:spPr bwMode="auto">
            <a:xfrm>
              <a:off x="8054533" y="437989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13" name="Rectangle 4912"/>
            <p:cNvSpPr/>
            <p:nvPr/>
          </p:nvSpPr>
          <p:spPr bwMode="auto">
            <a:xfrm>
              <a:off x="8054533" y="448056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914" name="Group 4913"/>
          <p:cNvGrpSpPr/>
          <p:nvPr/>
        </p:nvGrpSpPr>
        <p:grpSpPr>
          <a:xfrm>
            <a:off x="6717069" y="3785832"/>
            <a:ext cx="95861" cy="2001617"/>
            <a:chOff x="8161922" y="3775874"/>
            <a:chExt cx="95861" cy="2001617"/>
          </a:xfrm>
        </p:grpSpPr>
        <p:sp>
          <p:nvSpPr>
            <p:cNvPr id="4915" name="Rectangle 4914"/>
            <p:cNvSpPr/>
            <p:nvPr/>
          </p:nvSpPr>
          <p:spPr bwMode="auto">
            <a:xfrm>
              <a:off x="8161922" y="458122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16" name="Rectangle 4915"/>
            <p:cNvSpPr/>
            <p:nvPr/>
          </p:nvSpPr>
          <p:spPr bwMode="auto">
            <a:xfrm>
              <a:off x="8161922" y="468189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17" name="Rectangle 4916"/>
            <p:cNvSpPr/>
            <p:nvPr/>
          </p:nvSpPr>
          <p:spPr bwMode="auto">
            <a:xfrm>
              <a:off x="8161922" y="478256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18" name="Rectangle 4917"/>
            <p:cNvSpPr/>
            <p:nvPr/>
          </p:nvSpPr>
          <p:spPr bwMode="auto">
            <a:xfrm>
              <a:off x="8161922" y="488323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19" name="Rectangle 4918"/>
            <p:cNvSpPr/>
            <p:nvPr/>
          </p:nvSpPr>
          <p:spPr bwMode="auto">
            <a:xfrm>
              <a:off x="8161922" y="498390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20" name="Rectangle 4919"/>
            <p:cNvSpPr/>
            <p:nvPr/>
          </p:nvSpPr>
          <p:spPr bwMode="auto">
            <a:xfrm>
              <a:off x="8161922" y="5084576"/>
              <a:ext cx="95861" cy="88899"/>
            </a:xfrm>
            <a:prstGeom prst="rect">
              <a:avLst/>
            </a:prstGeom>
            <a:solidFill>
              <a:srgbClr val="3366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21" name="Rectangle 4920"/>
            <p:cNvSpPr/>
            <p:nvPr/>
          </p:nvSpPr>
          <p:spPr bwMode="auto">
            <a:xfrm>
              <a:off x="8161922" y="5185245"/>
              <a:ext cx="95861" cy="88899"/>
            </a:xfrm>
            <a:prstGeom prst="rect">
              <a:avLst/>
            </a:prstGeom>
            <a:solidFill>
              <a:srgbClr val="00B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22" name="Rectangle 4921"/>
            <p:cNvSpPr/>
            <p:nvPr/>
          </p:nvSpPr>
          <p:spPr bwMode="auto">
            <a:xfrm>
              <a:off x="8161922" y="5285914"/>
              <a:ext cx="95861" cy="88899"/>
            </a:xfrm>
            <a:prstGeom prst="rect">
              <a:avLst/>
            </a:prstGeom>
            <a:solidFill>
              <a:srgbClr val="DDDDDD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23" name="Rectangle 4922"/>
            <p:cNvSpPr/>
            <p:nvPr/>
          </p:nvSpPr>
          <p:spPr bwMode="auto">
            <a:xfrm>
              <a:off x="8161922" y="5386584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24" name="Rectangle 4923"/>
            <p:cNvSpPr/>
            <p:nvPr/>
          </p:nvSpPr>
          <p:spPr bwMode="auto">
            <a:xfrm>
              <a:off x="8161922" y="5487253"/>
              <a:ext cx="95861" cy="88899"/>
            </a:xfrm>
            <a:prstGeom prst="rect">
              <a:avLst/>
            </a:prstGeom>
            <a:solidFill>
              <a:srgbClr val="996633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25" name="Rectangle 4924"/>
            <p:cNvSpPr/>
            <p:nvPr/>
          </p:nvSpPr>
          <p:spPr bwMode="auto">
            <a:xfrm>
              <a:off x="8161922" y="5587922"/>
              <a:ext cx="95861" cy="88899"/>
            </a:xfrm>
            <a:prstGeom prst="rect">
              <a:avLst/>
            </a:prstGeom>
            <a:solidFill>
              <a:srgbClr val="3333CC">
                <a:lumMod val="60000"/>
                <a:lumOff val="40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26" name="Rectangle 4925"/>
            <p:cNvSpPr/>
            <p:nvPr/>
          </p:nvSpPr>
          <p:spPr bwMode="auto">
            <a:xfrm>
              <a:off x="8161922" y="5688592"/>
              <a:ext cx="95861" cy="88899"/>
            </a:xfrm>
            <a:prstGeom prst="rect">
              <a:avLst/>
            </a:prstGeom>
            <a:solidFill>
              <a:srgbClr val="7030A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27" name="Rectangle 4926"/>
            <p:cNvSpPr/>
            <p:nvPr/>
          </p:nvSpPr>
          <p:spPr bwMode="auto">
            <a:xfrm>
              <a:off x="8161922" y="377587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28" name="Rectangle 4927"/>
            <p:cNvSpPr/>
            <p:nvPr/>
          </p:nvSpPr>
          <p:spPr bwMode="auto">
            <a:xfrm>
              <a:off x="8161922" y="387654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29" name="Rectangle 4928"/>
            <p:cNvSpPr/>
            <p:nvPr/>
          </p:nvSpPr>
          <p:spPr bwMode="auto">
            <a:xfrm>
              <a:off x="8161922" y="397721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30" name="Rectangle 4929"/>
            <p:cNvSpPr/>
            <p:nvPr/>
          </p:nvSpPr>
          <p:spPr bwMode="auto">
            <a:xfrm>
              <a:off x="8161922" y="407788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31" name="Rectangle 4930"/>
            <p:cNvSpPr/>
            <p:nvPr/>
          </p:nvSpPr>
          <p:spPr bwMode="auto">
            <a:xfrm>
              <a:off x="8161922" y="417855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32" name="Rectangle 4931"/>
            <p:cNvSpPr/>
            <p:nvPr/>
          </p:nvSpPr>
          <p:spPr bwMode="auto">
            <a:xfrm>
              <a:off x="8161922" y="427922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33" name="Rectangle 4932"/>
            <p:cNvSpPr/>
            <p:nvPr/>
          </p:nvSpPr>
          <p:spPr bwMode="auto">
            <a:xfrm>
              <a:off x="8161922" y="437989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34" name="Rectangle 4933"/>
            <p:cNvSpPr/>
            <p:nvPr/>
          </p:nvSpPr>
          <p:spPr bwMode="auto">
            <a:xfrm>
              <a:off x="8161922" y="448056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935" name="Group 4934"/>
          <p:cNvGrpSpPr/>
          <p:nvPr/>
        </p:nvGrpSpPr>
        <p:grpSpPr>
          <a:xfrm>
            <a:off x="7046784" y="3785832"/>
            <a:ext cx="95861" cy="2001617"/>
            <a:chOff x="8269311" y="3775874"/>
            <a:chExt cx="95861" cy="2001617"/>
          </a:xfrm>
        </p:grpSpPr>
        <p:sp>
          <p:nvSpPr>
            <p:cNvPr id="4936" name="Rectangle 4935"/>
            <p:cNvSpPr/>
            <p:nvPr/>
          </p:nvSpPr>
          <p:spPr bwMode="auto">
            <a:xfrm>
              <a:off x="8269311" y="458122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37" name="Rectangle 4936"/>
            <p:cNvSpPr/>
            <p:nvPr/>
          </p:nvSpPr>
          <p:spPr bwMode="auto">
            <a:xfrm>
              <a:off x="8269311" y="468189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38" name="Rectangle 4937"/>
            <p:cNvSpPr/>
            <p:nvPr/>
          </p:nvSpPr>
          <p:spPr bwMode="auto">
            <a:xfrm>
              <a:off x="8269311" y="478256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39" name="Rectangle 4938"/>
            <p:cNvSpPr/>
            <p:nvPr/>
          </p:nvSpPr>
          <p:spPr bwMode="auto">
            <a:xfrm>
              <a:off x="8269311" y="488323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40" name="Rectangle 4939"/>
            <p:cNvSpPr/>
            <p:nvPr/>
          </p:nvSpPr>
          <p:spPr bwMode="auto">
            <a:xfrm>
              <a:off x="8269311" y="498390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41" name="Rectangle 4940"/>
            <p:cNvSpPr/>
            <p:nvPr/>
          </p:nvSpPr>
          <p:spPr bwMode="auto">
            <a:xfrm>
              <a:off x="8269311" y="508457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42" name="Rectangle 4941"/>
            <p:cNvSpPr/>
            <p:nvPr/>
          </p:nvSpPr>
          <p:spPr bwMode="auto">
            <a:xfrm>
              <a:off x="8269311" y="5185245"/>
              <a:ext cx="95861" cy="88899"/>
            </a:xfrm>
            <a:prstGeom prst="rect">
              <a:avLst/>
            </a:prstGeom>
            <a:solidFill>
              <a:srgbClr val="3366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43" name="Rectangle 4942"/>
            <p:cNvSpPr/>
            <p:nvPr/>
          </p:nvSpPr>
          <p:spPr bwMode="auto">
            <a:xfrm>
              <a:off x="8269311" y="5285914"/>
              <a:ext cx="95861" cy="88899"/>
            </a:xfrm>
            <a:prstGeom prst="rect">
              <a:avLst/>
            </a:prstGeom>
            <a:solidFill>
              <a:srgbClr val="00B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44" name="Rectangle 4943"/>
            <p:cNvSpPr/>
            <p:nvPr/>
          </p:nvSpPr>
          <p:spPr bwMode="auto">
            <a:xfrm>
              <a:off x="8269311" y="5386584"/>
              <a:ext cx="95861" cy="88899"/>
            </a:xfrm>
            <a:prstGeom prst="rect">
              <a:avLst/>
            </a:prstGeom>
            <a:solidFill>
              <a:srgbClr val="DDDDDD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45" name="Rectangle 4944"/>
            <p:cNvSpPr/>
            <p:nvPr/>
          </p:nvSpPr>
          <p:spPr bwMode="auto">
            <a:xfrm>
              <a:off x="8269311" y="5487253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46" name="Rectangle 4945"/>
            <p:cNvSpPr/>
            <p:nvPr/>
          </p:nvSpPr>
          <p:spPr bwMode="auto">
            <a:xfrm>
              <a:off x="8269311" y="5587922"/>
              <a:ext cx="95861" cy="88899"/>
            </a:xfrm>
            <a:prstGeom prst="rect">
              <a:avLst/>
            </a:prstGeom>
            <a:solidFill>
              <a:srgbClr val="996633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47" name="Rectangle 4946"/>
            <p:cNvSpPr/>
            <p:nvPr/>
          </p:nvSpPr>
          <p:spPr bwMode="auto">
            <a:xfrm>
              <a:off x="8269311" y="5688592"/>
              <a:ext cx="95861" cy="88899"/>
            </a:xfrm>
            <a:prstGeom prst="rect">
              <a:avLst/>
            </a:prstGeom>
            <a:solidFill>
              <a:srgbClr val="3333CC">
                <a:lumMod val="60000"/>
                <a:lumOff val="40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48" name="Rectangle 4947"/>
            <p:cNvSpPr/>
            <p:nvPr/>
          </p:nvSpPr>
          <p:spPr bwMode="auto">
            <a:xfrm>
              <a:off x="8269311" y="3775874"/>
              <a:ext cx="95861" cy="88899"/>
            </a:xfrm>
            <a:prstGeom prst="rect">
              <a:avLst/>
            </a:prstGeom>
            <a:solidFill>
              <a:srgbClr val="7030A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49" name="Rectangle 4948"/>
            <p:cNvSpPr/>
            <p:nvPr/>
          </p:nvSpPr>
          <p:spPr bwMode="auto">
            <a:xfrm>
              <a:off x="8269311" y="387654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50" name="Rectangle 4949"/>
            <p:cNvSpPr/>
            <p:nvPr/>
          </p:nvSpPr>
          <p:spPr bwMode="auto">
            <a:xfrm>
              <a:off x="8269311" y="397721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51" name="Rectangle 4950"/>
            <p:cNvSpPr/>
            <p:nvPr/>
          </p:nvSpPr>
          <p:spPr bwMode="auto">
            <a:xfrm>
              <a:off x="8269311" y="407788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52" name="Rectangle 4951"/>
            <p:cNvSpPr/>
            <p:nvPr/>
          </p:nvSpPr>
          <p:spPr bwMode="auto">
            <a:xfrm>
              <a:off x="8269311" y="417855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53" name="Rectangle 4952"/>
            <p:cNvSpPr/>
            <p:nvPr/>
          </p:nvSpPr>
          <p:spPr bwMode="auto">
            <a:xfrm>
              <a:off x="8269311" y="427922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54" name="Rectangle 4953"/>
            <p:cNvSpPr/>
            <p:nvPr/>
          </p:nvSpPr>
          <p:spPr bwMode="auto">
            <a:xfrm>
              <a:off x="8269311" y="437989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55" name="Rectangle 4954"/>
            <p:cNvSpPr/>
            <p:nvPr/>
          </p:nvSpPr>
          <p:spPr bwMode="auto">
            <a:xfrm>
              <a:off x="8269311" y="448056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956" name="Group 4955"/>
          <p:cNvGrpSpPr/>
          <p:nvPr/>
        </p:nvGrpSpPr>
        <p:grpSpPr>
          <a:xfrm>
            <a:off x="7376499" y="3785832"/>
            <a:ext cx="95861" cy="2001617"/>
            <a:chOff x="8376700" y="3775874"/>
            <a:chExt cx="95861" cy="2001617"/>
          </a:xfrm>
        </p:grpSpPr>
        <p:sp>
          <p:nvSpPr>
            <p:cNvPr id="4957" name="Rectangle 4956"/>
            <p:cNvSpPr/>
            <p:nvPr/>
          </p:nvSpPr>
          <p:spPr bwMode="auto">
            <a:xfrm>
              <a:off x="8376700" y="458122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58" name="Rectangle 4957"/>
            <p:cNvSpPr/>
            <p:nvPr/>
          </p:nvSpPr>
          <p:spPr bwMode="auto">
            <a:xfrm>
              <a:off x="8376700" y="468189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59" name="Rectangle 4958"/>
            <p:cNvSpPr/>
            <p:nvPr/>
          </p:nvSpPr>
          <p:spPr bwMode="auto">
            <a:xfrm>
              <a:off x="8376700" y="478256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60" name="Rectangle 4959"/>
            <p:cNvSpPr/>
            <p:nvPr/>
          </p:nvSpPr>
          <p:spPr bwMode="auto">
            <a:xfrm>
              <a:off x="8376700" y="488323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61" name="Rectangle 4960"/>
            <p:cNvSpPr/>
            <p:nvPr/>
          </p:nvSpPr>
          <p:spPr bwMode="auto">
            <a:xfrm>
              <a:off x="8376700" y="498390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62" name="Rectangle 4961"/>
            <p:cNvSpPr/>
            <p:nvPr/>
          </p:nvSpPr>
          <p:spPr bwMode="auto">
            <a:xfrm>
              <a:off x="8376700" y="508457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63" name="Rectangle 4962"/>
            <p:cNvSpPr/>
            <p:nvPr/>
          </p:nvSpPr>
          <p:spPr bwMode="auto">
            <a:xfrm>
              <a:off x="8376700" y="518524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64" name="Rectangle 4963"/>
            <p:cNvSpPr/>
            <p:nvPr/>
          </p:nvSpPr>
          <p:spPr bwMode="auto">
            <a:xfrm>
              <a:off x="8376700" y="5285914"/>
              <a:ext cx="95861" cy="88899"/>
            </a:xfrm>
            <a:prstGeom prst="rect">
              <a:avLst/>
            </a:prstGeom>
            <a:solidFill>
              <a:srgbClr val="3366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65" name="Rectangle 4964"/>
            <p:cNvSpPr/>
            <p:nvPr/>
          </p:nvSpPr>
          <p:spPr bwMode="auto">
            <a:xfrm>
              <a:off x="8376700" y="5386584"/>
              <a:ext cx="95861" cy="88899"/>
            </a:xfrm>
            <a:prstGeom prst="rect">
              <a:avLst/>
            </a:prstGeom>
            <a:solidFill>
              <a:srgbClr val="00B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66" name="Rectangle 4965"/>
            <p:cNvSpPr/>
            <p:nvPr/>
          </p:nvSpPr>
          <p:spPr bwMode="auto">
            <a:xfrm>
              <a:off x="8376700" y="5487253"/>
              <a:ext cx="95861" cy="88899"/>
            </a:xfrm>
            <a:prstGeom prst="rect">
              <a:avLst/>
            </a:prstGeom>
            <a:solidFill>
              <a:srgbClr val="DDDDDD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67" name="Rectangle 4966"/>
            <p:cNvSpPr/>
            <p:nvPr/>
          </p:nvSpPr>
          <p:spPr bwMode="auto">
            <a:xfrm>
              <a:off x="8376700" y="5587922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68" name="Rectangle 4967"/>
            <p:cNvSpPr/>
            <p:nvPr/>
          </p:nvSpPr>
          <p:spPr bwMode="auto">
            <a:xfrm>
              <a:off x="8376700" y="5688592"/>
              <a:ext cx="95861" cy="88899"/>
            </a:xfrm>
            <a:prstGeom prst="rect">
              <a:avLst/>
            </a:prstGeom>
            <a:solidFill>
              <a:srgbClr val="996633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69" name="Rectangle 4968"/>
            <p:cNvSpPr/>
            <p:nvPr/>
          </p:nvSpPr>
          <p:spPr bwMode="auto">
            <a:xfrm>
              <a:off x="8376700" y="3775874"/>
              <a:ext cx="95861" cy="88899"/>
            </a:xfrm>
            <a:prstGeom prst="rect">
              <a:avLst/>
            </a:prstGeom>
            <a:solidFill>
              <a:srgbClr val="3333CC">
                <a:lumMod val="60000"/>
                <a:lumOff val="40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70" name="Rectangle 4969"/>
            <p:cNvSpPr/>
            <p:nvPr/>
          </p:nvSpPr>
          <p:spPr bwMode="auto">
            <a:xfrm>
              <a:off x="8376700" y="3876543"/>
              <a:ext cx="95861" cy="88899"/>
            </a:xfrm>
            <a:prstGeom prst="rect">
              <a:avLst/>
            </a:prstGeom>
            <a:solidFill>
              <a:srgbClr val="7030A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71" name="Rectangle 4970"/>
            <p:cNvSpPr/>
            <p:nvPr/>
          </p:nvSpPr>
          <p:spPr bwMode="auto">
            <a:xfrm>
              <a:off x="8376700" y="397721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72" name="Rectangle 4971"/>
            <p:cNvSpPr/>
            <p:nvPr/>
          </p:nvSpPr>
          <p:spPr bwMode="auto">
            <a:xfrm>
              <a:off x="8376700" y="407788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73" name="Rectangle 4972"/>
            <p:cNvSpPr/>
            <p:nvPr/>
          </p:nvSpPr>
          <p:spPr bwMode="auto">
            <a:xfrm>
              <a:off x="8376700" y="417855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74" name="Rectangle 4973"/>
            <p:cNvSpPr/>
            <p:nvPr/>
          </p:nvSpPr>
          <p:spPr bwMode="auto">
            <a:xfrm>
              <a:off x="8376700" y="427922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75" name="Rectangle 4974"/>
            <p:cNvSpPr/>
            <p:nvPr/>
          </p:nvSpPr>
          <p:spPr bwMode="auto">
            <a:xfrm>
              <a:off x="8376700" y="437989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76" name="Rectangle 4975"/>
            <p:cNvSpPr/>
            <p:nvPr/>
          </p:nvSpPr>
          <p:spPr bwMode="auto">
            <a:xfrm>
              <a:off x="8376700" y="448056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977" name="Group 4976"/>
          <p:cNvGrpSpPr/>
          <p:nvPr/>
        </p:nvGrpSpPr>
        <p:grpSpPr>
          <a:xfrm>
            <a:off x="7706214" y="3785832"/>
            <a:ext cx="95861" cy="2001617"/>
            <a:chOff x="8484089" y="3775874"/>
            <a:chExt cx="95861" cy="2001617"/>
          </a:xfrm>
        </p:grpSpPr>
        <p:sp>
          <p:nvSpPr>
            <p:cNvPr id="4978" name="Rectangle 4977"/>
            <p:cNvSpPr/>
            <p:nvPr/>
          </p:nvSpPr>
          <p:spPr bwMode="auto">
            <a:xfrm>
              <a:off x="8484089" y="458122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79" name="Rectangle 4978"/>
            <p:cNvSpPr/>
            <p:nvPr/>
          </p:nvSpPr>
          <p:spPr bwMode="auto">
            <a:xfrm>
              <a:off x="8484089" y="468189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80" name="Rectangle 4979"/>
            <p:cNvSpPr/>
            <p:nvPr/>
          </p:nvSpPr>
          <p:spPr bwMode="auto">
            <a:xfrm>
              <a:off x="8484089" y="478256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81" name="Rectangle 4980"/>
            <p:cNvSpPr/>
            <p:nvPr/>
          </p:nvSpPr>
          <p:spPr bwMode="auto">
            <a:xfrm>
              <a:off x="8484089" y="488323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82" name="Rectangle 4981"/>
            <p:cNvSpPr/>
            <p:nvPr/>
          </p:nvSpPr>
          <p:spPr bwMode="auto">
            <a:xfrm>
              <a:off x="8484089" y="498390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83" name="Rectangle 4982"/>
            <p:cNvSpPr/>
            <p:nvPr/>
          </p:nvSpPr>
          <p:spPr bwMode="auto">
            <a:xfrm>
              <a:off x="8484089" y="508457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84" name="Rectangle 4983"/>
            <p:cNvSpPr/>
            <p:nvPr/>
          </p:nvSpPr>
          <p:spPr bwMode="auto">
            <a:xfrm>
              <a:off x="8484089" y="518524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85" name="Rectangle 4984"/>
            <p:cNvSpPr/>
            <p:nvPr/>
          </p:nvSpPr>
          <p:spPr bwMode="auto">
            <a:xfrm>
              <a:off x="8484089" y="528591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86" name="Rectangle 4985"/>
            <p:cNvSpPr/>
            <p:nvPr/>
          </p:nvSpPr>
          <p:spPr bwMode="auto">
            <a:xfrm>
              <a:off x="8484089" y="5386584"/>
              <a:ext cx="95861" cy="88899"/>
            </a:xfrm>
            <a:prstGeom prst="rect">
              <a:avLst/>
            </a:prstGeom>
            <a:solidFill>
              <a:srgbClr val="3366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87" name="Rectangle 4986"/>
            <p:cNvSpPr/>
            <p:nvPr/>
          </p:nvSpPr>
          <p:spPr bwMode="auto">
            <a:xfrm>
              <a:off x="8484089" y="5487253"/>
              <a:ext cx="95861" cy="88899"/>
            </a:xfrm>
            <a:prstGeom prst="rect">
              <a:avLst/>
            </a:prstGeom>
            <a:solidFill>
              <a:srgbClr val="00B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88" name="Rectangle 4987"/>
            <p:cNvSpPr/>
            <p:nvPr/>
          </p:nvSpPr>
          <p:spPr bwMode="auto">
            <a:xfrm>
              <a:off x="8484089" y="5587922"/>
              <a:ext cx="95861" cy="88899"/>
            </a:xfrm>
            <a:prstGeom prst="rect">
              <a:avLst/>
            </a:prstGeom>
            <a:solidFill>
              <a:srgbClr val="DDDDDD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89" name="Rectangle 4988"/>
            <p:cNvSpPr/>
            <p:nvPr/>
          </p:nvSpPr>
          <p:spPr bwMode="auto">
            <a:xfrm>
              <a:off x="8484089" y="5688592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90" name="Rectangle 4989"/>
            <p:cNvSpPr/>
            <p:nvPr/>
          </p:nvSpPr>
          <p:spPr bwMode="auto">
            <a:xfrm>
              <a:off x="8484089" y="3775874"/>
              <a:ext cx="95861" cy="88899"/>
            </a:xfrm>
            <a:prstGeom prst="rect">
              <a:avLst/>
            </a:prstGeom>
            <a:solidFill>
              <a:srgbClr val="996633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91" name="Rectangle 4990"/>
            <p:cNvSpPr/>
            <p:nvPr/>
          </p:nvSpPr>
          <p:spPr bwMode="auto">
            <a:xfrm>
              <a:off x="8484089" y="3876543"/>
              <a:ext cx="95861" cy="88899"/>
            </a:xfrm>
            <a:prstGeom prst="rect">
              <a:avLst/>
            </a:prstGeom>
            <a:solidFill>
              <a:srgbClr val="3333CC">
                <a:lumMod val="60000"/>
                <a:lumOff val="40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92" name="Rectangle 4991"/>
            <p:cNvSpPr/>
            <p:nvPr/>
          </p:nvSpPr>
          <p:spPr bwMode="auto">
            <a:xfrm>
              <a:off x="8484089" y="3977213"/>
              <a:ext cx="95861" cy="88899"/>
            </a:xfrm>
            <a:prstGeom prst="rect">
              <a:avLst/>
            </a:prstGeom>
            <a:solidFill>
              <a:srgbClr val="7030A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93" name="Rectangle 4992"/>
            <p:cNvSpPr/>
            <p:nvPr/>
          </p:nvSpPr>
          <p:spPr bwMode="auto">
            <a:xfrm>
              <a:off x="8484089" y="407788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94" name="Rectangle 4993"/>
            <p:cNvSpPr/>
            <p:nvPr/>
          </p:nvSpPr>
          <p:spPr bwMode="auto">
            <a:xfrm>
              <a:off x="8484089" y="417855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95" name="Rectangle 4994"/>
            <p:cNvSpPr/>
            <p:nvPr/>
          </p:nvSpPr>
          <p:spPr bwMode="auto">
            <a:xfrm>
              <a:off x="8484089" y="427922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96" name="Rectangle 4995"/>
            <p:cNvSpPr/>
            <p:nvPr/>
          </p:nvSpPr>
          <p:spPr bwMode="auto">
            <a:xfrm>
              <a:off x="8484089" y="437989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4997" name="Rectangle 4996"/>
            <p:cNvSpPr/>
            <p:nvPr/>
          </p:nvSpPr>
          <p:spPr bwMode="auto">
            <a:xfrm>
              <a:off x="8484089" y="448056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4998" name="Group 4997"/>
          <p:cNvGrpSpPr/>
          <p:nvPr/>
        </p:nvGrpSpPr>
        <p:grpSpPr>
          <a:xfrm>
            <a:off x="8035929" y="3785832"/>
            <a:ext cx="95861" cy="2001617"/>
            <a:chOff x="8591478" y="3775874"/>
            <a:chExt cx="95861" cy="2001617"/>
          </a:xfrm>
        </p:grpSpPr>
        <p:sp>
          <p:nvSpPr>
            <p:cNvPr id="4999" name="Rectangle 4998"/>
            <p:cNvSpPr/>
            <p:nvPr/>
          </p:nvSpPr>
          <p:spPr bwMode="auto">
            <a:xfrm>
              <a:off x="8591478" y="458122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00" name="Rectangle 4999"/>
            <p:cNvSpPr/>
            <p:nvPr/>
          </p:nvSpPr>
          <p:spPr bwMode="auto">
            <a:xfrm>
              <a:off x="8591478" y="468189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01" name="Rectangle 5000"/>
            <p:cNvSpPr/>
            <p:nvPr/>
          </p:nvSpPr>
          <p:spPr bwMode="auto">
            <a:xfrm>
              <a:off x="8591478" y="478256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02" name="Rectangle 5001"/>
            <p:cNvSpPr/>
            <p:nvPr/>
          </p:nvSpPr>
          <p:spPr bwMode="auto">
            <a:xfrm>
              <a:off x="8591478" y="488323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03" name="Rectangle 5002"/>
            <p:cNvSpPr/>
            <p:nvPr/>
          </p:nvSpPr>
          <p:spPr bwMode="auto">
            <a:xfrm>
              <a:off x="8591478" y="498390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04" name="Rectangle 5003"/>
            <p:cNvSpPr/>
            <p:nvPr/>
          </p:nvSpPr>
          <p:spPr bwMode="auto">
            <a:xfrm>
              <a:off x="8591478" y="508457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05" name="Rectangle 5004"/>
            <p:cNvSpPr/>
            <p:nvPr/>
          </p:nvSpPr>
          <p:spPr bwMode="auto">
            <a:xfrm>
              <a:off x="8591478" y="518524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06" name="Rectangle 5005"/>
            <p:cNvSpPr/>
            <p:nvPr/>
          </p:nvSpPr>
          <p:spPr bwMode="auto">
            <a:xfrm>
              <a:off x="8591478" y="528591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07" name="Rectangle 5006"/>
            <p:cNvSpPr/>
            <p:nvPr/>
          </p:nvSpPr>
          <p:spPr bwMode="auto">
            <a:xfrm>
              <a:off x="8591478" y="538658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08" name="Rectangle 5007"/>
            <p:cNvSpPr/>
            <p:nvPr/>
          </p:nvSpPr>
          <p:spPr bwMode="auto">
            <a:xfrm>
              <a:off x="8591478" y="5487253"/>
              <a:ext cx="95861" cy="88899"/>
            </a:xfrm>
            <a:prstGeom prst="rect">
              <a:avLst/>
            </a:prstGeom>
            <a:solidFill>
              <a:srgbClr val="3366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09" name="Rectangle 5008"/>
            <p:cNvSpPr/>
            <p:nvPr/>
          </p:nvSpPr>
          <p:spPr bwMode="auto">
            <a:xfrm>
              <a:off x="8591478" y="5587922"/>
              <a:ext cx="95861" cy="88899"/>
            </a:xfrm>
            <a:prstGeom prst="rect">
              <a:avLst/>
            </a:prstGeom>
            <a:solidFill>
              <a:srgbClr val="00B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10" name="Rectangle 5009"/>
            <p:cNvSpPr/>
            <p:nvPr/>
          </p:nvSpPr>
          <p:spPr bwMode="auto">
            <a:xfrm>
              <a:off x="8591478" y="5688592"/>
              <a:ext cx="95861" cy="88899"/>
            </a:xfrm>
            <a:prstGeom prst="rect">
              <a:avLst/>
            </a:prstGeom>
            <a:solidFill>
              <a:srgbClr val="DDDDDD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11" name="Rectangle 5010"/>
            <p:cNvSpPr/>
            <p:nvPr/>
          </p:nvSpPr>
          <p:spPr bwMode="auto">
            <a:xfrm>
              <a:off x="8591478" y="3775874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12" name="Rectangle 5011"/>
            <p:cNvSpPr/>
            <p:nvPr/>
          </p:nvSpPr>
          <p:spPr bwMode="auto">
            <a:xfrm>
              <a:off x="8591478" y="3876543"/>
              <a:ext cx="95861" cy="88899"/>
            </a:xfrm>
            <a:prstGeom prst="rect">
              <a:avLst/>
            </a:prstGeom>
            <a:solidFill>
              <a:srgbClr val="996633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13" name="Rectangle 5012"/>
            <p:cNvSpPr/>
            <p:nvPr/>
          </p:nvSpPr>
          <p:spPr bwMode="auto">
            <a:xfrm>
              <a:off x="8591478" y="3977213"/>
              <a:ext cx="95861" cy="88899"/>
            </a:xfrm>
            <a:prstGeom prst="rect">
              <a:avLst/>
            </a:prstGeom>
            <a:solidFill>
              <a:srgbClr val="3333CC">
                <a:lumMod val="60000"/>
                <a:lumOff val="40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14" name="Rectangle 5013"/>
            <p:cNvSpPr/>
            <p:nvPr/>
          </p:nvSpPr>
          <p:spPr bwMode="auto">
            <a:xfrm>
              <a:off x="8591478" y="4077882"/>
              <a:ext cx="95861" cy="88899"/>
            </a:xfrm>
            <a:prstGeom prst="rect">
              <a:avLst/>
            </a:prstGeom>
            <a:solidFill>
              <a:srgbClr val="7030A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15" name="Rectangle 5014"/>
            <p:cNvSpPr/>
            <p:nvPr/>
          </p:nvSpPr>
          <p:spPr bwMode="auto">
            <a:xfrm>
              <a:off x="8591478" y="417855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16" name="Rectangle 5015"/>
            <p:cNvSpPr/>
            <p:nvPr/>
          </p:nvSpPr>
          <p:spPr bwMode="auto">
            <a:xfrm>
              <a:off x="8591478" y="427922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17" name="Rectangle 5016"/>
            <p:cNvSpPr/>
            <p:nvPr/>
          </p:nvSpPr>
          <p:spPr bwMode="auto">
            <a:xfrm>
              <a:off x="8591478" y="437989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18" name="Rectangle 5017"/>
            <p:cNvSpPr/>
            <p:nvPr/>
          </p:nvSpPr>
          <p:spPr bwMode="auto">
            <a:xfrm>
              <a:off x="8591478" y="448056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5019" name="Group 5018"/>
          <p:cNvGrpSpPr/>
          <p:nvPr/>
        </p:nvGrpSpPr>
        <p:grpSpPr>
          <a:xfrm>
            <a:off x="8365644" y="3785832"/>
            <a:ext cx="95861" cy="2001617"/>
            <a:chOff x="8698867" y="3775874"/>
            <a:chExt cx="95861" cy="2001617"/>
          </a:xfrm>
        </p:grpSpPr>
        <p:sp>
          <p:nvSpPr>
            <p:cNvPr id="5020" name="Rectangle 5019"/>
            <p:cNvSpPr/>
            <p:nvPr/>
          </p:nvSpPr>
          <p:spPr bwMode="auto">
            <a:xfrm>
              <a:off x="8698867" y="458122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21" name="Rectangle 5020"/>
            <p:cNvSpPr/>
            <p:nvPr/>
          </p:nvSpPr>
          <p:spPr bwMode="auto">
            <a:xfrm>
              <a:off x="8698867" y="468189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22" name="Rectangle 5021"/>
            <p:cNvSpPr/>
            <p:nvPr/>
          </p:nvSpPr>
          <p:spPr bwMode="auto">
            <a:xfrm>
              <a:off x="8698867" y="478256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23" name="Rectangle 5022"/>
            <p:cNvSpPr/>
            <p:nvPr/>
          </p:nvSpPr>
          <p:spPr bwMode="auto">
            <a:xfrm>
              <a:off x="8698867" y="488323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24" name="Rectangle 5023"/>
            <p:cNvSpPr/>
            <p:nvPr/>
          </p:nvSpPr>
          <p:spPr bwMode="auto">
            <a:xfrm>
              <a:off x="8698867" y="498390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25" name="Rectangle 5024"/>
            <p:cNvSpPr/>
            <p:nvPr/>
          </p:nvSpPr>
          <p:spPr bwMode="auto">
            <a:xfrm>
              <a:off x="8698867" y="508457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26" name="Rectangle 5025"/>
            <p:cNvSpPr/>
            <p:nvPr/>
          </p:nvSpPr>
          <p:spPr bwMode="auto">
            <a:xfrm>
              <a:off x="8698867" y="518524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27" name="Rectangle 5026"/>
            <p:cNvSpPr/>
            <p:nvPr/>
          </p:nvSpPr>
          <p:spPr bwMode="auto">
            <a:xfrm>
              <a:off x="8698867" y="528591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28" name="Rectangle 5027"/>
            <p:cNvSpPr/>
            <p:nvPr/>
          </p:nvSpPr>
          <p:spPr bwMode="auto">
            <a:xfrm>
              <a:off x="8698867" y="538658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29" name="Rectangle 5028"/>
            <p:cNvSpPr/>
            <p:nvPr/>
          </p:nvSpPr>
          <p:spPr bwMode="auto">
            <a:xfrm>
              <a:off x="8698867" y="548725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30" name="Rectangle 5029"/>
            <p:cNvSpPr/>
            <p:nvPr/>
          </p:nvSpPr>
          <p:spPr bwMode="auto">
            <a:xfrm>
              <a:off x="8698867" y="5587922"/>
              <a:ext cx="95861" cy="88899"/>
            </a:xfrm>
            <a:prstGeom prst="rect">
              <a:avLst/>
            </a:prstGeom>
            <a:solidFill>
              <a:srgbClr val="3366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31" name="Rectangle 5030"/>
            <p:cNvSpPr/>
            <p:nvPr/>
          </p:nvSpPr>
          <p:spPr bwMode="auto">
            <a:xfrm>
              <a:off x="8698867" y="5688592"/>
              <a:ext cx="95861" cy="88899"/>
            </a:xfrm>
            <a:prstGeom prst="rect">
              <a:avLst/>
            </a:prstGeom>
            <a:solidFill>
              <a:srgbClr val="00B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32" name="Rectangle 5031"/>
            <p:cNvSpPr/>
            <p:nvPr/>
          </p:nvSpPr>
          <p:spPr bwMode="auto">
            <a:xfrm>
              <a:off x="8698867" y="3775874"/>
              <a:ext cx="95861" cy="88899"/>
            </a:xfrm>
            <a:prstGeom prst="rect">
              <a:avLst/>
            </a:prstGeom>
            <a:solidFill>
              <a:srgbClr val="DDDDDD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33" name="Rectangle 5032"/>
            <p:cNvSpPr/>
            <p:nvPr/>
          </p:nvSpPr>
          <p:spPr bwMode="auto">
            <a:xfrm>
              <a:off x="8698867" y="3876543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34" name="Rectangle 5033"/>
            <p:cNvSpPr/>
            <p:nvPr/>
          </p:nvSpPr>
          <p:spPr bwMode="auto">
            <a:xfrm>
              <a:off x="8698867" y="3977213"/>
              <a:ext cx="95861" cy="88899"/>
            </a:xfrm>
            <a:prstGeom prst="rect">
              <a:avLst/>
            </a:prstGeom>
            <a:solidFill>
              <a:srgbClr val="996633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35" name="Rectangle 5034"/>
            <p:cNvSpPr/>
            <p:nvPr/>
          </p:nvSpPr>
          <p:spPr bwMode="auto">
            <a:xfrm>
              <a:off x="8698867" y="4077882"/>
              <a:ext cx="95861" cy="88899"/>
            </a:xfrm>
            <a:prstGeom prst="rect">
              <a:avLst/>
            </a:prstGeom>
            <a:solidFill>
              <a:srgbClr val="3333CC">
                <a:lumMod val="60000"/>
                <a:lumOff val="40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36" name="Rectangle 5035"/>
            <p:cNvSpPr/>
            <p:nvPr/>
          </p:nvSpPr>
          <p:spPr bwMode="auto">
            <a:xfrm>
              <a:off x="8698867" y="4178552"/>
              <a:ext cx="95861" cy="88899"/>
            </a:xfrm>
            <a:prstGeom prst="rect">
              <a:avLst/>
            </a:prstGeom>
            <a:solidFill>
              <a:srgbClr val="7030A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37" name="Rectangle 5036"/>
            <p:cNvSpPr/>
            <p:nvPr/>
          </p:nvSpPr>
          <p:spPr bwMode="auto">
            <a:xfrm>
              <a:off x="8698867" y="4279221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38" name="Rectangle 5037"/>
            <p:cNvSpPr/>
            <p:nvPr/>
          </p:nvSpPr>
          <p:spPr bwMode="auto">
            <a:xfrm>
              <a:off x="8698867" y="437989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39" name="Rectangle 5038"/>
            <p:cNvSpPr/>
            <p:nvPr/>
          </p:nvSpPr>
          <p:spPr bwMode="auto">
            <a:xfrm>
              <a:off x="8698867" y="448056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5040" name="Group 5039"/>
          <p:cNvGrpSpPr/>
          <p:nvPr/>
        </p:nvGrpSpPr>
        <p:grpSpPr>
          <a:xfrm>
            <a:off x="8695386" y="3785832"/>
            <a:ext cx="95861" cy="2001617"/>
            <a:chOff x="8806256" y="3775874"/>
            <a:chExt cx="95861" cy="2001617"/>
          </a:xfrm>
        </p:grpSpPr>
        <p:sp>
          <p:nvSpPr>
            <p:cNvPr id="5041" name="Rectangle 5040"/>
            <p:cNvSpPr/>
            <p:nvPr/>
          </p:nvSpPr>
          <p:spPr bwMode="auto">
            <a:xfrm>
              <a:off x="8806256" y="4581229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42" name="Rectangle 5041"/>
            <p:cNvSpPr/>
            <p:nvPr/>
          </p:nvSpPr>
          <p:spPr bwMode="auto">
            <a:xfrm>
              <a:off x="8806256" y="468189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43" name="Rectangle 5042"/>
            <p:cNvSpPr/>
            <p:nvPr/>
          </p:nvSpPr>
          <p:spPr bwMode="auto">
            <a:xfrm>
              <a:off x="8806256" y="4782568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44" name="Rectangle 5043"/>
            <p:cNvSpPr/>
            <p:nvPr/>
          </p:nvSpPr>
          <p:spPr bwMode="auto">
            <a:xfrm>
              <a:off x="8806256" y="4883237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45" name="Rectangle 5044"/>
            <p:cNvSpPr/>
            <p:nvPr/>
          </p:nvSpPr>
          <p:spPr bwMode="auto">
            <a:xfrm>
              <a:off x="8806256" y="498390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46" name="Rectangle 5045"/>
            <p:cNvSpPr/>
            <p:nvPr/>
          </p:nvSpPr>
          <p:spPr bwMode="auto">
            <a:xfrm>
              <a:off x="8806256" y="5084576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47" name="Rectangle 5046"/>
            <p:cNvSpPr/>
            <p:nvPr/>
          </p:nvSpPr>
          <p:spPr bwMode="auto">
            <a:xfrm>
              <a:off x="8806256" y="5185245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48" name="Rectangle 5047"/>
            <p:cNvSpPr/>
            <p:nvPr/>
          </p:nvSpPr>
          <p:spPr bwMode="auto">
            <a:xfrm>
              <a:off x="8806256" y="528591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49" name="Rectangle 5048"/>
            <p:cNvSpPr/>
            <p:nvPr/>
          </p:nvSpPr>
          <p:spPr bwMode="auto">
            <a:xfrm>
              <a:off x="8806256" y="5386584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50" name="Rectangle 5049"/>
            <p:cNvSpPr/>
            <p:nvPr/>
          </p:nvSpPr>
          <p:spPr bwMode="auto">
            <a:xfrm>
              <a:off x="8806256" y="5487253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51" name="Rectangle 5050"/>
            <p:cNvSpPr/>
            <p:nvPr/>
          </p:nvSpPr>
          <p:spPr bwMode="auto">
            <a:xfrm>
              <a:off x="8806256" y="5587922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52" name="Rectangle 5051"/>
            <p:cNvSpPr/>
            <p:nvPr/>
          </p:nvSpPr>
          <p:spPr bwMode="auto">
            <a:xfrm>
              <a:off x="8806256" y="5688592"/>
              <a:ext cx="95861" cy="88899"/>
            </a:xfrm>
            <a:prstGeom prst="rect">
              <a:avLst/>
            </a:prstGeom>
            <a:solidFill>
              <a:srgbClr val="3366FF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53" name="Rectangle 5052"/>
            <p:cNvSpPr/>
            <p:nvPr/>
          </p:nvSpPr>
          <p:spPr bwMode="auto">
            <a:xfrm>
              <a:off x="8806256" y="3775874"/>
              <a:ext cx="95861" cy="88899"/>
            </a:xfrm>
            <a:prstGeom prst="rect">
              <a:avLst/>
            </a:prstGeom>
            <a:solidFill>
              <a:srgbClr val="00B05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54" name="Rectangle 5053"/>
            <p:cNvSpPr/>
            <p:nvPr/>
          </p:nvSpPr>
          <p:spPr bwMode="auto">
            <a:xfrm>
              <a:off x="8806256" y="3876543"/>
              <a:ext cx="95861" cy="88899"/>
            </a:xfrm>
            <a:prstGeom prst="rect">
              <a:avLst/>
            </a:prstGeom>
            <a:solidFill>
              <a:srgbClr val="DDDDDD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55" name="Rectangle 5054"/>
            <p:cNvSpPr/>
            <p:nvPr/>
          </p:nvSpPr>
          <p:spPr bwMode="auto">
            <a:xfrm>
              <a:off x="8806256" y="3977213"/>
              <a:ext cx="95861" cy="88899"/>
            </a:xfrm>
            <a:prstGeom prst="rect">
              <a:avLst/>
            </a:prstGeom>
            <a:solidFill>
              <a:srgbClr val="C0000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56" name="Rectangle 5055"/>
            <p:cNvSpPr/>
            <p:nvPr/>
          </p:nvSpPr>
          <p:spPr bwMode="auto">
            <a:xfrm>
              <a:off x="8806256" y="4077882"/>
              <a:ext cx="95861" cy="88899"/>
            </a:xfrm>
            <a:prstGeom prst="rect">
              <a:avLst/>
            </a:prstGeom>
            <a:solidFill>
              <a:srgbClr val="996633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57" name="Rectangle 5056"/>
            <p:cNvSpPr/>
            <p:nvPr/>
          </p:nvSpPr>
          <p:spPr bwMode="auto">
            <a:xfrm>
              <a:off x="8806256" y="4178552"/>
              <a:ext cx="95861" cy="88899"/>
            </a:xfrm>
            <a:prstGeom prst="rect">
              <a:avLst/>
            </a:prstGeom>
            <a:solidFill>
              <a:srgbClr val="3333CC">
                <a:lumMod val="60000"/>
                <a:lumOff val="40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58" name="Rectangle 5057"/>
            <p:cNvSpPr/>
            <p:nvPr/>
          </p:nvSpPr>
          <p:spPr bwMode="auto">
            <a:xfrm>
              <a:off x="8806256" y="4279221"/>
              <a:ext cx="95861" cy="88899"/>
            </a:xfrm>
            <a:prstGeom prst="rect">
              <a:avLst/>
            </a:prstGeom>
            <a:solidFill>
              <a:srgbClr val="7030A0"/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59" name="Rectangle 5058"/>
            <p:cNvSpPr/>
            <p:nvPr/>
          </p:nvSpPr>
          <p:spPr bwMode="auto">
            <a:xfrm>
              <a:off x="8806256" y="437989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5060" name="Rectangle 5059"/>
            <p:cNvSpPr/>
            <p:nvPr/>
          </p:nvSpPr>
          <p:spPr bwMode="auto">
            <a:xfrm>
              <a:off x="8806256" y="4480560"/>
              <a:ext cx="95861" cy="88899"/>
            </a:xfrm>
            <a:prstGeom prst="rect">
              <a:avLst/>
            </a:prstGeom>
            <a:solidFill>
              <a:srgbClr val="000000">
                <a:lumMod val="85000"/>
                <a:lumOff val="15000"/>
              </a:srgbClr>
            </a:solidFill>
            <a:ln w="3175" cap="flat" cmpd="sng" algn="ctr">
              <a:solidFill>
                <a:srgbClr val="FFFFF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5061" name="Double Bracket 5060"/>
          <p:cNvSpPr/>
          <p:nvPr/>
        </p:nvSpPr>
        <p:spPr bwMode="auto">
          <a:xfrm>
            <a:off x="2107595" y="3750327"/>
            <a:ext cx="6787205" cy="2098402"/>
          </a:xfrm>
          <a:prstGeom prst="bracketPair">
            <a:avLst>
              <a:gd name="adj" fmla="val 3487"/>
            </a:avLst>
          </a:prstGeom>
          <a:noFill/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kern="0" smtClean="0">
              <a:solidFill>
                <a:srgbClr val="000000"/>
              </a:solidFill>
            </a:endParaRPr>
          </a:p>
        </p:txBody>
      </p:sp>
      <p:grpSp>
        <p:nvGrpSpPr>
          <p:cNvPr id="5062" name="Group 5061"/>
          <p:cNvGrpSpPr/>
          <p:nvPr/>
        </p:nvGrpSpPr>
        <p:grpSpPr>
          <a:xfrm>
            <a:off x="2213230" y="3788427"/>
            <a:ext cx="6579465" cy="2001250"/>
            <a:chOff x="2286000" y="3672927"/>
            <a:chExt cx="6579465" cy="2001250"/>
          </a:xfrm>
        </p:grpSpPr>
        <p:sp>
          <p:nvSpPr>
            <p:cNvPr id="5063" name="Rectangle 5062"/>
            <p:cNvSpPr/>
            <p:nvPr/>
          </p:nvSpPr>
          <p:spPr bwMode="auto">
            <a:xfrm>
              <a:off x="2286000" y="3672927"/>
              <a:ext cx="317500" cy="692339"/>
            </a:xfrm>
            <a:prstGeom prst="rect">
              <a:avLst/>
            </a:prstGeom>
            <a:solidFill>
              <a:srgbClr val="FF5050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endParaRPr lang="he-IL" smtClean="0">
                <a:solidFill>
                  <a:srgbClr val="000000"/>
                </a:solidFill>
              </a:endParaRPr>
            </a:p>
          </p:txBody>
        </p:sp>
        <p:sp>
          <p:nvSpPr>
            <p:cNvPr id="5064" name="Rectangle 5063"/>
            <p:cNvSpPr/>
            <p:nvPr/>
          </p:nvSpPr>
          <p:spPr bwMode="auto">
            <a:xfrm>
              <a:off x="2617302" y="3773645"/>
              <a:ext cx="317500" cy="692339"/>
            </a:xfrm>
            <a:prstGeom prst="rect">
              <a:avLst/>
            </a:prstGeom>
            <a:solidFill>
              <a:srgbClr val="FF5050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endParaRPr lang="he-IL" smtClean="0">
                <a:solidFill>
                  <a:srgbClr val="000000"/>
                </a:solidFill>
              </a:endParaRPr>
            </a:p>
          </p:txBody>
        </p:sp>
        <p:sp>
          <p:nvSpPr>
            <p:cNvPr id="5065" name="Rectangle 5064"/>
            <p:cNvSpPr/>
            <p:nvPr/>
          </p:nvSpPr>
          <p:spPr bwMode="auto">
            <a:xfrm>
              <a:off x="2946730" y="3874074"/>
              <a:ext cx="317500" cy="692339"/>
            </a:xfrm>
            <a:prstGeom prst="rect">
              <a:avLst/>
            </a:prstGeom>
            <a:solidFill>
              <a:srgbClr val="FF5050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endParaRPr lang="he-IL" smtClean="0">
                <a:solidFill>
                  <a:srgbClr val="000000"/>
                </a:solidFill>
              </a:endParaRPr>
            </a:p>
          </p:txBody>
        </p:sp>
        <p:sp>
          <p:nvSpPr>
            <p:cNvPr id="5066" name="Rectangle 5065"/>
            <p:cNvSpPr/>
            <p:nvPr/>
          </p:nvSpPr>
          <p:spPr bwMode="auto">
            <a:xfrm>
              <a:off x="3274056" y="3974792"/>
              <a:ext cx="317500" cy="692339"/>
            </a:xfrm>
            <a:prstGeom prst="rect">
              <a:avLst/>
            </a:prstGeom>
            <a:solidFill>
              <a:srgbClr val="FF5050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endParaRPr lang="he-IL" smtClean="0">
                <a:solidFill>
                  <a:srgbClr val="000000"/>
                </a:solidFill>
              </a:endParaRPr>
            </a:p>
          </p:txBody>
        </p:sp>
        <p:sp>
          <p:nvSpPr>
            <p:cNvPr id="5067" name="Rectangle 5066"/>
            <p:cNvSpPr/>
            <p:nvPr/>
          </p:nvSpPr>
          <p:spPr bwMode="auto">
            <a:xfrm>
              <a:off x="3603484" y="4075794"/>
              <a:ext cx="317500" cy="692339"/>
            </a:xfrm>
            <a:prstGeom prst="rect">
              <a:avLst/>
            </a:prstGeom>
            <a:solidFill>
              <a:srgbClr val="FF5050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endParaRPr lang="he-IL" smtClean="0">
                <a:solidFill>
                  <a:srgbClr val="000000"/>
                </a:solidFill>
              </a:endParaRPr>
            </a:p>
          </p:txBody>
        </p:sp>
        <p:sp>
          <p:nvSpPr>
            <p:cNvPr id="5068" name="Rectangle 5067"/>
            <p:cNvSpPr/>
            <p:nvPr/>
          </p:nvSpPr>
          <p:spPr bwMode="auto">
            <a:xfrm>
              <a:off x="3934786" y="4180487"/>
              <a:ext cx="317500" cy="692339"/>
            </a:xfrm>
            <a:prstGeom prst="rect">
              <a:avLst/>
            </a:prstGeom>
            <a:solidFill>
              <a:srgbClr val="FF5050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endParaRPr lang="he-IL" smtClean="0">
                <a:solidFill>
                  <a:srgbClr val="000000"/>
                </a:solidFill>
              </a:endParaRPr>
            </a:p>
          </p:txBody>
        </p:sp>
        <p:sp>
          <p:nvSpPr>
            <p:cNvPr id="5069" name="Rectangle 5068"/>
            <p:cNvSpPr/>
            <p:nvPr/>
          </p:nvSpPr>
          <p:spPr bwMode="auto">
            <a:xfrm>
              <a:off x="4264214" y="4280916"/>
              <a:ext cx="317500" cy="692339"/>
            </a:xfrm>
            <a:prstGeom prst="rect">
              <a:avLst/>
            </a:prstGeom>
            <a:solidFill>
              <a:srgbClr val="FF5050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endParaRPr lang="he-IL" smtClean="0">
                <a:solidFill>
                  <a:srgbClr val="000000"/>
                </a:solidFill>
              </a:endParaRPr>
            </a:p>
          </p:txBody>
        </p:sp>
        <p:sp>
          <p:nvSpPr>
            <p:cNvPr id="5070" name="Rectangle 5069"/>
            <p:cNvSpPr/>
            <p:nvPr/>
          </p:nvSpPr>
          <p:spPr bwMode="auto">
            <a:xfrm>
              <a:off x="4595516" y="4377659"/>
              <a:ext cx="317500" cy="692339"/>
            </a:xfrm>
            <a:prstGeom prst="rect">
              <a:avLst/>
            </a:prstGeom>
            <a:solidFill>
              <a:srgbClr val="FF5050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endParaRPr lang="he-IL" smtClean="0">
                <a:solidFill>
                  <a:srgbClr val="000000"/>
                </a:solidFill>
              </a:endParaRPr>
            </a:p>
          </p:txBody>
        </p:sp>
        <p:sp>
          <p:nvSpPr>
            <p:cNvPr id="5071" name="Rectangle 5070"/>
            <p:cNvSpPr/>
            <p:nvPr/>
          </p:nvSpPr>
          <p:spPr bwMode="auto">
            <a:xfrm>
              <a:off x="4924944" y="4477912"/>
              <a:ext cx="317500" cy="692339"/>
            </a:xfrm>
            <a:prstGeom prst="rect">
              <a:avLst/>
            </a:prstGeom>
            <a:solidFill>
              <a:srgbClr val="FF5050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endParaRPr lang="he-IL" smtClean="0">
                <a:solidFill>
                  <a:srgbClr val="000000"/>
                </a:solidFill>
              </a:endParaRPr>
            </a:p>
          </p:txBody>
        </p:sp>
        <p:sp>
          <p:nvSpPr>
            <p:cNvPr id="5072" name="Rectangle 5071"/>
            <p:cNvSpPr/>
            <p:nvPr/>
          </p:nvSpPr>
          <p:spPr bwMode="auto">
            <a:xfrm>
              <a:off x="5256246" y="4578630"/>
              <a:ext cx="317500" cy="692339"/>
            </a:xfrm>
            <a:prstGeom prst="rect">
              <a:avLst/>
            </a:prstGeom>
            <a:solidFill>
              <a:srgbClr val="FF5050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endParaRPr lang="he-IL" smtClean="0">
                <a:solidFill>
                  <a:srgbClr val="000000"/>
                </a:solidFill>
              </a:endParaRPr>
            </a:p>
          </p:txBody>
        </p:sp>
        <p:sp>
          <p:nvSpPr>
            <p:cNvPr id="5073" name="Rectangle 5072"/>
            <p:cNvSpPr/>
            <p:nvPr/>
          </p:nvSpPr>
          <p:spPr bwMode="auto">
            <a:xfrm>
              <a:off x="5585674" y="4679059"/>
              <a:ext cx="317500" cy="692339"/>
            </a:xfrm>
            <a:prstGeom prst="rect">
              <a:avLst/>
            </a:prstGeom>
            <a:solidFill>
              <a:srgbClr val="FF5050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endParaRPr lang="he-IL" smtClean="0">
                <a:solidFill>
                  <a:srgbClr val="000000"/>
                </a:solidFill>
              </a:endParaRPr>
            </a:p>
          </p:txBody>
        </p:sp>
        <p:sp>
          <p:nvSpPr>
            <p:cNvPr id="5074" name="Rectangle 5073"/>
            <p:cNvSpPr/>
            <p:nvPr/>
          </p:nvSpPr>
          <p:spPr bwMode="auto">
            <a:xfrm>
              <a:off x="5913000" y="4779777"/>
              <a:ext cx="317500" cy="692339"/>
            </a:xfrm>
            <a:prstGeom prst="rect">
              <a:avLst/>
            </a:prstGeom>
            <a:solidFill>
              <a:srgbClr val="FF5050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endParaRPr lang="he-IL" smtClean="0">
                <a:solidFill>
                  <a:srgbClr val="000000"/>
                </a:solidFill>
              </a:endParaRPr>
            </a:p>
          </p:txBody>
        </p:sp>
        <p:sp>
          <p:nvSpPr>
            <p:cNvPr id="5075" name="Rectangle 5074"/>
            <p:cNvSpPr/>
            <p:nvPr/>
          </p:nvSpPr>
          <p:spPr bwMode="auto">
            <a:xfrm>
              <a:off x="6242428" y="4884754"/>
              <a:ext cx="317500" cy="692339"/>
            </a:xfrm>
            <a:prstGeom prst="rect">
              <a:avLst/>
            </a:prstGeom>
            <a:solidFill>
              <a:srgbClr val="FF5050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endParaRPr lang="he-IL" smtClean="0">
                <a:solidFill>
                  <a:srgbClr val="000000"/>
                </a:solidFill>
              </a:endParaRPr>
            </a:p>
          </p:txBody>
        </p:sp>
        <p:sp>
          <p:nvSpPr>
            <p:cNvPr id="5076" name="Rectangle 5075"/>
            <p:cNvSpPr/>
            <p:nvPr/>
          </p:nvSpPr>
          <p:spPr bwMode="auto">
            <a:xfrm>
              <a:off x="6577706" y="4981497"/>
              <a:ext cx="317500" cy="692339"/>
            </a:xfrm>
            <a:prstGeom prst="rect">
              <a:avLst/>
            </a:prstGeom>
            <a:solidFill>
              <a:srgbClr val="FF5050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endParaRPr lang="he-IL" smtClean="0">
                <a:solidFill>
                  <a:srgbClr val="000000"/>
                </a:solidFill>
              </a:endParaRPr>
            </a:p>
          </p:txBody>
        </p:sp>
        <p:sp>
          <p:nvSpPr>
            <p:cNvPr id="5077" name="Rectangle 5076"/>
            <p:cNvSpPr/>
            <p:nvPr/>
          </p:nvSpPr>
          <p:spPr bwMode="auto">
            <a:xfrm>
              <a:off x="6903158" y="5077951"/>
              <a:ext cx="317500" cy="595886"/>
            </a:xfrm>
            <a:prstGeom prst="rect">
              <a:avLst/>
            </a:prstGeom>
            <a:solidFill>
              <a:srgbClr val="FF5050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endParaRPr lang="he-IL" smtClean="0">
                <a:solidFill>
                  <a:srgbClr val="000000"/>
                </a:solidFill>
              </a:endParaRPr>
            </a:p>
          </p:txBody>
        </p:sp>
        <p:sp>
          <p:nvSpPr>
            <p:cNvPr id="5078" name="Rectangle 5077"/>
            <p:cNvSpPr/>
            <p:nvPr/>
          </p:nvSpPr>
          <p:spPr bwMode="auto">
            <a:xfrm>
              <a:off x="7228610" y="5186156"/>
              <a:ext cx="317500" cy="487682"/>
            </a:xfrm>
            <a:prstGeom prst="rect">
              <a:avLst/>
            </a:prstGeom>
            <a:solidFill>
              <a:srgbClr val="FF5050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endParaRPr lang="he-IL" smtClean="0">
                <a:solidFill>
                  <a:srgbClr val="000000"/>
                </a:solidFill>
              </a:endParaRPr>
            </a:p>
          </p:txBody>
        </p:sp>
        <p:sp>
          <p:nvSpPr>
            <p:cNvPr id="5079" name="Rectangle 5078"/>
            <p:cNvSpPr/>
            <p:nvPr/>
          </p:nvSpPr>
          <p:spPr bwMode="auto">
            <a:xfrm>
              <a:off x="7558038" y="5283181"/>
              <a:ext cx="317500" cy="390657"/>
            </a:xfrm>
            <a:prstGeom prst="rect">
              <a:avLst/>
            </a:prstGeom>
            <a:solidFill>
              <a:srgbClr val="FF5050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endParaRPr lang="he-IL" smtClean="0">
                <a:solidFill>
                  <a:srgbClr val="000000"/>
                </a:solidFill>
              </a:endParaRPr>
            </a:p>
          </p:txBody>
        </p:sp>
        <p:sp>
          <p:nvSpPr>
            <p:cNvPr id="5080" name="Rectangle 5079"/>
            <p:cNvSpPr/>
            <p:nvPr/>
          </p:nvSpPr>
          <p:spPr bwMode="auto">
            <a:xfrm>
              <a:off x="7893316" y="5387875"/>
              <a:ext cx="317500" cy="285963"/>
            </a:xfrm>
            <a:prstGeom prst="rect">
              <a:avLst/>
            </a:prstGeom>
            <a:solidFill>
              <a:srgbClr val="FF5050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endParaRPr lang="he-IL" smtClean="0">
                <a:solidFill>
                  <a:srgbClr val="000000"/>
                </a:solidFill>
              </a:endParaRPr>
            </a:p>
          </p:txBody>
        </p:sp>
        <p:sp>
          <p:nvSpPr>
            <p:cNvPr id="5081" name="Rectangle 5080"/>
            <p:cNvSpPr/>
            <p:nvPr/>
          </p:nvSpPr>
          <p:spPr bwMode="auto">
            <a:xfrm>
              <a:off x="8218768" y="5484329"/>
              <a:ext cx="317500" cy="189509"/>
            </a:xfrm>
            <a:prstGeom prst="rect">
              <a:avLst/>
            </a:prstGeom>
            <a:solidFill>
              <a:srgbClr val="FF5050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endParaRPr lang="he-IL" smtClean="0">
                <a:solidFill>
                  <a:srgbClr val="000000"/>
                </a:solidFill>
              </a:endParaRPr>
            </a:p>
          </p:txBody>
        </p:sp>
        <p:sp>
          <p:nvSpPr>
            <p:cNvPr id="5082" name="Rectangle 5081"/>
            <p:cNvSpPr/>
            <p:nvPr/>
          </p:nvSpPr>
          <p:spPr bwMode="auto">
            <a:xfrm>
              <a:off x="8547965" y="5579423"/>
              <a:ext cx="317500" cy="94754"/>
            </a:xfrm>
            <a:prstGeom prst="rect">
              <a:avLst/>
            </a:prstGeom>
            <a:solidFill>
              <a:srgbClr val="FF5050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endParaRPr lang="he-IL" smtClean="0">
                <a:solidFill>
                  <a:srgbClr val="000000"/>
                </a:solidFill>
              </a:endParaRPr>
            </a:p>
          </p:txBody>
        </p:sp>
        <p:sp>
          <p:nvSpPr>
            <p:cNvPr id="5083" name="Rectangle 5082"/>
            <p:cNvSpPr/>
            <p:nvPr/>
          </p:nvSpPr>
          <p:spPr bwMode="auto">
            <a:xfrm>
              <a:off x="8547965" y="3673677"/>
              <a:ext cx="317500" cy="595886"/>
            </a:xfrm>
            <a:prstGeom prst="rect">
              <a:avLst/>
            </a:prstGeom>
            <a:solidFill>
              <a:srgbClr val="FF5050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endParaRPr lang="he-IL" smtClean="0">
                <a:solidFill>
                  <a:srgbClr val="000000"/>
                </a:solidFill>
              </a:endParaRPr>
            </a:p>
          </p:txBody>
        </p:sp>
        <p:sp>
          <p:nvSpPr>
            <p:cNvPr id="5084" name="Rectangle 5083"/>
            <p:cNvSpPr/>
            <p:nvPr/>
          </p:nvSpPr>
          <p:spPr bwMode="auto">
            <a:xfrm>
              <a:off x="8218768" y="3673677"/>
              <a:ext cx="317500" cy="487682"/>
            </a:xfrm>
            <a:prstGeom prst="rect">
              <a:avLst/>
            </a:prstGeom>
            <a:solidFill>
              <a:srgbClr val="FF5050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endParaRPr lang="he-IL" smtClean="0">
                <a:solidFill>
                  <a:srgbClr val="000000"/>
                </a:solidFill>
              </a:endParaRPr>
            </a:p>
          </p:txBody>
        </p:sp>
        <p:sp>
          <p:nvSpPr>
            <p:cNvPr id="5085" name="Rectangle 5084"/>
            <p:cNvSpPr/>
            <p:nvPr/>
          </p:nvSpPr>
          <p:spPr bwMode="auto">
            <a:xfrm>
              <a:off x="7889340" y="3673677"/>
              <a:ext cx="317500" cy="390657"/>
            </a:xfrm>
            <a:prstGeom prst="rect">
              <a:avLst/>
            </a:prstGeom>
            <a:solidFill>
              <a:srgbClr val="FF5050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endParaRPr lang="he-IL" smtClean="0">
                <a:solidFill>
                  <a:srgbClr val="000000"/>
                </a:solidFill>
              </a:endParaRPr>
            </a:p>
          </p:txBody>
        </p:sp>
        <p:sp>
          <p:nvSpPr>
            <p:cNvPr id="5086" name="Rectangle 5085"/>
            <p:cNvSpPr/>
            <p:nvPr/>
          </p:nvSpPr>
          <p:spPr bwMode="auto">
            <a:xfrm>
              <a:off x="7560237" y="3673677"/>
              <a:ext cx="317500" cy="285963"/>
            </a:xfrm>
            <a:prstGeom prst="rect">
              <a:avLst/>
            </a:prstGeom>
            <a:solidFill>
              <a:srgbClr val="FF5050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endParaRPr lang="he-IL" smtClean="0">
                <a:solidFill>
                  <a:srgbClr val="000000"/>
                </a:solidFill>
              </a:endParaRPr>
            </a:p>
          </p:txBody>
        </p:sp>
        <p:sp>
          <p:nvSpPr>
            <p:cNvPr id="5087" name="Rectangle 5086"/>
            <p:cNvSpPr/>
            <p:nvPr/>
          </p:nvSpPr>
          <p:spPr bwMode="auto">
            <a:xfrm>
              <a:off x="7232586" y="3673677"/>
              <a:ext cx="317500" cy="189509"/>
            </a:xfrm>
            <a:prstGeom prst="rect">
              <a:avLst/>
            </a:prstGeom>
            <a:solidFill>
              <a:srgbClr val="FF5050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endParaRPr lang="he-IL" smtClean="0">
                <a:solidFill>
                  <a:srgbClr val="000000"/>
                </a:solidFill>
              </a:endParaRPr>
            </a:p>
          </p:txBody>
        </p:sp>
        <p:sp>
          <p:nvSpPr>
            <p:cNvPr id="5088" name="Rectangle 5087"/>
            <p:cNvSpPr/>
            <p:nvPr/>
          </p:nvSpPr>
          <p:spPr bwMode="auto">
            <a:xfrm>
              <a:off x="6895206" y="3673677"/>
              <a:ext cx="317500" cy="94754"/>
            </a:xfrm>
            <a:prstGeom prst="rect">
              <a:avLst/>
            </a:prstGeom>
            <a:solidFill>
              <a:srgbClr val="FF5050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endParaRPr lang="he-IL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032181" y="3342115"/>
            <a:ext cx="3227612" cy="1578748"/>
            <a:chOff x="1147681" y="3226615"/>
            <a:chExt cx="3227612" cy="15787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93" name="TextBox 5092"/>
                <p:cNvSpPr txBox="1"/>
                <p:nvPr/>
              </p:nvSpPr>
              <p:spPr>
                <a:xfrm>
                  <a:off x="3956900" y="4192791"/>
                  <a:ext cx="41839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𝑛</m:t>
                        </m:r>
                      </m:oMath>
                    </m:oMathPara>
                  </a14:m>
                  <a:endParaRPr lang="en-US" b="0" dirty="0">
                    <a:solidFill>
                      <a:prstClr val="white"/>
                    </a:solidFill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5093" name="TextBox 50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56900" y="4192791"/>
                  <a:ext cx="418393" cy="4616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94" name="Straight Arrow Connector 5093"/>
            <p:cNvCxnSpPr/>
            <p:nvPr/>
          </p:nvCxnSpPr>
          <p:spPr bwMode="auto">
            <a:xfrm flipH="1" flipV="1">
              <a:off x="1722922" y="3634827"/>
              <a:ext cx="1908306" cy="608750"/>
            </a:xfrm>
            <a:prstGeom prst="straightConnector1">
              <a:avLst/>
            </a:prstGeom>
            <a:solidFill>
              <a:srgbClr val="5B9BD5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95" name="TextBox 5094"/>
                <p:cNvSpPr txBox="1"/>
                <p:nvPr/>
              </p:nvSpPr>
              <p:spPr>
                <a:xfrm>
                  <a:off x="1147681" y="3226615"/>
                  <a:ext cx="670274" cy="424732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 fontAlgn="auto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kern="0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kern="0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kern="0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L</m:t>
                            </m:r>
                          </m:sub>
                        </m:sSub>
                      </m:oMath>
                    </m:oMathPara>
                  </a14:m>
                  <a:endParaRPr lang="he-IL" kern="0" dirty="0" smtClea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5095" name="TextBox 509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7681" y="3226615"/>
                  <a:ext cx="670274" cy="424732"/>
                </a:xfrm>
                <a:prstGeom prst="rect">
                  <a:avLst/>
                </a:prstGeom>
                <a:blipFill>
                  <a:blip r:embed="rId7"/>
                  <a:stretch>
                    <a:fillRect b="-5714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96" name="Rectangle 5095"/>
            <p:cNvSpPr/>
            <p:nvPr/>
          </p:nvSpPr>
          <p:spPr>
            <a:xfrm>
              <a:off x="3639862" y="4077442"/>
              <a:ext cx="329237" cy="702224"/>
            </a:xfrm>
            <a:prstGeom prst="rect">
              <a:avLst/>
            </a:prstGeom>
            <a:noFill/>
            <a:ln w="28575" cap="flat" cmpd="sng" algn="ctr">
              <a:solidFill>
                <a:srgbClr val="F7F7F7"/>
              </a:solidFill>
              <a:prstDash val="solid"/>
              <a:miter lim="800000"/>
            </a:ln>
            <a:effectLst/>
          </p:spPr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he-IL" sz="1800" b="0" kern="0" smtClea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03" name="TextBox 10002"/>
                <p:cNvSpPr txBox="1"/>
                <p:nvPr/>
              </p:nvSpPr>
              <p:spPr>
                <a:xfrm>
                  <a:off x="3594821" y="3596642"/>
                  <a:ext cx="383911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𝑚</m:t>
                        </m:r>
                      </m:oMath>
                    </m:oMathPara>
                  </a14:m>
                  <a:endParaRPr lang="en-US" b="0" dirty="0">
                    <a:solidFill>
                      <a:prstClr val="white"/>
                    </a:solidFill>
                    <a:latin typeface="Calibri" panose="020F0502020204030204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0003" name="TextBox 1000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94821" y="3596642"/>
                  <a:ext cx="383911" cy="46166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r="-9524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Straight Arrow Connector 6"/>
            <p:cNvCxnSpPr/>
            <p:nvPr/>
          </p:nvCxnSpPr>
          <p:spPr>
            <a:xfrm>
              <a:off x="4022970" y="4061105"/>
              <a:ext cx="0" cy="74425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06" name="Straight Arrow Connector 5105"/>
            <p:cNvCxnSpPr/>
            <p:nvPr/>
          </p:nvCxnSpPr>
          <p:spPr>
            <a:xfrm flipH="1">
              <a:off x="3624263" y="4014787"/>
              <a:ext cx="350043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7113588" y="6238875"/>
            <a:ext cx="1905000" cy="457200"/>
          </a:xfrm>
          <a:noFill/>
        </p:spPr>
        <p:txBody>
          <a:bodyPr anchor="t" anchorCtr="0"/>
          <a:lstStyle/>
          <a:p>
            <a:pPr algn="r"/>
            <a:r>
              <a:rPr lang="he-IL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</a:t>
            </a:r>
            <a:endParaRPr lang="en-US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71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05" grpId="0"/>
      <p:bldP spid="506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" y="1125013"/>
            <a:ext cx="9143999" cy="4868332"/>
            <a:chOff x="1" y="1125013"/>
            <a:chExt cx="9143999" cy="4868332"/>
          </a:xfrm>
        </p:grpSpPr>
        <p:grpSp>
          <p:nvGrpSpPr>
            <p:cNvPr id="100" name="Group 99"/>
            <p:cNvGrpSpPr/>
            <p:nvPr/>
          </p:nvGrpSpPr>
          <p:grpSpPr>
            <a:xfrm>
              <a:off x="1" y="1125013"/>
              <a:ext cx="9143999" cy="4868332"/>
              <a:chOff x="1" y="1125013"/>
              <a:chExt cx="9143999" cy="4868332"/>
            </a:xfrm>
          </p:grpSpPr>
          <p:sp>
            <p:nvSpPr>
              <p:cNvPr id="102" name="Rounded Rectangle 101"/>
              <p:cNvSpPr/>
              <p:nvPr/>
            </p:nvSpPr>
            <p:spPr bwMode="auto">
              <a:xfrm>
                <a:off x="1" y="1125013"/>
                <a:ext cx="9143999" cy="2728530"/>
              </a:xfrm>
              <a:prstGeom prst="roundRect">
                <a:avLst>
                  <a:gd name="adj" fmla="val 8009"/>
                </a:avLst>
              </a:prstGeom>
              <a:solidFill>
                <a:schemeClr val="bg1">
                  <a:lumMod val="75000"/>
                  <a:lumOff val="2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1" name="Rounded Rectangle 110"/>
              <p:cNvSpPr/>
              <p:nvPr/>
            </p:nvSpPr>
            <p:spPr bwMode="auto">
              <a:xfrm>
                <a:off x="7338956" y="2012967"/>
                <a:ext cx="1805044" cy="3980378"/>
              </a:xfrm>
              <a:prstGeom prst="roundRect">
                <a:avLst>
                  <a:gd name="adj" fmla="val 8009"/>
                </a:avLst>
              </a:prstGeom>
              <a:solidFill>
                <a:schemeClr val="bg1">
                  <a:lumMod val="75000"/>
                  <a:lumOff val="2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1" name="Rounded Rectangle 120"/>
              <p:cNvSpPr/>
              <p:nvPr/>
            </p:nvSpPr>
            <p:spPr bwMode="auto">
              <a:xfrm>
                <a:off x="6930430" y="3571062"/>
                <a:ext cx="567267" cy="555644"/>
              </a:xfrm>
              <a:prstGeom prst="roundRect">
                <a:avLst/>
              </a:prstGeom>
              <a:solidFill>
                <a:schemeClr val="bg1">
                  <a:lumMod val="75000"/>
                  <a:lumOff val="2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2" name="Rounded Rectangle 121"/>
              <p:cNvSpPr/>
              <p:nvPr/>
            </p:nvSpPr>
            <p:spPr bwMode="auto">
              <a:xfrm>
                <a:off x="6109259" y="3852357"/>
                <a:ext cx="1232318" cy="994176"/>
              </a:xfrm>
              <a:prstGeom prst="roundRect">
                <a:avLst>
                  <a:gd name="adj" fmla="val 26744"/>
                </a:avLst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endParaRPr lang="en-US" smtClean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23" name="Group 122"/>
            <p:cNvGrpSpPr/>
            <p:nvPr/>
          </p:nvGrpSpPr>
          <p:grpSpPr>
            <a:xfrm>
              <a:off x="1805782" y="1265698"/>
              <a:ext cx="6216555" cy="2445974"/>
              <a:chOff x="1465070" y="1465587"/>
              <a:chExt cx="6216555" cy="2445974"/>
            </a:xfrm>
          </p:grpSpPr>
          <p:sp>
            <p:nvSpPr>
              <p:cNvPr id="124" name="Rectangle 123"/>
              <p:cNvSpPr/>
              <p:nvPr/>
            </p:nvSpPr>
            <p:spPr bwMode="auto">
              <a:xfrm>
                <a:off x="1465070" y="1466337"/>
                <a:ext cx="6216555" cy="2445223"/>
              </a:xfrm>
              <a:prstGeom prst="rect">
                <a:avLst/>
              </a:prstGeom>
              <a:solidFill>
                <a:schemeClr val="tx2">
                  <a:lumMod val="10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Rectangle 124"/>
              <p:cNvSpPr/>
              <p:nvPr/>
            </p:nvSpPr>
            <p:spPr bwMode="auto">
              <a:xfrm>
                <a:off x="1465070" y="1465587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Rectangle 125"/>
              <p:cNvSpPr/>
              <p:nvPr/>
            </p:nvSpPr>
            <p:spPr bwMode="auto">
              <a:xfrm>
                <a:off x="1647987" y="1537406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Rectangle 126"/>
              <p:cNvSpPr/>
              <p:nvPr/>
            </p:nvSpPr>
            <p:spPr bwMode="auto">
              <a:xfrm>
                <a:off x="1830904" y="1609225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Rectangle 127"/>
              <p:cNvSpPr/>
              <p:nvPr/>
            </p:nvSpPr>
            <p:spPr bwMode="auto">
              <a:xfrm>
                <a:off x="2013821" y="1681044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Rectangle 128"/>
              <p:cNvSpPr/>
              <p:nvPr/>
            </p:nvSpPr>
            <p:spPr bwMode="auto">
              <a:xfrm>
                <a:off x="2196738" y="1752863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Rectangle 129"/>
              <p:cNvSpPr/>
              <p:nvPr/>
            </p:nvSpPr>
            <p:spPr bwMode="auto">
              <a:xfrm>
                <a:off x="2379655" y="1824682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Rectangle 130"/>
              <p:cNvSpPr/>
              <p:nvPr/>
            </p:nvSpPr>
            <p:spPr bwMode="auto">
              <a:xfrm>
                <a:off x="2562572" y="1896501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Rectangle 131"/>
              <p:cNvSpPr/>
              <p:nvPr/>
            </p:nvSpPr>
            <p:spPr bwMode="auto">
              <a:xfrm>
                <a:off x="2745489" y="1968320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Rectangle 132"/>
              <p:cNvSpPr/>
              <p:nvPr/>
            </p:nvSpPr>
            <p:spPr bwMode="auto">
              <a:xfrm>
                <a:off x="2928406" y="2040139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Rectangle 133"/>
              <p:cNvSpPr/>
              <p:nvPr/>
            </p:nvSpPr>
            <p:spPr bwMode="auto">
              <a:xfrm>
                <a:off x="3111323" y="2111958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Rectangle 134"/>
              <p:cNvSpPr/>
              <p:nvPr/>
            </p:nvSpPr>
            <p:spPr bwMode="auto">
              <a:xfrm>
                <a:off x="3294240" y="2183777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Rectangle 135"/>
              <p:cNvSpPr/>
              <p:nvPr/>
            </p:nvSpPr>
            <p:spPr bwMode="auto">
              <a:xfrm>
                <a:off x="3477157" y="2255596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Rectangle 136"/>
              <p:cNvSpPr/>
              <p:nvPr/>
            </p:nvSpPr>
            <p:spPr bwMode="auto">
              <a:xfrm>
                <a:off x="3660074" y="2327415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Rectangle 137"/>
              <p:cNvSpPr/>
              <p:nvPr/>
            </p:nvSpPr>
            <p:spPr bwMode="auto">
              <a:xfrm>
                <a:off x="3842991" y="2399234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Rectangle 138"/>
              <p:cNvSpPr/>
              <p:nvPr/>
            </p:nvSpPr>
            <p:spPr bwMode="auto">
              <a:xfrm>
                <a:off x="4025908" y="2471053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Rectangle 139"/>
              <p:cNvSpPr/>
              <p:nvPr/>
            </p:nvSpPr>
            <p:spPr bwMode="auto">
              <a:xfrm>
                <a:off x="4208825" y="2542872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Rectangle 140"/>
              <p:cNvSpPr/>
              <p:nvPr/>
            </p:nvSpPr>
            <p:spPr bwMode="auto">
              <a:xfrm>
                <a:off x="4391742" y="2614691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Rectangle 141"/>
              <p:cNvSpPr/>
              <p:nvPr/>
            </p:nvSpPr>
            <p:spPr bwMode="auto">
              <a:xfrm>
                <a:off x="4574659" y="2686510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Rectangle 142"/>
              <p:cNvSpPr/>
              <p:nvPr/>
            </p:nvSpPr>
            <p:spPr bwMode="auto">
              <a:xfrm>
                <a:off x="4757576" y="2758329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Rectangle 143"/>
              <p:cNvSpPr/>
              <p:nvPr/>
            </p:nvSpPr>
            <p:spPr bwMode="auto">
              <a:xfrm>
                <a:off x="4940493" y="2830148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Rectangle 145"/>
              <p:cNvSpPr/>
              <p:nvPr/>
            </p:nvSpPr>
            <p:spPr bwMode="auto">
              <a:xfrm>
                <a:off x="5123410" y="2901967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Rectangle 146"/>
              <p:cNvSpPr/>
              <p:nvPr/>
            </p:nvSpPr>
            <p:spPr bwMode="auto">
              <a:xfrm>
                <a:off x="5306327" y="2973786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Rectangle 147"/>
              <p:cNvSpPr/>
              <p:nvPr/>
            </p:nvSpPr>
            <p:spPr bwMode="auto">
              <a:xfrm>
                <a:off x="5489244" y="3045605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Rectangle 148"/>
              <p:cNvSpPr/>
              <p:nvPr/>
            </p:nvSpPr>
            <p:spPr bwMode="auto">
              <a:xfrm>
                <a:off x="5672161" y="3117424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Rectangle 149"/>
              <p:cNvSpPr/>
              <p:nvPr/>
            </p:nvSpPr>
            <p:spPr bwMode="auto">
              <a:xfrm>
                <a:off x="5855078" y="3189243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Rectangle 150"/>
              <p:cNvSpPr/>
              <p:nvPr/>
            </p:nvSpPr>
            <p:spPr bwMode="auto">
              <a:xfrm>
                <a:off x="6037995" y="3261062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Rectangle 152"/>
              <p:cNvSpPr/>
              <p:nvPr/>
            </p:nvSpPr>
            <p:spPr bwMode="auto">
              <a:xfrm>
                <a:off x="6220912" y="3332881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Rectangle 153"/>
              <p:cNvSpPr/>
              <p:nvPr/>
            </p:nvSpPr>
            <p:spPr bwMode="auto">
              <a:xfrm>
                <a:off x="6403829" y="3404700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Rectangle 154"/>
              <p:cNvSpPr/>
              <p:nvPr/>
            </p:nvSpPr>
            <p:spPr bwMode="auto">
              <a:xfrm>
                <a:off x="6586746" y="3476519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Rectangle 155"/>
              <p:cNvSpPr/>
              <p:nvPr/>
            </p:nvSpPr>
            <p:spPr bwMode="auto">
              <a:xfrm>
                <a:off x="6769658" y="3548347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Rectangle 156"/>
              <p:cNvSpPr/>
              <p:nvPr/>
            </p:nvSpPr>
            <p:spPr bwMode="auto">
              <a:xfrm>
                <a:off x="6949897" y="3624275"/>
                <a:ext cx="182917" cy="287285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Rectangle 157"/>
              <p:cNvSpPr/>
              <p:nvPr/>
            </p:nvSpPr>
            <p:spPr bwMode="auto">
              <a:xfrm>
                <a:off x="7132815" y="3696095"/>
                <a:ext cx="180174" cy="215466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Rectangle 158"/>
              <p:cNvSpPr/>
              <p:nvPr/>
            </p:nvSpPr>
            <p:spPr bwMode="auto">
              <a:xfrm>
                <a:off x="7315732" y="3767913"/>
                <a:ext cx="177438" cy="143647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Rectangle 159"/>
              <p:cNvSpPr/>
              <p:nvPr/>
            </p:nvSpPr>
            <p:spPr bwMode="auto">
              <a:xfrm>
                <a:off x="7498648" y="3839733"/>
                <a:ext cx="182977" cy="71828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Rectangle 160"/>
              <p:cNvSpPr/>
              <p:nvPr/>
            </p:nvSpPr>
            <p:spPr bwMode="auto">
              <a:xfrm flipH="1" flipV="1">
                <a:off x="7495908" y="1466966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Rectangle 161"/>
              <p:cNvSpPr/>
              <p:nvPr/>
            </p:nvSpPr>
            <p:spPr bwMode="auto">
              <a:xfrm flipH="1" flipV="1">
                <a:off x="7315729" y="1466966"/>
                <a:ext cx="182917" cy="287285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Rectangle 162"/>
              <p:cNvSpPr/>
              <p:nvPr/>
            </p:nvSpPr>
            <p:spPr bwMode="auto">
              <a:xfrm flipH="1" flipV="1">
                <a:off x="7135554" y="1466965"/>
                <a:ext cx="180174" cy="215466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Rectangle 163"/>
              <p:cNvSpPr/>
              <p:nvPr/>
            </p:nvSpPr>
            <p:spPr bwMode="auto">
              <a:xfrm flipH="1" flipV="1">
                <a:off x="6955373" y="1466966"/>
                <a:ext cx="177438" cy="143647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Rectangle 164"/>
              <p:cNvSpPr/>
              <p:nvPr/>
            </p:nvSpPr>
            <p:spPr bwMode="auto">
              <a:xfrm flipH="1" flipV="1">
                <a:off x="6766918" y="1466965"/>
                <a:ext cx="182977" cy="71828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95" name="Rectangle 194"/>
            <p:cNvSpPr/>
            <p:nvPr/>
          </p:nvSpPr>
          <p:spPr bwMode="auto">
            <a:xfrm>
              <a:off x="1337657" y="1270539"/>
              <a:ext cx="90000" cy="2441132"/>
            </a:xfrm>
            <a:prstGeom prst="rect">
              <a:avLst/>
            </a:prstGeom>
            <a:solidFill>
              <a:schemeClr val="tx2">
                <a:lumMod val="1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endParaRPr lang="he-IL" smtClean="0">
                <a:solidFill>
                  <a:prstClr val="black"/>
                </a:solidFill>
              </a:endParaRP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1440881" y="2133027"/>
              <a:ext cx="451336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=</a:t>
              </a:r>
              <a:endParaRPr lang="he-IL" sz="3600" b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213" name="Group 212"/>
            <p:cNvGrpSpPr/>
            <p:nvPr/>
          </p:nvGrpSpPr>
          <p:grpSpPr>
            <a:xfrm>
              <a:off x="8117672" y="1265698"/>
              <a:ext cx="90000" cy="4501162"/>
              <a:chOff x="8348086" y="1265698"/>
              <a:chExt cx="90000" cy="4501162"/>
            </a:xfrm>
          </p:grpSpPr>
          <p:sp>
            <p:nvSpPr>
              <p:cNvPr id="214" name="Rectangle 213"/>
              <p:cNvSpPr/>
              <p:nvPr/>
            </p:nvSpPr>
            <p:spPr>
              <a:xfrm>
                <a:off x="8348086" y="1265698"/>
                <a:ext cx="90000" cy="4500000"/>
              </a:xfrm>
              <a:prstGeom prst="rect">
                <a:avLst/>
              </a:prstGeom>
              <a:solidFill>
                <a:schemeClr val="tx2">
                  <a:lumMod val="1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1800" b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15" name="Straight Connector 214"/>
              <p:cNvCxnSpPr/>
              <p:nvPr/>
            </p:nvCxnSpPr>
            <p:spPr>
              <a:xfrm>
                <a:off x="8348086" y="1530472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/>
              <p:cNvCxnSpPr/>
              <p:nvPr/>
            </p:nvCxnSpPr>
            <p:spPr>
              <a:xfrm>
                <a:off x="8348086" y="1795246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/>
              <p:cNvCxnSpPr/>
              <p:nvPr/>
            </p:nvCxnSpPr>
            <p:spPr>
              <a:xfrm>
                <a:off x="8348086" y="2060020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/>
              <p:cNvCxnSpPr/>
              <p:nvPr/>
            </p:nvCxnSpPr>
            <p:spPr>
              <a:xfrm>
                <a:off x="8348086" y="2324794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18"/>
              <p:cNvCxnSpPr/>
              <p:nvPr/>
            </p:nvCxnSpPr>
            <p:spPr>
              <a:xfrm>
                <a:off x="8348086" y="2589568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/>
              <p:cNvCxnSpPr/>
              <p:nvPr/>
            </p:nvCxnSpPr>
            <p:spPr>
              <a:xfrm>
                <a:off x="8348086" y="2854342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/>
              <p:cNvCxnSpPr/>
              <p:nvPr/>
            </p:nvCxnSpPr>
            <p:spPr>
              <a:xfrm>
                <a:off x="8348086" y="3119116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/>
              <p:cNvCxnSpPr/>
              <p:nvPr/>
            </p:nvCxnSpPr>
            <p:spPr>
              <a:xfrm>
                <a:off x="8348086" y="3383890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>
                <a:off x="8348086" y="3648664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>
                <a:off x="8348086" y="3913438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>
                <a:off x="8348086" y="4178212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8348086" y="4442986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>
                <a:off x="8348086" y="4707760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>
                <a:off x="8348086" y="4972534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>
                <a:off x="8348086" y="5237308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>
                <a:off x="8348086" y="5502082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>
                <a:off x="8348086" y="5766860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>
                <a:off x="8348086" y="1265698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>
                <a:off x="8348086" y="1398085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>
                <a:off x="8348086" y="1662859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34"/>
              <p:cNvCxnSpPr/>
              <p:nvPr/>
            </p:nvCxnSpPr>
            <p:spPr>
              <a:xfrm>
                <a:off x="8348086" y="1927633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35"/>
              <p:cNvCxnSpPr/>
              <p:nvPr/>
            </p:nvCxnSpPr>
            <p:spPr>
              <a:xfrm>
                <a:off x="8348086" y="2192407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236"/>
              <p:cNvCxnSpPr/>
              <p:nvPr/>
            </p:nvCxnSpPr>
            <p:spPr>
              <a:xfrm>
                <a:off x="8348086" y="2457181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237"/>
              <p:cNvCxnSpPr/>
              <p:nvPr/>
            </p:nvCxnSpPr>
            <p:spPr>
              <a:xfrm>
                <a:off x="8348086" y="2721955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238"/>
              <p:cNvCxnSpPr/>
              <p:nvPr/>
            </p:nvCxnSpPr>
            <p:spPr>
              <a:xfrm>
                <a:off x="8348086" y="2986729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239"/>
              <p:cNvCxnSpPr/>
              <p:nvPr/>
            </p:nvCxnSpPr>
            <p:spPr>
              <a:xfrm>
                <a:off x="8348086" y="3251503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/>
              <p:cNvCxnSpPr/>
              <p:nvPr/>
            </p:nvCxnSpPr>
            <p:spPr>
              <a:xfrm>
                <a:off x="8348086" y="3516277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41"/>
              <p:cNvCxnSpPr/>
              <p:nvPr/>
            </p:nvCxnSpPr>
            <p:spPr>
              <a:xfrm>
                <a:off x="8348086" y="3781051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42"/>
              <p:cNvCxnSpPr/>
              <p:nvPr/>
            </p:nvCxnSpPr>
            <p:spPr>
              <a:xfrm>
                <a:off x="8348086" y="4045825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43"/>
              <p:cNvCxnSpPr/>
              <p:nvPr/>
            </p:nvCxnSpPr>
            <p:spPr>
              <a:xfrm>
                <a:off x="8348086" y="4310599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44"/>
              <p:cNvCxnSpPr/>
              <p:nvPr/>
            </p:nvCxnSpPr>
            <p:spPr>
              <a:xfrm>
                <a:off x="8348086" y="4575373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45"/>
              <p:cNvCxnSpPr/>
              <p:nvPr/>
            </p:nvCxnSpPr>
            <p:spPr>
              <a:xfrm>
                <a:off x="8348086" y="4840147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/>
              <p:nvPr/>
            </p:nvCxnSpPr>
            <p:spPr>
              <a:xfrm>
                <a:off x="8348086" y="5104921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/>
              <p:nvPr/>
            </p:nvCxnSpPr>
            <p:spPr>
              <a:xfrm>
                <a:off x="8348086" y="5369695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48"/>
              <p:cNvCxnSpPr/>
              <p:nvPr/>
            </p:nvCxnSpPr>
            <p:spPr>
              <a:xfrm>
                <a:off x="8348086" y="5634469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/>
              <p:cNvSpPr txBox="1"/>
              <p:nvPr/>
            </p:nvSpPr>
            <p:spPr>
              <a:xfrm>
                <a:off x="963679" y="4836840"/>
                <a:ext cx="2371880" cy="48013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kern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kern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𝐑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kern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sz="2800" kern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𝐗</m:t>
                      </m:r>
                      <m:r>
                        <a:rPr lang="en-US" sz="2800" b="0" kern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kern="0" smtClean="0">
                          <a:solidFill>
                            <a:srgbClr val="FF5050"/>
                          </a:solidFill>
                          <a:latin typeface="Cambria Math" panose="02040503050406030204" pitchFamily="18" charset="0"/>
                        </a:rPr>
                        <m:t>𝛀</m:t>
                      </m:r>
                      <m:sSub>
                        <m:sSubPr>
                          <m:ctrlPr>
                            <a:rPr lang="en-US" sz="28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</m:oMath>
                  </m:oMathPara>
                </a14:m>
                <a:endParaRPr lang="he-IL" sz="2800" b="0" kern="0" dirty="0" smtClean="0">
                  <a:solidFill>
                    <a:srgbClr val="009999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9" name="TextBox 1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679" y="4836840"/>
                <a:ext cx="2371880" cy="48013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7" name="Group 166"/>
          <p:cNvGrpSpPr/>
          <p:nvPr/>
        </p:nvGrpSpPr>
        <p:grpSpPr>
          <a:xfrm>
            <a:off x="3265524" y="1607156"/>
            <a:ext cx="2041961" cy="887329"/>
            <a:chOff x="2559397" y="1666727"/>
            <a:chExt cx="2041961" cy="887329"/>
          </a:xfrm>
        </p:grpSpPr>
        <p:cxnSp>
          <p:nvCxnSpPr>
            <p:cNvPr id="188" name="Straight Arrow Connector 187"/>
            <p:cNvCxnSpPr/>
            <p:nvPr/>
          </p:nvCxnSpPr>
          <p:spPr bwMode="auto">
            <a:xfrm>
              <a:off x="2562572" y="2113282"/>
              <a:ext cx="1663438" cy="0"/>
            </a:xfrm>
            <a:prstGeom prst="straightConnector1">
              <a:avLst/>
            </a:prstGeom>
            <a:solidFill>
              <a:srgbClr val="5B9BD5"/>
            </a:solidFill>
            <a:ln w="12700" cap="flat" cmpd="sng" algn="ctr">
              <a:solidFill>
                <a:srgbClr val="FF5050"/>
              </a:solidFill>
              <a:prstDash val="solid"/>
              <a:round/>
              <a:headEnd type="stealth" w="lg" len="lg"/>
              <a:tailEnd type="stealth" w="lg" len="lg"/>
            </a:ln>
            <a:effectLst/>
          </p:spPr>
        </p:cxnSp>
        <p:cxnSp>
          <p:nvCxnSpPr>
            <p:cNvPr id="189" name="Straight Arrow Connector 188"/>
            <p:cNvCxnSpPr/>
            <p:nvPr/>
          </p:nvCxnSpPr>
          <p:spPr bwMode="auto">
            <a:xfrm>
              <a:off x="4294010" y="2168407"/>
              <a:ext cx="0" cy="363831"/>
            </a:xfrm>
            <a:prstGeom prst="straightConnector1">
              <a:avLst/>
            </a:prstGeom>
            <a:solidFill>
              <a:srgbClr val="5B9BD5"/>
            </a:solidFill>
            <a:ln w="12700" cap="flat" cmpd="sng" algn="ctr">
              <a:solidFill>
                <a:srgbClr val="FF5050"/>
              </a:solidFill>
              <a:prstDash val="solid"/>
              <a:round/>
              <a:headEnd type="stealth" w="lg" len="lg"/>
              <a:tailEnd type="stealth" w="lg" len="lg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0" name="TextBox 189"/>
                <p:cNvSpPr txBox="1"/>
                <p:nvPr/>
              </p:nvSpPr>
              <p:spPr>
                <a:xfrm>
                  <a:off x="4336542" y="2121155"/>
                  <a:ext cx="26481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𝑛</m:t>
                        </m:r>
                      </m:oMath>
                    </m:oMathPara>
                  </a14:m>
                  <a:endParaRPr lang="en-US" sz="2000" b="0" dirty="0">
                    <a:solidFill>
                      <a:srgbClr val="FF505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90" name="TextBox 18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6542" y="2121155"/>
                  <a:ext cx="264816" cy="400110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r="-13636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1" name="TextBox 190"/>
                <p:cNvSpPr txBox="1"/>
                <p:nvPr/>
              </p:nvSpPr>
              <p:spPr>
                <a:xfrm>
                  <a:off x="2720936" y="1666727"/>
                  <a:ext cx="159370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(</m:t>
                        </m:r>
                        <m:r>
                          <a:rPr lang="en-US" sz="2000" b="0" i="1" dirty="0" smtClean="0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  <m:r>
                          <a:rPr lang="en-US" sz="2000" b="0" i="1" dirty="0" smtClean="0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𝑛</m:t>
                        </m:r>
                        <m:r>
                          <a:rPr lang="en-US" sz="2000" b="0" i="1" dirty="0" smtClean="0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</m:t>
                        </m:r>
                        <m:r>
                          <a:rPr lang="en-US" sz="2000" b="0" i="1" dirty="0" smtClean="0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  <m:r>
                          <a:rPr lang="en-US" sz="2000" b="0" i="1" dirty="0" smtClean="0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)</m:t>
                        </m:r>
                        <m:r>
                          <a:rPr lang="en-US" sz="2000" b="0" i="1" dirty="0" smtClean="0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𝑚</m:t>
                        </m:r>
                      </m:oMath>
                    </m:oMathPara>
                  </a14:m>
                  <a:endParaRPr lang="en-US" sz="2000" b="0" dirty="0">
                    <a:solidFill>
                      <a:srgbClr val="FF505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91" name="TextBox 1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0936" y="1666727"/>
                  <a:ext cx="1593706" cy="400110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18462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3" name="Rectangle 192"/>
            <p:cNvSpPr/>
            <p:nvPr/>
          </p:nvSpPr>
          <p:spPr bwMode="auto">
            <a:xfrm>
              <a:off x="2559397" y="2179656"/>
              <a:ext cx="1656000" cy="374400"/>
            </a:xfrm>
            <a:prstGeom prst="rect">
              <a:avLst/>
            </a:prstGeom>
            <a:solidFill>
              <a:srgbClr val="FF5050">
                <a:alpha val="43922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endParaRPr lang="he-IL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97" name="Group 196"/>
          <p:cNvGrpSpPr/>
          <p:nvPr/>
        </p:nvGrpSpPr>
        <p:grpSpPr>
          <a:xfrm>
            <a:off x="185454" y="2039518"/>
            <a:ext cx="1241321" cy="535531"/>
            <a:chOff x="186216" y="1825909"/>
            <a:chExt cx="1241321" cy="535531"/>
          </a:xfrm>
        </p:grpSpPr>
        <p:sp>
          <p:nvSpPr>
            <p:cNvPr id="198" name="Left Brace 197"/>
            <p:cNvSpPr/>
            <p:nvPr/>
          </p:nvSpPr>
          <p:spPr bwMode="auto">
            <a:xfrm>
              <a:off x="1126558" y="1916186"/>
              <a:ext cx="180430" cy="363129"/>
            </a:xfrm>
            <a:prstGeom prst="leftBrace">
              <a:avLst>
                <a:gd name="adj1" fmla="val 48301"/>
                <a:gd name="adj2" fmla="val 50000"/>
              </a:avLst>
            </a:prstGeom>
            <a:noFill/>
            <a:ln w="127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endParaRPr lang="he-IL" smtClean="0">
                <a:solidFill>
                  <a:prstClr val="black"/>
                </a:solidFill>
              </a:endParaRPr>
            </a:p>
          </p:txBody>
        </p:sp>
        <p:sp>
          <p:nvSpPr>
            <p:cNvPr id="199" name="Rectangle 198"/>
            <p:cNvSpPr/>
            <p:nvPr/>
          </p:nvSpPr>
          <p:spPr bwMode="auto">
            <a:xfrm>
              <a:off x="1337537" y="1916187"/>
              <a:ext cx="90000" cy="36000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endParaRPr lang="he-IL" smtClean="0">
                <a:solidFill>
                  <a:prstClr val="black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0" name="TextBox 199"/>
                <p:cNvSpPr txBox="1"/>
                <p:nvPr/>
              </p:nvSpPr>
              <p:spPr>
                <a:xfrm>
                  <a:off x="186216" y="1825909"/>
                  <a:ext cx="1120430" cy="535531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 fontAlgn="auto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kern="0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kern="0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𝐑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3200" b="0" kern="0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  <m:r>
                          <a:rPr lang="en-US" sz="3200" kern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𝐗</m:t>
                        </m:r>
                      </m:oMath>
                    </m:oMathPara>
                  </a14:m>
                  <a:endParaRPr lang="he-IL" sz="3200" kern="0" dirty="0" smtClean="0">
                    <a:solidFill>
                      <a:srgbClr val="00B0F0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200" name="TextBox 19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216" y="1825909"/>
                  <a:ext cx="1120430" cy="53553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1" name="Group 200"/>
          <p:cNvGrpSpPr/>
          <p:nvPr/>
        </p:nvGrpSpPr>
        <p:grpSpPr>
          <a:xfrm>
            <a:off x="3447992" y="1682105"/>
            <a:ext cx="2041961" cy="887329"/>
            <a:chOff x="2559397" y="1666727"/>
            <a:chExt cx="2041961" cy="887329"/>
          </a:xfrm>
        </p:grpSpPr>
        <p:cxnSp>
          <p:nvCxnSpPr>
            <p:cNvPr id="204" name="Straight Arrow Connector 203"/>
            <p:cNvCxnSpPr/>
            <p:nvPr/>
          </p:nvCxnSpPr>
          <p:spPr bwMode="auto">
            <a:xfrm>
              <a:off x="2562572" y="2113282"/>
              <a:ext cx="1663438" cy="0"/>
            </a:xfrm>
            <a:prstGeom prst="straightConnector1">
              <a:avLst/>
            </a:prstGeom>
            <a:solidFill>
              <a:srgbClr val="5B9BD5"/>
            </a:solidFill>
            <a:ln w="12700" cap="flat" cmpd="sng" algn="ctr">
              <a:solidFill>
                <a:srgbClr val="FF5050"/>
              </a:solidFill>
              <a:prstDash val="solid"/>
              <a:round/>
              <a:headEnd type="stealth" w="lg" len="lg"/>
              <a:tailEnd type="stealth" w="lg" len="lg"/>
            </a:ln>
            <a:effectLst/>
          </p:spPr>
        </p:cxnSp>
        <p:cxnSp>
          <p:nvCxnSpPr>
            <p:cNvPr id="205" name="Straight Arrow Connector 204"/>
            <p:cNvCxnSpPr/>
            <p:nvPr/>
          </p:nvCxnSpPr>
          <p:spPr bwMode="auto">
            <a:xfrm>
              <a:off x="4294010" y="2168407"/>
              <a:ext cx="0" cy="363831"/>
            </a:xfrm>
            <a:prstGeom prst="straightConnector1">
              <a:avLst/>
            </a:prstGeom>
            <a:solidFill>
              <a:srgbClr val="5B9BD5"/>
            </a:solidFill>
            <a:ln w="12700" cap="flat" cmpd="sng" algn="ctr">
              <a:solidFill>
                <a:srgbClr val="FF5050"/>
              </a:solidFill>
              <a:prstDash val="solid"/>
              <a:round/>
              <a:headEnd type="stealth" w="lg" len="lg"/>
              <a:tailEnd type="stealth" w="lg" len="lg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6" name="TextBox 205"/>
                <p:cNvSpPr txBox="1"/>
                <p:nvPr/>
              </p:nvSpPr>
              <p:spPr>
                <a:xfrm>
                  <a:off x="4336542" y="2121155"/>
                  <a:ext cx="264816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l"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𝑛</m:t>
                        </m:r>
                      </m:oMath>
                    </m:oMathPara>
                  </a14:m>
                  <a:endParaRPr lang="en-US" sz="2000" b="0" dirty="0">
                    <a:solidFill>
                      <a:srgbClr val="FF505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06" name="TextBox 20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6542" y="2121155"/>
                  <a:ext cx="264816" cy="400110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r="-13636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7" name="TextBox 206"/>
                <p:cNvSpPr txBox="1"/>
                <p:nvPr/>
              </p:nvSpPr>
              <p:spPr>
                <a:xfrm>
                  <a:off x="2720936" y="1666727"/>
                  <a:ext cx="159370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(</m:t>
                        </m:r>
                        <m:r>
                          <a:rPr lang="en-US" sz="2000" b="0" i="1" dirty="0" smtClean="0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  <m:r>
                          <a:rPr lang="en-US" sz="2000" b="0" i="1" dirty="0" smtClean="0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𝑛</m:t>
                        </m:r>
                        <m:r>
                          <a:rPr lang="en-US" sz="2000" b="0" i="1" dirty="0" smtClean="0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</m:t>
                        </m:r>
                        <m:r>
                          <a:rPr lang="en-US" sz="2000" b="0" i="1" dirty="0" smtClean="0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  <m:r>
                          <a:rPr lang="en-US" sz="2000" b="0" i="1" dirty="0" smtClean="0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)</m:t>
                        </m:r>
                        <m:r>
                          <a:rPr lang="en-US" sz="2000" b="0" i="1" dirty="0" smtClean="0">
                            <a:solidFill>
                              <a:srgbClr val="FF505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𝑚</m:t>
                        </m:r>
                      </m:oMath>
                    </m:oMathPara>
                  </a14:m>
                  <a:endParaRPr lang="en-US" sz="2000" b="0" dirty="0">
                    <a:solidFill>
                      <a:srgbClr val="FF505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07" name="TextBox 20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0936" y="1666727"/>
                  <a:ext cx="1593706" cy="400110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8" name="Rectangle 207"/>
            <p:cNvSpPr/>
            <p:nvPr/>
          </p:nvSpPr>
          <p:spPr bwMode="auto">
            <a:xfrm>
              <a:off x="2559397" y="2179656"/>
              <a:ext cx="1656000" cy="374400"/>
            </a:xfrm>
            <a:prstGeom prst="rect">
              <a:avLst/>
            </a:prstGeom>
            <a:solidFill>
              <a:srgbClr val="FF5050">
                <a:alpha val="43922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endParaRPr lang="he-IL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209" name="Group 208"/>
          <p:cNvGrpSpPr/>
          <p:nvPr/>
        </p:nvGrpSpPr>
        <p:grpSpPr>
          <a:xfrm>
            <a:off x="-63313" y="2105176"/>
            <a:ext cx="1490117" cy="535531"/>
            <a:chOff x="-174946" y="2108718"/>
            <a:chExt cx="1490117" cy="535531"/>
          </a:xfrm>
        </p:grpSpPr>
        <p:sp>
          <p:nvSpPr>
            <p:cNvPr id="210" name="Left Brace 209"/>
            <p:cNvSpPr/>
            <p:nvPr/>
          </p:nvSpPr>
          <p:spPr bwMode="auto">
            <a:xfrm>
              <a:off x="1014072" y="2200582"/>
              <a:ext cx="180430" cy="363101"/>
            </a:xfrm>
            <a:prstGeom prst="leftBrace">
              <a:avLst>
                <a:gd name="adj1" fmla="val 32877"/>
                <a:gd name="adj2" fmla="val 50000"/>
              </a:avLst>
            </a:prstGeom>
            <a:noFill/>
            <a:ln w="127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endParaRPr lang="he-IL" smtClean="0">
                <a:solidFill>
                  <a:prstClr val="black"/>
                </a:solidFill>
              </a:endParaRPr>
            </a:p>
          </p:txBody>
        </p:sp>
        <p:sp>
          <p:nvSpPr>
            <p:cNvPr id="211" name="Rectangle 210"/>
            <p:cNvSpPr/>
            <p:nvPr/>
          </p:nvSpPr>
          <p:spPr bwMode="auto">
            <a:xfrm>
              <a:off x="1225171" y="2200582"/>
              <a:ext cx="90000" cy="360000"/>
            </a:xfrm>
            <a:prstGeom prst="rect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endParaRPr lang="he-IL" smtClean="0">
                <a:solidFill>
                  <a:prstClr val="black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2" name="TextBox 211"/>
                <p:cNvSpPr txBox="1"/>
                <p:nvPr/>
              </p:nvSpPr>
              <p:spPr>
                <a:xfrm>
                  <a:off x="-174946" y="2108718"/>
                  <a:ext cx="1120430" cy="535531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 fontAlgn="auto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kern="0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kern="0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𝐑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3200" b="0" kern="0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  <m:r>
                              <a:rPr lang="en-US" sz="3200" b="0" kern="0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b="0" kern="0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kern="0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𝐗</m:t>
                        </m:r>
                      </m:oMath>
                    </m:oMathPara>
                  </a14:m>
                  <a:endParaRPr lang="he-IL" sz="3200" kern="0" dirty="0" smtClean="0">
                    <a:solidFill>
                      <a:srgbClr val="00B0F0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212" name="TextBox 2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174946" y="2108718"/>
                  <a:ext cx="1120430" cy="53553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r="-2186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/>
          <p:cNvGrpSpPr/>
          <p:nvPr/>
        </p:nvGrpSpPr>
        <p:grpSpPr>
          <a:xfrm>
            <a:off x="8238962" y="2324795"/>
            <a:ext cx="573314" cy="1191482"/>
            <a:chOff x="8238962" y="2324795"/>
            <a:chExt cx="573314" cy="11914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1" name="TextBox 250"/>
                <p:cNvSpPr txBox="1"/>
                <p:nvPr/>
              </p:nvSpPr>
              <p:spPr>
                <a:xfrm>
                  <a:off x="8354867" y="2597281"/>
                  <a:ext cx="457409" cy="535531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1">
                  <a:spAutoFit/>
                </a:bodyPr>
                <a:lstStyle/>
                <a:p>
                  <a:pPr algn="r" rtl="1" fontAlgn="auto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kern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kern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𝛄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3200" b="0" kern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</m:oMath>
                    </m:oMathPara>
                  </a14:m>
                  <a:endParaRPr lang="he-IL" sz="3200" b="0" kern="0" dirty="0" smtClean="0">
                    <a:solidFill>
                      <a:srgbClr val="FFC000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251" name="TextBox 2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4867" y="2597281"/>
                  <a:ext cx="457409" cy="535531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2" name="Left Brace 251"/>
            <p:cNvSpPr/>
            <p:nvPr/>
          </p:nvSpPr>
          <p:spPr bwMode="auto">
            <a:xfrm flipH="1">
              <a:off x="8238962" y="2324795"/>
              <a:ext cx="197614" cy="1191482"/>
            </a:xfrm>
            <a:prstGeom prst="leftBrace">
              <a:avLst>
                <a:gd name="adj1" fmla="val 134718"/>
                <a:gd name="adj2" fmla="val 50000"/>
              </a:avLst>
            </a:prstGeom>
            <a:noFill/>
            <a:ln w="127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endParaRPr lang="he-IL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239163" y="2463884"/>
            <a:ext cx="1129164" cy="1191482"/>
            <a:chOff x="8239163" y="2463884"/>
            <a:chExt cx="1129164" cy="11914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0" name="TextBox 249"/>
                <p:cNvSpPr txBox="1"/>
                <p:nvPr/>
              </p:nvSpPr>
              <p:spPr>
                <a:xfrm>
                  <a:off x="8247897" y="2733383"/>
                  <a:ext cx="1120430" cy="535531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1">
                  <a:spAutoFit/>
                </a:bodyPr>
                <a:lstStyle/>
                <a:p>
                  <a:pPr algn="r" rtl="1" fontAlgn="auto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kern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kern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𝛄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3200" b="0" kern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  <m:r>
                              <a:rPr lang="en-US" sz="3200" b="0" kern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b="0" kern="0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he-IL" sz="3200" b="0" kern="0" dirty="0" smtClean="0">
                    <a:solidFill>
                      <a:srgbClr val="FFC000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250" name="TextBox 2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47897" y="2733383"/>
                  <a:ext cx="1120430" cy="535531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3" name="Left Brace 252"/>
            <p:cNvSpPr/>
            <p:nvPr/>
          </p:nvSpPr>
          <p:spPr bwMode="auto">
            <a:xfrm flipH="1">
              <a:off x="8239163" y="2463884"/>
              <a:ext cx="197614" cy="1191482"/>
            </a:xfrm>
            <a:prstGeom prst="leftBrace">
              <a:avLst>
                <a:gd name="adj1" fmla="val 134718"/>
                <a:gd name="adj2" fmla="val 50000"/>
              </a:avLst>
            </a:prstGeom>
            <a:noFill/>
            <a:ln w="127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endParaRPr lang="he-IL" smtClean="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CSC?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/>
              <p:cNvSpPr txBox="1"/>
              <p:nvPr/>
            </p:nvSpPr>
            <p:spPr>
              <a:xfrm>
                <a:off x="70507" y="4176388"/>
                <a:ext cx="1821709" cy="59093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l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kern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𝐗</m:t>
                      </m:r>
                      <m:r>
                        <a:rPr lang="en-US" sz="3600" b="0" kern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kern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𝐃</m:t>
                      </m:r>
                      <m:r>
                        <a:rPr lang="en-US" sz="3600" kern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𝚪</m:t>
                      </m:r>
                    </m:oMath>
                  </m:oMathPara>
                </a14:m>
                <a:endParaRPr lang="he-IL" sz="5400" kern="0" dirty="0" smtClea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8" name="TextBox 10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07" y="4176388"/>
                <a:ext cx="1821709" cy="590931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5" name="Straight Arrow Connector 94"/>
          <p:cNvCxnSpPr/>
          <p:nvPr/>
        </p:nvCxnSpPr>
        <p:spPr bwMode="auto">
          <a:xfrm flipH="1">
            <a:off x="2354533" y="4377004"/>
            <a:ext cx="656677" cy="469529"/>
          </a:xfrm>
          <a:prstGeom prst="straightConnector1">
            <a:avLst/>
          </a:prstGeom>
          <a:solidFill>
            <a:srgbClr val="5B9BD5"/>
          </a:solidFill>
          <a:ln w="38100" cap="flat" cmpd="sng" algn="ctr">
            <a:solidFill>
              <a:srgbClr val="FF505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94" name="TextBox 93"/>
          <p:cNvSpPr txBox="1"/>
          <p:nvPr/>
        </p:nvSpPr>
        <p:spPr>
          <a:xfrm>
            <a:off x="1907028" y="3903098"/>
            <a:ext cx="275004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r>
              <a:rPr lang="en-US" sz="2800" b="0" dirty="0" smtClean="0">
                <a:solidFill>
                  <a:srgbClr val="FF5050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stripe-dictionary</a:t>
            </a:r>
            <a:endParaRPr lang="he-IL" sz="2800" b="0" dirty="0">
              <a:solidFill>
                <a:srgbClr val="FF5050"/>
              </a:solidFill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6" name="Straight Arrow Connector 95"/>
          <p:cNvCxnSpPr>
            <a:cxnSpLocks noChangeAspect="1"/>
          </p:cNvCxnSpPr>
          <p:nvPr/>
        </p:nvCxnSpPr>
        <p:spPr bwMode="auto">
          <a:xfrm flipV="1">
            <a:off x="3285859" y="2605547"/>
            <a:ext cx="862461" cy="1369178"/>
          </a:xfrm>
          <a:prstGeom prst="straightConnector1">
            <a:avLst/>
          </a:prstGeom>
          <a:solidFill>
            <a:srgbClr val="5B9BD5"/>
          </a:solidFill>
          <a:ln w="38100" cap="flat" cmpd="sng" algn="ctr">
            <a:solidFill>
              <a:srgbClr val="FF505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/>
              <p:cNvSpPr txBox="1"/>
              <p:nvPr/>
            </p:nvSpPr>
            <p:spPr>
              <a:xfrm>
                <a:off x="3358797" y="4491855"/>
                <a:ext cx="4012658" cy="156966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  <a:t>Every </a:t>
                </a:r>
                <a:r>
                  <a:rPr lang="en-US" b="0" dirty="0">
                    <a:solidFill>
                      <a:prstClr val="white"/>
                    </a:solidFill>
                    <a:latin typeface="Calibri" panose="020F0502020204030204"/>
                  </a:rPr>
                  <a:t>patch has a sparse representation </a:t>
                </a:r>
                <a: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  <a:t>w.r.t</a:t>
                </a:r>
                <a:r>
                  <a:rPr lang="en-US" b="0" dirty="0">
                    <a:solidFill>
                      <a:prstClr val="white"/>
                    </a:solidFill>
                    <a:latin typeface="Calibri" panose="020F0502020204030204"/>
                  </a:rPr>
                  <a:t>. to the same local dictionary </a:t>
                </a:r>
                <a: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  <a:t>(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𝛀</m:t>
                    </m:r>
                  </m:oMath>
                </a14:m>
                <a: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  <a:t>) </a:t>
                </a:r>
                <a:r>
                  <a:rPr lang="en-US" b="0" dirty="0">
                    <a:solidFill>
                      <a:prstClr val="white"/>
                    </a:solidFill>
                    <a:latin typeface="Calibri" panose="020F0502020204030204"/>
                  </a:rPr>
                  <a:t>just as </a:t>
                </a:r>
                <a: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  <a:t>assumed for images</a:t>
                </a:r>
                <a:endParaRPr lang="he-IL" u="sng" dirty="0">
                  <a:solidFill>
                    <a:prstClr val="white"/>
                  </a:solidFill>
                  <a:latin typeface="Calibri" panose="020F0502020204030204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07" name="TextBox 10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8797" y="4491855"/>
                <a:ext cx="4012658" cy="1569660"/>
              </a:xfrm>
              <a:prstGeom prst="rect">
                <a:avLst/>
              </a:prstGeom>
              <a:blipFill>
                <a:blip r:embed="rId13"/>
                <a:stretch>
                  <a:fillRect t="-3113" r="-1368" b="-8171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4946671" y="3781051"/>
            <a:ext cx="3122083" cy="643610"/>
            <a:chOff x="4946671" y="3781051"/>
            <a:chExt cx="3122083" cy="643610"/>
          </a:xfrm>
        </p:grpSpPr>
        <p:sp>
          <p:nvSpPr>
            <p:cNvPr id="3" name="TextBox 2"/>
            <p:cNvSpPr txBox="1"/>
            <p:nvPr/>
          </p:nvSpPr>
          <p:spPr>
            <a:xfrm>
              <a:off x="4946671" y="3901441"/>
              <a:ext cx="2017027" cy="52322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0" dirty="0" smtClean="0">
                  <a:solidFill>
                    <a:srgbClr val="FFC000"/>
                  </a:solidFill>
                  <a:latin typeface="Calibri" panose="020F0502020204030204"/>
                </a:rPr>
                <a:t>stripe vector</a:t>
              </a:r>
              <a:endParaRPr lang="he-IL" sz="2800" b="0" dirty="0">
                <a:solidFill>
                  <a:srgbClr val="FFC000"/>
                </a:solidFill>
                <a:latin typeface="Calibri" panose="020F0502020204030204"/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6955277" y="3822970"/>
              <a:ext cx="1099225" cy="378603"/>
            </a:xfrm>
            <a:custGeom>
              <a:avLst/>
              <a:gdLst>
                <a:gd name="connsiteX0" fmla="*/ 0 w 1099225"/>
                <a:gd name="connsiteY0" fmla="*/ 369651 h 378603"/>
                <a:gd name="connsiteX1" fmla="*/ 758757 w 1099225"/>
                <a:gd name="connsiteY1" fmla="*/ 330741 h 378603"/>
                <a:gd name="connsiteX2" fmla="*/ 1099225 w 1099225"/>
                <a:gd name="connsiteY2" fmla="*/ 0 h 378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9225" h="378603">
                  <a:moveTo>
                    <a:pt x="0" y="369651"/>
                  </a:moveTo>
                  <a:cubicBezTo>
                    <a:pt x="287776" y="381000"/>
                    <a:pt x="575553" y="392349"/>
                    <a:pt x="758757" y="330741"/>
                  </a:cubicBezTo>
                  <a:cubicBezTo>
                    <a:pt x="941961" y="269133"/>
                    <a:pt x="1020593" y="134566"/>
                    <a:pt x="1099225" y="0"/>
                  </a:cubicBezTo>
                </a:path>
              </a:pathLst>
            </a:cu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white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8035046" y="3781051"/>
              <a:ext cx="33708" cy="80831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Freeform 8"/>
          <p:cNvSpPr/>
          <p:nvPr/>
        </p:nvSpPr>
        <p:spPr>
          <a:xfrm>
            <a:off x="2628938" y="4192622"/>
            <a:ext cx="2404998" cy="826172"/>
          </a:xfrm>
          <a:custGeom>
            <a:avLst/>
            <a:gdLst>
              <a:gd name="connsiteX0" fmla="*/ 1867711 w 1867711"/>
              <a:gd name="connsiteY0" fmla="*/ 23401 h 1229631"/>
              <a:gd name="connsiteX1" fmla="*/ 1478605 w 1867711"/>
              <a:gd name="connsiteY1" fmla="*/ 23401 h 1229631"/>
              <a:gd name="connsiteX2" fmla="*/ 1371600 w 1867711"/>
              <a:gd name="connsiteY2" fmla="*/ 266593 h 1229631"/>
              <a:gd name="connsiteX3" fmla="*/ 466928 w 1867711"/>
              <a:gd name="connsiteY3" fmla="*/ 295776 h 1229631"/>
              <a:gd name="connsiteX4" fmla="*/ 0 w 1867711"/>
              <a:gd name="connsiteY4" fmla="*/ 1229631 h 1229631"/>
              <a:gd name="connsiteX0" fmla="*/ 1867711 w 1867711"/>
              <a:gd name="connsiteY0" fmla="*/ 23401 h 1229631"/>
              <a:gd name="connsiteX1" fmla="*/ 1478605 w 1867711"/>
              <a:gd name="connsiteY1" fmla="*/ 23401 h 1229631"/>
              <a:gd name="connsiteX2" fmla="*/ 1371600 w 1867711"/>
              <a:gd name="connsiteY2" fmla="*/ 266593 h 1229631"/>
              <a:gd name="connsiteX3" fmla="*/ 682587 w 1867711"/>
              <a:gd name="connsiteY3" fmla="*/ 502368 h 1229631"/>
              <a:gd name="connsiteX4" fmla="*/ 466928 w 1867711"/>
              <a:gd name="connsiteY4" fmla="*/ 295776 h 1229631"/>
              <a:gd name="connsiteX5" fmla="*/ 0 w 1867711"/>
              <a:gd name="connsiteY5" fmla="*/ 1229631 h 1229631"/>
              <a:gd name="connsiteX0" fmla="*/ 1867711 w 1867711"/>
              <a:gd name="connsiteY0" fmla="*/ 23401 h 1229631"/>
              <a:gd name="connsiteX1" fmla="*/ 1478605 w 1867711"/>
              <a:gd name="connsiteY1" fmla="*/ 23401 h 1229631"/>
              <a:gd name="connsiteX2" fmla="*/ 1371600 w 1867711"/>
              <a:gd name="connsiteY2" fmla="*/ 266593 h 1229631"/>
              <a:gd name="connsiteX3" fmla="*/ 682587 w 1867711"/>
              <a:gd name="connsiteY3" fmla="*/ 502368 h 1229631"/>
              <a:gd name="connsiteX4" fmla="*/ 0 w 1867711"/>
              <a:gd name="connsiteY4" fmla="*/ 1229631 h 1229631"/>
              <a:gd name="connsiteX0" fmla="*/ 1867711 w 1867711"/>
              <a:gd name="connsiteY0" fmla="*/ 0 h 1206230"/>
              <a:gd name="connsiteX1" fmla="*/ 1371600 w 1867711"/>
              <a:gd name="connsiteY1" fmla="*/ 243192 h 1206230"/>
              <a:gd name="connsiteX2" fmla="*/ 682587 w 1867711"/>
              <a:gd name="connsiteY2" fmla="*/ 478967 h 1206230"/>
              <a:gd name="connsiteX3" fmla="*/ 0 w 1867711"/>
              <a:gd name="connsiteY3" fmla="*/ 1206230 h 1206230"/>
              <a:gd name="connsiteX0" fmla="*/ 1867711 w 1867711"/>
              <a:gd name="connsiteY0" fmla="*/ 0 h 1206230"/>
              <a:gd name="connsiteX1" fmla="*/ 1432342 w 1867711"/>
              <a:gd name="connsiteY1" fmla="*/ 326523 h 1206230"/>
              <a:gd name="connsiteX2" fmla="*/ 1371600 w 1867711"/>
              <a:gd name="connsiteY2" fmla="*/ 243192 h 1206230"/>
              <a:gd name="connsiteX3" fmla="*/ 682587 w 1867711"/>
              <a:gd name="connsiteY3" fmla="*/ 478967 h 1206230"/>
              <a:gd name="connsiteX4" fmla="*/ 0 w 1867711"/>
              <a:gd name="connsiteY4" fmla="*/ 1206230 h 1206230"/>
              <a:gd name="connsiteX0" fmla="*/ 1867711 w 1867711"/>
              <a:gd name="connsiteY0" fmla="*/ 0 h 1206230"/>
              <a:gd name="connsiteX1" fmla="*/ 1432342 w 1867711"/>
              <a:gd name="connsiteY1" fmla="*/ 326523 h 1206230"/>
              <a:gd name="connsiteX2" fmla="*/ 682587 w 1867711"/>
              <a:gd name="connsiteY2" fmla="*/ 478967 h 1206230"/>
              <a:gd name="connsiteX3" fmla="*/ 0 w 1867711"/>
              <a:gd name="connsiteY3" fmla="*/ 1206230 h 1206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67711" h="1206230">
                <a:moveTo>
                  <a:pt x="1867711" y="0"/>
                </a:moveTo>
                <a:cubicBezTo>
                  <a:pt x="1787924" y="39445"/>
                  <a:pt x="1629863" y="246695"/>
                  <a:pt x="1432342" y="326523"/>
                </a:cubicBezTo>
                <a:cubicBezTo>
                  <a:pt x="1234821" y="406351"/>
                  <a:pt x="921311" y="332349"/>
                  <a:pt x="682587" y="478967"/>
                </a:cubicBezTo>
                <a:cubicBezTo>
                  <a:pt x="453987" y="639473"/>
                  <a:pt x="142206" y="1054717"/>
                  <a:pt x="0" y="1206230"/>
                </a:cubicBezTo>
              </a:path>
            </a:pathLst>
          </a:custGeom>
          <a:noFill/>
          <a:ln w="38100">
            <a:solidFill>
              <a:srgbClr val="FFC000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>
              <a:solidFill>
                <a:prstClr val="white"/>
              </a:solidFill>
            </a:endParaRPr>
          </a:p>
        </p:txBody>
      </p:sp>
      <p:sp>
        <p:nvSpPr>
          <p:cNvPr id="145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7113588" y="6238875"/>
            <a:ext cx="1905000" cy="457200"/>
          </a:xfrm>
          <a:noFill/>
        </p:spPr>
        <p:txBody>
          <a:bodyPr anchor="t" anchorCtr="0"/>
          <a:lstStyle/>
          <a:p>
            <a:pPr algn="r"/>
            <a:r>
              <a:rPr lang="he-IL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</a:t>
            </a:r>
            <a:endParaRPr lang="en-US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1805782" y="2094547"/>
            <a:ext cx="6213815" cy="42697"/>
          </a:xfrm>
          <a:prstGeom prst="line">
            <a:avLst/>
          </a:prstGeom>
          <a:ln w="952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 flipV="1">
            <a:off x="1805779" y="2462836"/>
            <a:ext cx="6213815" cy="42697"/>
          </a:xfrm>
          <a:prstGeom prst="line">
            <a:avLst/>
          </a:prstGeom>
          <a:ln w="952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TextBox 165"/>
              <p:cNvSpPr txBox="1"/>
              <p:nvPr/>
            </p:nvSpPr>
            <p:spPr>
              <a:xfrm>
                <a:off x="623423" y="5433493"/>
                <a:ext cx="3747422" cy="48013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l" fontAlgn="auto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kern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kern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𝐑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kern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en-US" sz="2800" b="0" i="0" kern="0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2800" b="0" i="0" kern="0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n-US" sz="2800" kern="0" smtClean="0">
                          <a:solidFill>
                            <a:srgbClr val="00B0F0"/>
                          </a:solidFill>
                          <a:latin typeface="Cambria Math" panose="02040503050406030204" pitchFamily="18" charset="0"/>
                        </a:rPr>
                        <m:t>𝐗</m:t>
                      </m:r>
                      <m:r>
                        <a:rPr lang="en-US" sz="2800" b="0" kern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kern="0" smtClean="0">
                          <a:solidFill>
                            <a:srgbClr val="FF5050"/>
                          </a:solidFill>
                          <a:latin typeface="Cambria Math" panose="02040503050406030204" pitchFamily="18" charset="0"/>
                        </a:rPr>
                        <m:t>𝛀</m:t>
                      </m:r>
                      <m:sSub>
                        <m:sSubPr>
                          <m:ctrlPr>
                            <a:rPr lang="en-US" sz="2800" b="0" i="1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kern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  <m:r>
                            <a:rPr lang="en-US" sz="2800" b="0" i="0" kern="0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+</m:t>
                          </m:r>
                          <m:r>
                            <a:rPr lang="en-US" sz="2800" b="0" i="0" kern="0" smtClean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he-IL" sz="2800" b="0" kern="0" dirty="0" smtClean="0">
                  <a:solidFill>
                    <a:srgbClr val="009999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6" name="TextBox 1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423" y="5433493"/>
                <a:ext cx="3747422" cy="480131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327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08" grpId="0"/>
      <p:bldP spid="94" grpId="0"/>
      <p:bldP spid="107" grpId="0"/>
      <p:bldP spid="9" grpId="0" animBg="1"/>
      <p:bldP spid="16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Classical Sparse Theory for CSC ? 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ounded Rectangle 15"/>
              <p:cNvSpPr/>
              <p:nvPr/>
            </p:nvSpPr>
            <p:spPr>
              <a:xfrm>
                <a:off x="573857" y="1769379"/>
                <a:ext cx="8357903" cy="803700"/>
              </a:xfrm>
              <a:prstGeom prst="roundRect">
                <a:avLst/>
              </a:prstGeom>
              <a:solidFill>
                <a:srgbClr val="000066"/>
              </a:solidFill>
              <a:ln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1252538" indent="-1252538" algn="l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 smtClean="0">
                    <a:solidFill>
                      <a:prstClr val="white"/>
                    </a:solidFill>
                  </a:rPr>
                  <a:t>Theorem</a:t>
                </a:r>
                <a:r>
                  <a:rPr lang="en-US" b="0" dirty="0" smtClean="0">
                    <a:solidFill>
                      <a:prstClr val="white"/>
                    </a:solidFill>
                  </a:rPr>
                  <a:t>: </a:t>
                </a:r>
                <a:r>
                  <a:rPr lang="en-US" dirty="0" smtClean="0">
                    <a:solidFill>
                      <a:srgbClr val="FFC000"/>
                    </a:solidFill>
                  </a:rPr>
                  <a:t>BP is guaranteed </a:t>
                </a:r>
                <a:r>
                  <a:rPr lang="en-US" dirty="0">
                    <a:solidFill>
                      <a:srgbClr val="FFC000"/>
                    </a:solidFill>
                  </a:rPr>
                  <a:t>to </a:t>
                </a:r>
                <a:r>
                  <a:rPr lang="en-US" dirty="0" smtClean="0">
                    <a:solidFill>
                      <a:srgbClr val="FFC000"/>
                    </a:solidFill>
                  </a:rPr>
                  <a:t>“succeed” …. </a:t>
                </a:r>
                <a:r>
                  <a:rPr lang="en-US" dirty="0">
                    <a:solidFill>
                      <a:srgbClr val="FFC000"/>
                    </a:solidFill>
                  </a:rPr>
                  <a:t>i</a:t>
                </a:r>
                <a:r>
                  <a:rPr lang="en-US" dirty="0" smtClean="0">
                    <a:solidFill>
                      <a:srgbClr val="FFC000"/>
                    </a:solidFill>
                  </a:rPr>
                  <a:t>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𝚪</m:t>
                            </m:r>
                          </m:e>
                        </m:d>
                      </m:e>
                      <m:sub>
                        <m:r>
                          <a:rPr lang="en-US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b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d>
                      <m:dPr>
                        <m:ctrlP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b="1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𝛍</m:t>
                            </m:r>
                          </m:den>
                        </m:f>
                      </m:e>
                    </m:d>
                  </m:oMath>
                </a14:m>
                <a:endParaRPr lang="he-IL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16" name="Rounded 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857" y="1769379"/>
                <a:ext cx="8357903" cy="803700"/>
              </a:xfrm>
              <a:prstGeom prst="roundRect">
                <a:avLst/>
              </a:prstGeom>
              <a:blipFill rotWithShape="1">
                <a:blip r:embed="rId2"/>
                <a:stretch>
                  <a:fillRect l="-656"/>
                </a:stretch>
              </a:blipFill>
              <a:ln>
                <a:noFill/>
                <a:miter lim="800000"/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451320" y="1148727"/>
                <a:ext cx="5938308" cy="585557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𝚪</m:t>
                              </m:r>
                            </m:lim>
                          </m:limLow>
                        </m:fName>
                        <m:e>
                          <m:r>
                            <a:rPr lang="en-US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sSub>
                            <m:sSubPr>
                              <m:ctrlPr>
                                <a:rPr lang="en-US" b="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smtClean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𝚪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b="0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m:rPr>
                              <m:sty m:val="p"/>
                            </m:rPr>
                            <a:rPr lang="en-US" b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b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US" b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en-US" b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𝐘</m:t>
                                  </m:r>
                                  <m:r>
                                    <a:rPr lang="en-US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𝐃</m:t>
                                  </m:r>
                                  <m:r>
                                    <a:rPr lang="en-US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𝚪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≤</m:t>
                          </m:r>
                          <m:r>
                            <m:rPr>
                              <m:sty m:val="p"/>
                            </m:rPr>
                            <a:rPr lang="en-US" b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ε</m:t>
                          </m:r>
                        </m:e>
                      </m:func>
                    </m:oMath>
                  </m:oMathPara>
                </a14:m>
                <a:endParaRPr lang="he-IL" b="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320" y="1148727"/>
                <a:ext cx="5938308" cy="585557"/>
              </a:xfrm>
              <a:prstGeom prst="rect">
                <a:avLst/>
              </a:prstGeom>
              <a:blipFill>
                <a:blip r:embed="rId3"/>
                <a:stretch>
                  <a:fillRect b="-5208"/>
                </a:stretch>
              </a:blipFill>
              <a:ln>
                <a:noFill/>
                <a:miter lim="800000"/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3361" y="2735125"/>
                <a:ext cx="8454295" cy="2788851"/>
              </a:xfrm>
            </p:spPr>
            <p:txBody>
              <a:bodyPr>
                <a:noAutofit/>
              </a:bodyPr>
              <a:lstStyle/>
              <a:p>
                <a:pPr algn="l" rtl="0">
                  <a:buFont typeface="Courier New" panose="02070309020205020404" pitchFamily="49" charset="0"/>
                  <a:buChar char="o"/>
                </a:pPr>
                <a:r>
                  <a:rPr lang="en-US" sz="2400" dirty="0" smtClean="0"/>
                  <a:t>Assuming that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64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smtClean="0"/>
                  <a:t>we have that </a:t>
                </a:r>
                <a:r>
                  <a:rPr lang="en-US" sz="1600" dirty="0">
                    <a:solidFill>
                      <a:srgbClr val="00CCFF"/>
                    </a:solidFill>
                  </a:rPr>
                  <a:t>[Welch, ’74]</a:t>
                </a:r>
                <a:r>
                  <a:rPr lang="en-US" sz="2400" dirty="0" smtClean="0">
                    <a:solidFill>
                      <a:srgbClr val="00CCFF"/>
                    </a:solidFill>
                  </a:rPr>
                  <a:t/>
                </a:r>
                <a:br>
                  <a:rPr lang="en-US" sz="2400" dirty="0" smtClean="0">
                    <a:solidFill>
                      <a:srgbClr val="00CCFF"/>
                    </a:solidFill>
                  </a:rPr>
                </a:br>
                <a:endParaRPr lang="en-US" sz="1050" dirty="0" smtClean="0">
                  <a:solidFill>
                    <a:srgbClr val="00CCFF"/>
                  </a:solidFill>
                  <a:latin typeface="Cambria Math" panose="02040503050406030204" pitchFamily="18" charset="0"/>
                </a:endParaRPr>
              </a:p>
              <a:p>
                <a:pPr marL="0" indent="0" algn="l" rtl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063</m:t>
                      </m:r>
                    </m:oMath>
                  </m:oMathPara>
                </a14:m>
                <a:endParaRPr lang="en-US" sz="1800" dirty="0" smtClean="0">
                  <a:solidFill>
                    <a:srgbClr val="FFFF00"/>
                  </a:solidFill>
                </a:endParaRPr>
              </a:p>
              <a:p>
                <a:pPr marL="0" indent="0" algn="l" rtl="0">
                  <a:buNone/>
                </a:pPr>
                <a:endParaRPr lang="en-US" sz="100" dirty="0">
                  <a:solidFill>
                    <a:srgbClr val="FFFF00"/>
                  </a:solidFill>
                </a:endParaRPr>
              </a:p>
              <a:p>
                <a:pPr algn="l" rtl="0">
                  <a:buFont typeface="Courier New" panose="02070309020205020404" pitchFamily="49" charset="0"/>
                  <a:buChar char="o"/>
                </a:pPr>
                <a:r>
                  <a:rPr lang="en-US" sz="2400" dirty="0" smtClean="0"/>
                  <a:t>Success </a:t>
                </a:r>
                <a:r>
                  <a:rPr lang="en-US" sz="2400" dirty="0"/>
                  <a:t>of pursuits is guaranteed </a:t>
                </a:r>
                <a:r>
                  <a:rPr lang="en-US" sz="2400" dirty="0" smtClean="0"/>
                  <a:t>as long </a:t>
                </a:r>
                <a:r>
                  <a:rPr lang="en-US" sz="2400" dirty="0"/>
                  <a:t>as</a:t>
                </a:r>
              </a:p>
              <a:p>
                <a:pPr marL="0" indent="0" algn="l" rtl="0">
                  <a:buNone/>
                </a:pPr>
                <a:r>
                  <a:rPr lang="en-US" sz="2400" dirty="0" smtClean="0"/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𝚪</m:t>
                            </m:r>
                          </m:e>
                        </m:d>
                      </m:e>
                      <m:sub>
                        <m:r>
                          <a:rPr lang="en-US" sz="240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μ</m:t>
                            </m:r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𝐃</m:t>
                            </m:r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d>
                    <m:r>
                      <a:rPr lang="en-US" sz="2400"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063</m:t>
                            </m:r>
                          </m:den>
                        </m:f>
                      </m:e>
                    </m:d>
                    <m:r>
                      <a:rPr lang="en-US" sz="2400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US" sz="600" dirty="0" smtClean="0"/>
              </a:p>
              <a:p>
                <a:pPr algn="l" rtl="0">
                  <a:buFont typeface="Courier New" panose="02070309020205020404" pitchFamily="49" charset="0"/>
                  <a:buChar char="o"/>
                </a:pPr>
                <a:r>
                  <a:rPr lang="en-US" sz="2400" dirty="0" smtClean="0"/>
                  <a:t>Only few (4) </a:t>
                </a:r>
                <a:r>
                  <a:rPr lang="en-US" sz="2400" dirty="0"/>
                  <a:t>non-zeros </a:t>
                </a:r>
                <a:r>
                  <a:rPr lang="en-US" sz="2400" dirty="0" smtClean="0"/>
                  <a:t>GLOBALLY are </a:t>
                </a:r>
                <a:br>
                  <a:rPr lang="en-US" sz="2400" dirty="0" smtClean="0"/>
                </a:br>
                <a:r>
                  <a:rPr lang="en-US" sz="2400" dirty="0" smtClean="0"/>
                  <a:t>allowed!!! This </a:t>
                </a:r>
                <a:r>
                  <a:rPr lang="en-US" sz="2400" dirty="0"/>
                  <a:t>is a very pessimistic result</a:t>
                </a:r>
                <a:r>
                  <a:rPr lang="en-US" sz="2400" dirty="0" smtClean="0"/>
                  <a:t>!</a:t>
                </a:r>
              </a:p>
            </p:txBody>
          </p:sp>
        </mc:Choice>
        <mc:Fallback xmlns="">
          <p:sp>
            <p:nvSpPr>
              <p:cNvPr id="18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3361" y="2735125"/>
                <a:ext cx="8454295" cy="2788851"/>
              </a:xfrm>
              <a:blipFill>
                <a:blip r:embed="rId4"/>
                <a:stretch>
                  <a:fillRect l="-1009" t="-3063" b="-12254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ounded Rectangle 7"/>
          <p:cNvSpPr/>
          <p:nvPr/>
        </p:nvSpPr>
        <p:spPr>
          <a:xfrm rot="21049511">
            <a:off x="722602" y="3941964"/>
            <a:ext cx="5371673" cy="1200329"/>
          </a:xfrm>
          <a:prstGeom prst="roundRect">
            <a:avLst/>
          </a:prstGeom>
          <a:solidFill>
            <a:schemeClr val="bg1">
              <a:lumMod val="85000"/>
              <a:lumOff val="15000"/>
            </a:schemeClr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TextBox 6"/>
          <p:cNvSpPr txBox="1"/>
          <p:nvPr/>
        </p:nvSpPr>
        <p:spPr>
          <a:xfrm rot="21049511">
            <a:off x="722601" y="3911186"/>
            <a:ext cx="5371673" cy="1261884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r>
              <a:rPr lang="en-US" b="0" dirty="0" smtClean="0">
                <a:solidFill>
                  <a:srgbClr val="FFC000"/>
                </a:solidFill>
                <a:latin typeface="Calibri" panose="020F0502020204030204" pitchFamily="34" charset="0"/>
              </a:rPr>
              <a:t>The classic </a:t>
            </a:r>
            <a:r>
              <a:rPr lang="en-US" sz="2800" b="0" dirty="0">
                <a:solidFill>
                  <a:srgbClr val="FFC000"/>
                </a:solidFill>
                <a:latin typeface="Monotype Corsiva" panose="03010101010201010101" pitchFamily="66" charset="0"/>
              </a:rPr>
              <a:t>Sparseland</a:t>
            </a:r>
            <a:r>
              <a:rPr lang="en-US" b="0" dirty="0">
                <a:solidFill>
                  <a:srgbClr val="FFC000"/>
                </a:solidFill>
                <a:latin typeface="Calibri" panose="020F0502020204030204" pitchFamily="34" charset="0"/>
              </a:rPr>
              <a:t> </a:t>
            </a:r>
            <a:r>
              <a:rPr lang="en-US" b="0" dirty="0" smtClean="0">
                <a:solidFill>
                  <a:srgbClr val="FFC000"/>
                </a:solidFill>
                <a:latin typeface="Calibri" panose="020F0502020204030204" pitchFamily="34" charset="0"/>
              </a:rPr>
              <a:t> Theory </a:t>
            </a:r>
            <a:br>
              <a:rPr lang="en-US" b="0" dirty="0" smtClean="0">
                <a:solidFill>
                  <a:srgbClr val="FFC000"/>
                </a:solidFill>
                <a:latin typeface="Calibri" panose="020F0502020204030204" pitchFamily="34" charset="0"/>
              </a:rPr>
            </a:br>
            <a:r>
              <a:rPr lang="en-US" b="0" dirty="0" smtClean="0">
                <a:solidFill>
                  <a:srgbClr val="FFC000"/>
                </a:solidFill>
                <a:latin typeface="Calibri" panose="020F0502020204030204" pitchFamily="34" charset="0"/>
              </a:rPr>
              <a:t>does not provide </a:t>
            </a:r>
            <a:r>
              <a:rPr lang="en-US" b="0" dirty="0">
                <a:solidFill>
                  <a:srgbClr val="FFC000"/>
                </a:solidFill>
                <a:latin typeface="Calibri" panose="020F0502020204030204" pitchFamily="34" charset="0"/>
              </a:rPr>
              <a:t>good </a:t>
            </a:r>
            <a:r>
              <a:rPr lang="en-US" b="0" dirty="0" smtClean="0">
                <a:solidFill>
                  <a:srgbClr val="FFC000"/>
                </a:solidFill>
                <a:latin typeface="Calibri" panose="020F0502020204030204" pitchFamily="34" charset="0"/>
              </a:rPr>
              <a:t>explanations </a:t>
            </a:r>
            <a:br>
              <a:rPr lang="en-US" b="0" dirty="0" smtClean="0">
                <a:solidFill>
                  <a:srgbClr val="FFC000"/>
                </a:solidFill>
                <a:latin typeface="Calibri" panose="020F0502020204030204" pitchFamily="34" charset="0"/>
              </a:rPr>
            </a:br>
            <a:r>
              <a:rPr lang="en-US" b="0" dirty="0" smtClean="0">
                <a:solidFill>
                  <a:srgbClr val="FFC000"/>
                </a:solidFill>
                <a:latin typeface="Calibri" panose="020F0502020204030204" pitchFamily="34" charset="0"/>
              </a:rPr>
              <a:t>for </a:t>
            </a:r>
            <a:r>
              <a:rPr lang="en-US" b="0" dirty="0">
                <a:solidFill>
                  <a:srgbClr val="FFC000"/>
                </a:solidFill>
                <a:latin typeface="Calibri" panose="020F0502020204030204" pitchFamily="34" charset="0"/>
              </a:rPr>
              <a:t>the CSC </a:t>
            </a:r>
            <a:r>
              <a:rPr lang="en-US" b="0" dirty="0" smtClean="0">
                <a:solidFill>
                  <a:srgbClr val="FFC000"/>
                </a:solidFill>
                <a:latin typeface="Calibri" panose="020F0502020204030204" pitchFamily="34" charset="0"/>
              </a:rPr>
              <a:t>model</a:t>
            </a:r>
            <a:endParaRPr lang="en-US" b="0" dirty="0">
              <a:solidFill>
                <a:srgbClr val="FFC0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7113588" y="6238875"/>
            <a:ext cx="1905000" cy="457200"/>
          </a:xfrm>
          <a:noFill/>
        </p:spPr>
        <p:txBody>
          <a:bodyPr anchor="t" anchorCtr="0"/>
          <a:lstStyle/>
          <a:p>
            <a:pPr algn="r"/>
            <a:r>
              <a:rPr lang="he-IL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33</a:t>
            </a:r>
            <a:endParaRPr lang="en-US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485861" y="3707108"/>
            <a:ext cx="2445900" cy="2174318"/>
            <a:chOff x="6485861" y="3707108"/>
            <a:chExt cx="2445900" cy="2174318"/>
          </a:xfrm>
        </p:grpSpPr>
        <p:pic>
          <p:nvPicPr>
            <p:cNvPr id="11" name="Picture 3" descr="E:\denoisedParrot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5861" y="3707108"/>
              <a:ext cx="2445900" cy="2174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889898" y="3859619"/>
              <a:ext cx="223690" cy="208798"/>
            </a:xfrm>
            <a:prstGeom prst="rect">
              <a:avLst/>
            </a:prstGeom>
            <a:solidFill>
              <a:srgbClr val="FF0000">
                <a:alpha val="38824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665150" y="4175931"/>
              <a:ext cx="223690" cy="208798"/>
            </a:xfrm>
            <a:prstGeom prst="rect">
              <a:avLst/>
            </a:prstGeom>
            <a:solidFill>
              <a:srgbClr val="FF0000">
                <a:alpha val="38824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329870" y="5216368"/>
              <a:ext cx="223690" cy="208798"/>
            </a:xfrm>
            <a:prstGeom prst="rect">
              <a:avLst/>
            </a:prstGeom>
            <a:solidFill>
              <a:srgbClr val="FF0000">
                <a:alpha val="38824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285724" y="5007409"/>
              <a:ext cx="223690" cy="208798"/>
            </a:xfrm>
            <a:prstGeom prst="rect">
              <a:avLst/>
            </a:prstGeom>
            <a:solidFill>
              <a:srgbClr val="FF0000">
                <a:alpha val="38824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3889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 animBg="1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1495658"/>
            <a:ext cx="8896350" cy="4262468"/>
          </a:xfrm>
        </p:spPr>
        <p:txBody>
          <a:bodyPr>
            <a:noAutofit/>
          </a:bodyPr>
          <a:lstStyle/>
          <a:p>
            <a:pPr algn="l" rtl="0"/>
            <a:endParaRPr lang="en-US" sz="2000" dirty="0" smtClean="0"/>
          </a:p>
          <a:p>
            <a:pPr algn="l" rtl="0"/>
            <a:endParaRPr lang="en-US" sz="2000" dirty="0" smtClean="0"/>
          </a:p>
          <a:p>
            <a:pPr algn="l" rtl="0"/>
            <a:endParaRPr lang="en-US" sz="2000" dirty="0" smtClean="0"/>
          </a:p>
          <a:p>
            <a:pPr algn="l" rtl="0"/>
            <a:endParaRPr lang="en-US" sz="2000" dirty="0"/>
          </a:p>
          <a:p>
            <a:pPr algn="l" rtl="0"/>
            <a:endParaRPr lang="en-US" sz="2000" dirty="0" smtClean="0"/>
          </a:p>
          <a:p>
            <a:pPr marL="0" indent="0" algn="l" rtl="0">
              <a:buNone/>
            </a:pPr>
            <a:endParaRPr lang="en-US" sz="2000" dirty="0"/>
          </a:p>
          <a:p>
            <a:pPr marL="0" indent="0" algn="l" rtl="0">
              <a:buNone/>
            </a:pPr>
            <a:endParaRPr lang="en-US" sz="1100" b="1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l" rtl="0">
              <a:buNone/>
            </a:pPr>
            <a:r>
              <a:rPr lang="en-US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The main question we </a:t>
            </a:r>
            <a:r>
              <a:rPr lang="en-US" sz="2400" b="1" dirty="0"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im </a:t>
            </a:r>
            <a:r>
              <a:rPr lang="en-US" sz="2400" b="1" dirty="0">
                <a:ea typeface="Tahoma" panose="020B0604030504040204" pitchFamily="34" charset="0"/>
                <a:cs typeface="Tahoma" panose="020B0604030504040204" pitchFamily="34" charset="0"/>
              </a:rPr>
              <a:t>to </a:t>
            </a:r>
            <a:r>
              <a:rPr lang="en-US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address</a:t>
            </a:r>
            <a:r>
              <a:rPr lang="en-US" sz="2400" b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smtClean="0">
                <a:ea typeface="Tahoma" panose="020B0604030504040204" pitchFamily="34" charset="0"/>
                <a:cs typeface="Tahoma" panose="020B0604030504040204" pitchFamily="34" charset="0"/>
              </a:rPr>
              <a:t>is this: </a:t>
            </a:r>
            <a:endParaRPr lang="en-US" sz="2400" b="1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 algn="l" rtl="0">
              <a:buNone/>
            </a:pPr>
            <a:endParaRPr lang="en-US" sz="1000" dirty="0" smtClean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39750" lvl="1" indent="0" algn="l" rtl="0">
              <a:buNone/>
            </a:pPr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Can we </a:t>
            </a:r>
            <a:r>
              <a:rPr lang="en-US" dirty="0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generalize the vast theory of </a:t>
            </a:r>
            <a:r>
              <a:rPr lang="en-US" sz="2800" dirty="0" smtClean="0">
                <a:solidFill>
                  <a:srgbClr val="FFC000"/>
                </a:solidFill>
                <a:latin typeface="Monotype Corsiva" panose="03010101010201010101" pitchFamily="66" charset="0"/>
                <a:ea typeface="Tahoma" panose="020B0604030504040204" pitchFamily="34" charset="0"/>
                <a:cs typeface="Tahoma" panose="020B0604030504040204" pitchFamily="34" charset="0"/>
              </a:rPr>
              <a:t>Sparseland</a:t>
            </a:r>
            <a:r>
              <a:rPr lang="en-US" dirty="0" smtClean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to this </a:t>
            </a:r>
            <a:b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new notion of local sparsity? For example, could we </a:t>
            </a:r>
            <a:b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 smtClean="0">
                <a:ea typeface="Tahoma" panose="020B0604030504040204" pitchFamily="34" charset="0"/>
                <a:cs typeface="Tahoma" panose="020B0604030504040204" pitchFamily="34" charset="0"/>
              </a:rPr>
              <a:t>provide guarantees for success for pursuit algorithms?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195022" y="1039591"/>
            <a:ext cx="1005455" cy="400110"/>
            <a:chOff x="7120307" y="1356798"/>
            <a:chExt cx="1005455" cy="400110"/>
          </a:xfrm>
        </p:grpSpPr>
        <p:sp>
          <p:nvSpPr>
            <p:cNvPr id="7" name="Left Brace 6"/>
            <p:cNvSpPr/>
            <p:nvPr/>
          </p:nvSpPr>
          <p:spPr>
            <a:xfrm>
              <a:off x="8007882" y="1491675"/>
              <a:ext cx="74081" cy="149126"/>
            </a:xfrm>
            <a:prstGeom prst="leftBrace">
              <a:avLst>
                <a:gd name="adj1" fmla="val 28895"/>
                <a:gd name="adj2" fmla="val 47871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7120307" y="1356798"/>
                  <a:ext cx="1005455" cy="400110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0" i="1" dirty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000" b="0" i="1" dirty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0" i="1" dirty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he-IL" sz="2000" b="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20307" y="1356798"/>
                  <a:ext cx="1005455" cy="40011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en-US" dirty="0" smtClean="0">
                <a:solidFill>
                  <a:schemeClr val="tx1"/>
                </a:solidFill>
              </a:rPr>
              <a:t>Moving to Local Sparsity: </a:t>
            </a:r>
            <a:r>
              <a:rPr lang="en-US" dirty="0" smtClean="0">
                <a:solidFill>
                  <a:srgbClr val="FFC000"/>
                </a:solidFill>
              </a:rPr>
              <a:t>Stripes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he-IL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618621" y="2065007"/>
                <a:ext cx="6336760" cy="749670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3200" b="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200" b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32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𝚪</m:t>
                              </m:r>
                            </m:lim>
                          </m:limLow>
                        </m:fName>
                        <m:e>
                          <m:sSubSup>
                            <m:sSubSupPr>
                              <m:ctrlPr>
                                <a:rPr lang="en-US" sz="3200" b="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3200" b="0" i="1" smtClean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𝚪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3200" b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3200" b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3200" b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3200" b="0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s</m:t>
                              </m:r>
                            </m:sup>
                          </m:sSubSup>
                          <m:r>
                            <a:rPr lang="en-US" sz="3200" b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m:rPr>
                              <m:sty m:val="p"/>
                            </m:rPr>
                            <a:rPr lang="en-US" sz="3200" b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sz="3200" b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US" sz="3200" b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en-US" sz="3200" b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nor/>
                            </m:rPr>
                            <a:rPr lang="he-IL" sz="3200" b="0" dirty="0">
                              <a:solidFill>
                                <a:prstClr val="white"/>
                              </a:solidFill>
                            </a:rPr>
                            <m:t> </m:t>
                          </m:r>
                        </m:e>
                      </m:func>
                      <m:sSub>
                        <m:sSubPr>
                          <m:ctrlPr>
                            <a:rPr lang="en-US" sz="3200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3200" b="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𝐘</m:t>
                              </m:r>
                              <m:r>
                                <a:rPr lang="en-US" sz="32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𝐃</m:t>
                              </m:r>
                              <m:r>
                                <a:rPr lang="en-US" sz="32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𝚪</m:t>
                              </m:r>
                            </m:e>
                          </m:d>
                        </m:e>
                        <m:sub>
                          <m:r>
                            <a:rPr lang="en-US" sz="3200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2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m:rPr>
                          <m:sty m:val="p"/>
                        </m:rPr>
                        <a:rPr lang="en-US" sz="3200" b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ε</m:t>
                      </m:r>
                    </m:oMath>
                  </m:oMathPara>
                </a14:m>
                <a:endParaRPr lang="he-IL" sz="3200" b="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8621" y="2065007"/>
                <a:ext cx="6336760" cy="7496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  <a:miter lim="800000"/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14299" y="1219200"/>
                <a:ext cx="5085854" cy="769306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b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b="0" dirty="0">
                    <a:solidFill>
                      <a:prstClr val="white"/>
                    </a:solidFill>
                  </a:rPr>
                  <a:t> </a:t>
                </a:r>
                <a:r>
                  <a:rPr lang="en-US" b="0" dirty="0" smtClean="0">
                    <a:solidFill>
                      <a:prstClr val="white"/>
                    </a:solidFill>
                  </a:rPr>
                  <a:t>Norm: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𝚪</m:t>
                            </m:r>
                          </m:e>
                        </m:d>
                      </m:e>
                      <m:sub>
                        <m:r>
                          <a:rPr lang="en-US" b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b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b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sup>
                    </m:sSubSup>
                    <m:r>
                      <a:rPr lang="en-US" b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=</m:t>
                    </m:r>
                    <m:limLow>
                      <m:limLowPr>
                        <m:ctrlPr>
                          <a:rPr lang="en-US" b="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en-US" b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e>
                      <m:lim>
                        <m:r>
                          <m:rPr>
                            <m:sty m:val="p"/>
                          </m:rPr>
                          <a:rPr lang="en-US" b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lim>
                    </m:limLow>
                    <m:r>
                      <a:rPr lang="en-US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US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𝛄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b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he-IL" b="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299" y="1219200"/>
                <a:ext cx="5085854" cy="769306"/>
              </a:xfrm>
              <a:prstGeom prst="rect">
                <a:avLst/>
              </a:prstGeom>
              <a:blipFill rotWithShape="1">
                <a:blip r:embed="rId33"/>
                <a:stretch>
                  <a:fillRect l="-360"/>
                </a:stretch>
              </a:blipFill>
              <a:ln>
                <a:noFill/>
                <a:miter lim="800000"/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078795" y="2984360"/>
                <a:ext cx="5656048" cy="85401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d>
                          <m:dPr>
                            <m:begChr m:val="‖"/>
                            <m:endChr m:val="‖"/>
                            <m:ctrlPr>
                              <a:rPr lang="en-US" b="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𝚪</m:t>
                            </m:r>
                          </m:e>
                        </m:d>
                      </m:e>
                      <m:sub>
                        <m:r>
                          <a:rPr lang="en-US" b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b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b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sup>
                    </m:sSubSup>
                  </m:oMath>
                </a14:m>
                <a: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  <a:t> is low </a:t>
                </a:r>
                <a: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  <a:sym typeface="Symbol" panose="05050102010706020507" pitchFamily="18" charset="2"/>
                  </a:rPr>
                  <a:t> all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𝛄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  <a:t> </a:t>
                </a:r>
                <a:r>
                  <a:rPr lang="en-US" b="0" dirty="0">
                    <a:solidFill>
                      <a:prstClr val="white"/>
                    </a:solidFill>
                    <a:latin typeface="Calibri" panose="020F0502020204030204"/>
                  </a:rPr>
                  <a:t>are sparse </a:t>
                </a:r>
                <a:r>
                  <a:rPr lang="en-US" b="0" dirty="0">
                    <a:solidFill>
                      <a:prstClr val="white"/>
                    </a:solidFill>
                    <a:latin typeface="Calibri" panose="020F0502020204030204"/>
                    <a:sym typeface="Symbol" panose="05050102010706020507" pitchFamily="18" charset="2"/>
                  </a:rPr>
                  <a:t> </a:t>
                </a:r>
                <a:r>
                  <a:rPr lang="en-US" b="0" dirty="0">
                    <a:solidFill>
                      <a:prstClr val="white"/>
                    </a:solidFill>
                    <a:latin typeface="Calibri" panose="020F0502020204030204"/>
                  </a:rPr>
                  <a:t>every patch has a sparse representation </a:t>
                </a:r>
                <a: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  <a:t>over 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𝛀</m:t>
                    </m:r>
                  </m:oMath>
                </a14:m>
                <a:endParaRPr lang="en-US" b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795" y="2984360"/>
                <a:ext cx="5656048" cy="854016"/>
              </a:xfrm>
              <a:prstGeom prst="rect">
                <a:avLst/>
              </a:prstGeom>
              <a:blipFill>
                <a:blip r:embed="rId34"/>
                <a:stretch>
                  <a:fillRect t="-6429" r="-1940" b="-15714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/>
          <p:cNvSpPr/>
          <p:nvPr/>
        </p:nvSpPr>
        <p:spPr>
          <a:xfrm>
            <a:off x="337593" y="3113646"/>
            <a:ext cx="726403" cy="521294"/>
          </a:xfrm>
          <a:prstGeom prst="rightArrow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>
              <a:solidFill>
                <a:prstClr val="white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171094" y="1176582"/>
            <a:ext cx="76811" cy="4820974"/>
            <a:chOff x="7986654" y="1181667"/>
            <a:chExt cx="76811" cy="4820974"/>
          </a:xfrm>
        </p:grpSpPr>
        <p:sp>
          <p:nvSpPr>
            <p:cNvPr id="75" name="Rectangle 74"/>
            <p:cNvSpPr/>
            <p:nvPr/>
          </p:nvSpPr>
          <p:spPr>
            <a:xfrm>
              <a:off x="7987379" y="1181667"/>
              <a:ext cx="76074" cy="482037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white"/>
                </a:solidFill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7986654" y="1326926"/>
              <a:ext cx="76811" cy="4603378"/>
              <a:chOff x="7986654" y="1288826"/>
              <a:chExt cx="76811" cy="4603378"/>
            </a:xfrm>
            <a:solidFill>
              <a:srgbClr val="FFC000"/>
            </a:solidFill>
          </p:grpSpPr>
          <p:sp>
            <p:nvSpPr>
              <p:cNvPr id="11" name="Rectangle 10"/>
              <p:cNvSpPr/>
              <p:nvPr/>
            </p:nvSpPr>
            <p:spPr>
              <a:xfrm>
                <a:off x="7987865" y="1288826"/>
                <a:ext cx="75600" cy="7560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1800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567" name="Rectangle 566"/>
              <p:cNvSpPr/>
              <p:nvPr/>
            </p:nvSpPr>
            <p:spPr>
              <a:xfrm>
                <a:off x="7987071" y="1507265"/>
                <a:ext cx="75600" cy="7560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1800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568" name="Rectangle 567"/>
              <p:cNvSpPr/>
              <p:nvPr/>
            </p:nvSpPr>
            <p:spPr>
              <a:xfrm>
                <a:off x="7987071" y="1580436"/>
                <a:ext cx="75600" cy="7560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1800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569" name="Rectangle 568"/>
              <p:cNvSpPr/>
              <p:nvPr/>
            </p:nvSpPr>
            <p:spPr>
              <a:xfrm>
                <a:off x="7987035" y="1873132"/>
                <a:ext cx="75600" cy="7560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1800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570" name="Rectangle 569"/>
              <p:cNvSpPr/>
              <p:nvPr/>
            </p:nvSpPr>
            <p:spPr>
              <a:xfrm>
                <a:off x="7987035" y="2309440"/>
                <a:ext cx="75600" cy="7560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1800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571" name="Rectangle 570"/>
              <p:cNvSpPr/>
              <p:nvPr/>
            </p:nvSpPr>
            <p:spPr>
              <a:xfrm>
                <a:off x="7987035" y="2749928"/>
                <a:ext cx="75600" cy="7560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1800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572" name="Rectangle 571"/>
              <p:cNvSpPr/>
              <p:nvPr/>
            </p:nvSpPr>
            <p:spPr>
              <a:xfrm>
                <a:off x="7986654" y="2894850"/>
                <a:ext cx="75600" cy="7560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1800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573" name="Rectangle 572"/>
              <p:cNvSpPr/>
              <p:nvPr/>
            </p:nvSpPr>
            <p:spPr>
              <a:xfrm>
                <a:off x="7987035" y="3260221"/>
                <a:ext cx="75600" cy="7560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1800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574" name="Rectangle 573"/>
              <p:cNvSpPr/>
              <p:nvPr/>
            </p:nvSpPr>
            <p:spPr>
              <a:xfrm>
                <a:off x="7987035" y="3553400"/>
                <a:ext cx="75600" cy="7560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1800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575" name="Rectangle 574"/>
              <p:cNvSpPr/>
              <p:nvPr/>
            </p:nvSpPr>
            <p:spPr>
              <a:xfrm>
                <a:off x="7987035" y="4068057"/>
                <a:ext cx="75600" cy="7560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1800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576" name="Rectangle 575"/>
              <p:cNvSpPr/>
              <p:nvPr/>
            </p:nvSpPr>
            <p:spPr>
              <a:xfrm>
                <a:off x="7987759" y="4429525"/>
                <a:ext cx="75600" cy="7560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1800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577" name="Rectangle 576"/>
              <p:cNvSpPr/>
              <p:nvPr/>
            </p:nvSpPr>
            <p:spPr>
              <a:xfrm>
                <a:off x="7986654" y="4505401"/>
                <a:ext cx="75600" cy="7560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1800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578" name="Rectangle 577"/>
              <p:cNvSpPr/>
              <p:nvPr/>
            </p:nvSpPr>
            <p:spPr>
              <a:xfrm>
                <a:off x="7986654" y="5014269"/>
                <a:ext cx="75600" cy="7560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1800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579" name="Rectangle 578"/>
              <p:cNvSpPr/>
              <p:nvPr/>
            </p:nvSpPr>
            <p:spPr>
              <a:xfrm>
                <a:off x="7987035" y="5234733"/>
                <a:ext cx="75600" cy="7560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1800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580" name="Rectangle 579"/>
              <p:cNvSpPr/>
              <p:nvPr/>
            </p:nvSpPr>
            <p:spPr>
              <a:xfrm>
                <a:off x="7986654" y="5452578"/>
                <a:ext cx="75600" cy="7560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1800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581" name="Rectangle 580"/>
              <p:cNvSpPr/>
              <p:nvPr/>
            </p:nvSpPr>
            <p:spPr>
              <a:xfrm>
                <a:off x="7987638" y="5816604"/>
                <a:ext cx="75600" cy="7560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1800" b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566" name="Rectangle 565"/>
            <p:cNvSpPr/>
            <p:nvPr/>
          </p:nvSpPr>
          <p:spPr>
            <a:xfrm>
              <a:off x="7987379" y="1182265"/>
              <a:ext cx="76074" cy="4820376"/>
            </a:xfrm>
            <a:prstGeom prst="rect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white"/>
                </a:solidFill>
              </a:endParaRPr>
            </a:p>
          </p:txBody>
        </p:sp>
        <p:cxnSp>
          <p:nvCxnSpPr>
            <p:cNvPr id="112" name="Straight Connector 111"/>
            <p:cNvCxnSpPr/>
            <p:nvPr/>
          </p:nvCxnSpPr>
          <p:spPr>
            <a:xfrm>
              <a:off x="7989416" y="6002043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7989416" y="1473811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7989416" y="1765955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7989416" y="2058099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7989416" y="2350243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7989416" y="2642387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7989416" y="2934531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7989416" y="3226675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7989416" y="3518819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7989416" y="3810963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7989416" y="4103107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7989416" y="4395251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7989416" y="4687395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7989416" y="4979539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7989416" y="5271683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7989416" y="5563827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7989416" y="5855971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7989416" y="1181667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7989416" y="1327739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7989416" y="1619883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7989416" y="1912027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7989416" y="2204171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7989416" y="2496315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7989416" y="2788459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7989416" y="3080603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7989416" y="3372747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7989416" y="3664891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7989416" y="3957035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>
              <a:off x="7989416" y="4249179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7989416" y="4541323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7989416" y="4833467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7989416" y="5125611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7989416" y="5417755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7989416" y="5709899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>
              <a:off x="7989416" y="1400775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>
              <a:off x="7989416" y="1692919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7989416" y="1985063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>
              <a:off x="7989416" y="2277207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7989416" y="2569351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>
              <a:off x="7989416" y="2861495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>
              <a:off x="7989416" y="3153639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>
              <a:off x="7989416" y="3445783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>
              <a:off x="7989416" y="3737927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>
              <a:off x="7989416" y="4030071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>
              <a:off x="7989416" y="4322215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>
              <a:off x="7989416" y="4614359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>
              <a:off x="7989416" y="4906503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>
              <a:off x="7989416" y="5198647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>
              <a:off x="7989416" y="5490791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>
              <a:off x="7989416" y="5782935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>
              <a:off x="7989416" y="1254703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>
              <a:off x="7989416" y="1546847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>
              <a:off x="7989416" y="1838991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/>
            <p:cNvCxnSpPr/>
            <p:nvPr/>
          </p:nvCxnSpPr>
          <p:spPr>
            <a:xfrm>
              <a:off x="7989416" y="2131135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Connector 175"/>
            <p:cNvCxnSpPr/>
            <p:nvPr/>
          </p:nvCxnSpPr>
          <p:spPr>
            <a:xfrm>
              <a:off x="7989416" y="2423279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>
              <a:off x="7989416" y="2715423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>
              <a:off x="7989416" y="3007567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>
              <a:off x="7989416" y="3299711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/>
            <p:nvPr/>
          </p:nvCxnSpPr>
          <p:spPr>
            <a:xfrm>
              <a:off x="7989416" y="3591855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>
              <a:off x="7989416" y="3883999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>
              <a:off x="7989416" y="4176143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>
              <a:off x="7989416" y="4468287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>
              <a:off x="7989416" y="4760431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>
              <a:off x="7989416" y="5052575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>
              <a:off x="7989416" y="5344719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>
              <a:off x="7989416" y="5636863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>
              <a:off x="7989416" y="5929007"/>
              <a:ext cx="72000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2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7113588" y="6238875"/>
            <a:ext cx="1905000" cy="457200"/>
          </a:xfrm>
          <a:noFill/>
        </p:spPr>
        <p:txBody>
          <a:bodyPr anchor="t" anchorCtr="0"/>
          <a:lstStyle/>
          <a:p>
            <a:pPr algn="r"/>
            <a:r>
              <a:rPr lang="he-IL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34</a:t>
            </a:r>
            <a:endParaRPr lang="en-US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93" name="Group 192"/>
          <p:cNvGrpSpPr/>
          <p:nvPr/>
        </p:nvGrpSpPr>
        <p:grpSpPr>
          <a:xfrm>
            <a:off x="8251590" y="3419600"/>
            <a:ext cx="621807" cy="1090616"/>
            <a:chOff x="8238962" y="2324795"/>
            <a:chExt cx="621807" cy="11914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4" name="TextBox 193"/>
                <p:cNvSpPr txBox="1"/>
                <p:nvPr/>
              </p:nvSpPr>
              <p:spPr>
                <a:xfrm>
                  <a:off x="8403360" y="2522676"/>
                  <a:ext cx="457409" cy="62153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1">
                  <a:spAutoFit/>
                </a:bodyPr>
                <a:lstStyle/>
                <a:p>
                  <a:pPr algn="r" rtl="1" fontAlgn="auto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kern="0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kern="0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𝛄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3200" b="0" kern="0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</m:sub>
                        </m:sSub>
                      </m:oMath>
                    </m:oMathPara>
                  </a14:m>
                  <a:endParaRPr lang="he-IL" sz="3200" b="0" kern="0" dirty="0" smtClea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510" name="TextBox 50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03360" y="2522676"/>
                  <a:ext cx="457409" cy="621530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5" name="Left Brace 194"/>
            <p:cNvSpPr/>
            <p:nvPr/>
          </p:nvSpPr>
          <p:spPr bwMode="auto">
            <a:xfrm flipH="1">
              <a:off x="8238962" y="2324795"/>
              <a:ext cx="197614" cy="1191483"/>
            </a:xfrm>
            <a:prstGeom prst="leftBrace">
              <a:avLst>
                <a:gd name="adj1" fmla="val 72562"/>
                <a:gd name="adj2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endParaRPr lang="he-IL" smtClean="0">
                <a:solidFill>
                  <a:prstClr val="black"/>
                </a:solidFill>
              </a:endParaRPr>
            </a:p>
          </p:txBody>
        </p:sp>
      </p:grpSp>
      <p:sp>
        <p:nvSpPr>
          <p:cNvPr id="4" name="Bent Arrow 3"/>
          <p:cNvSpPr/>
          <p:nvPr/>
        </p:nvSpPr>
        <p:spPr>
          <a:xfrm flipV="1">
            <a:off x="1082023" y="1790222"/>
            <a:ext cx="762757" cy="821677"/>
          </a:xfrm>
          <a:prstGeom prst="bentArrow">
            <a:avLst>
              <a:gd name="adj1" fmla="val 25000"/>
              <a:gd name="adj2" fmla="val 27588"/>
              <a:gd name="adj3" fmla="val 25000"/>
              <a:gd name="adj4" fmla="val 43750"/>
            </a:avLst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grpSp>
        <p:nvGrpSpPr>
          <p:cNvPr id="113" name="Group 112"/>
          <p:cNvGrpSpPr/>
          <p:nvPr/>
        </p:nvGrpSpPr>
        <p:grpSpPr>
          <a:xfrm flipH="1">
            <a:off x="7165428" y="3564380"/>
            <a:ext cx="987567" cy="1090616"/>
            <a:chOff x="8238962" y="2324795"/>
            <a:chExt cx="987567" cy="11914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TextBox 113"/>
                <p:cNvSpPr txBox="1"/>
                <p:nvPr/>
              </p:nvSpPr>
              <p:spPr>
                <a:xfrm>
                  <a:off x="8769120" y="2522676"/>
                  <a:ext cx="457409" cy="58506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1">
                  <a:spAutoFit/>
                </a:bodyPr>
                <a:lstStyle/>
                <a:p>
                  <a:pPr algn="r" rtl="1" fontAlgn="auto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kern="0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kern="0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𝛄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3200" b="0" kern="0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  <m:r>
                              <a:rPr lang="en-US" sz="3200" b="0" i="0" kern="0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b="0" i="0" kern="0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he-IL" sz="3200" b="0" kern="0" dirty="0" smtClea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14" name="TextBox 1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69120" y="2522676"/>
                  <a:ext cx="457409" cy="585060"/>
                </a:xfrm>
                <a:prstGeom prst="rect">
                  <a:avLst/>
                </a:prstGeom>
                <a:blipFill>
                  <a:blip r:embed="rId35"/>
                  <a:stretch>
                    <a:fillRect r="-74667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5" name="Left Brace 114"/>
            <p:cNvSpPr/>
            <p:nvPr/>
          </p:nvSpPr>
          <p:spPr bwMode="auto">
            <a:xfrm flipH="1">
              <a:off x="8238962" y="2324795"/>
              <a:ext cx="197614" cy="1191483"/>
            </a:xfrm>
            <a:prstGeom prst="leftBrace">
              <a:avLst>
                <a:gd name="adj1" fmla="val 72562"/>
                <a:gd name="adj2" fmla="val 50000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endParaRPr lang="he-IL" smtClean="0"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8245856" y="5247754"/>
                <a:ext cx="617477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𝚪</m:t>
                      </m:r>
                    </m:oMath>
                  </m:oMathPara>
                </a14:m>
                <a:endParaRPr lang="he-IL" sz="40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5856" y="5247754"/>
                <a:ext cx="617477" cy="707886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901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 animBg="1"/>
      <p:bldP spid="4" grpId="0" animBg="1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Success of OMP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/>
              <p:cNvSpPr/>
              <p:nvPr/>
            </p:nvSpPr>
            <p:spPr>
              <a:xfrm>
                <a:off x="1347787" y="1614829"/>
                <a:ext cx="5254181" cy="2955559"/>
              </a:xfrm>
              <a:prstGeom prst="roundRect">
                <a:avLst>
                  <a:gd name="adj" fmla="val 10192"/>
                </a:avLst>
              </a:prstGeom>
              <a:solidFill>
                <a:srgbClr val="000066"/>
              </a:solidFill>
              <a:ln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indent="-274638" algn="l" fontAlgn="auto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dirty="0" smtClean="0">
                    <a:solidFill>
                      <a:prstClr val="white"/>
                    </a:solidFill>
                  </a:rPr>
                  <a:t>Theorem: </a:t>
                </a:r>
                <a:r>
                  <a:rPr lang="en-US" b="0" dirty="0" smtClean="0">
                    <a:solidFill>
                      <a:schemeClr val="tx1">
                        <a:lumMod val="50000"/>
                      </a:schemeClr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𝐘</m:t>
                    </m:r>
                    <m:r>
                      <a:rPr lang="en-US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𝐃</m:t>
                    </m:r>
                    <m:r>
                      <a:rPr lang="en-US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𝚪</m:t>
                    </m:r>
                    <m:r>
                      <a:rPr lang="en-US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𝐄</m:t>
                    </m:r>
                  </m:oMath>
                </a14:m>
                <a:r>
                  <a:rPr lang="en-US" b="0" dirty="0" smtClean="0">
                    <a:solidFill>
                      <a:schemeClr val="tx1">
                        <a:lumMod val="50000"/>
                      </a:schemeClr>
                    </a:solidFill>
                  </a:rPr>
                  <a:t> where</a:t>
                </a:r>
              </a:p>
              <a:p>
                <a:pPr marL="457200" indent="-274638" algn="l" fontAlgn="auto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+mj-cs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cs typeface="+mj-cs"/>
                                </a:rPr>
                              </m:ctrlPr>
                            </m:dPr>
                            <m:e>
                              <m:r>
                                <a:rPr lang="en-US" b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cs typeface="+mj-cs"/>
                                </a:rPr>
                                <m:t>𝚪</m:t>
                              </m:r>
                            </m:e>
                          </m:d>
                        </m:e>
                        <m:sub>
                          <m:r>
                            <a:rPr lang="en-US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+mj-cs"/>
                            </a:rPr>
                            <m:t>𝟎</m:t>
                          </m:r>
                          <m:r>
                            <a:rPr lang="en-US" b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+mj-cs"/>
                            </a:rPr>
                            <m:t>,</m:t>
                          </m:r>
                          <m:r>
                            <a:rPr lang="en-US" b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+mj-cs"/>
                            </a:rPr>
                            <m:t>∞</m:t>
                          </m:r>
                        </m:sub>
                        <m:sup>
                          <m:r>
                            <a:rPr lang="en-US" b="1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+mj-cs"/>
                            </a:rPr>
                            <m:t>𝐬</m:t>
                          </m:r>
                        </m:sup>
                      </m:sSubSup>
                      <m:r>
                        <a:rPr lang="en-US" b="1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cs typeface="+mj-cs"/>
                        </a:rPr>
                        <m:t>&lt;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+mj-cs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+mj-cs"/>
                            </a:rPr>
                            <m:t>𝟏</m:t>
                          </m:r>
                        </m:num>
                        <m:den>
                          <m:r>
                            <a:rPr lang="en-US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+mj-cs"/>
                            </a:rPr>
                            <m:t>𝟐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+mj-cs"/>
                            </a:rPr>
                          </m:ctrlPr>
                        </m:dPr>
                        <m:e>
                          <m:r>
                            <a:rPr lang="en-US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+mj-cs"/>
                            </a:rPr>
                            <m:t>𝟏</m:t>
                          </m:r>
                          <m:r>
                            <a:rPr lang="en-US" b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+mj-cs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cs typeface="+mj-cs"/>
                                </a:rPr>
                              </m:ctrlPr>
                            </m:fPr>
                            <m:num>
                              <m:r>
                                <a:rPr lang="en-US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cs typeface="+mj-cs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cs typeface="+mj-cs"/>
                                </a:rPr>
                                <m:t>𝛍</m:t>
                              </m:r>
                            </m:den>
                          </m:f>
                        </m:e>
                      </m:d>
                      <m:r>
                        <a:rPr lang="en-US" b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cs typeface="+mj-cs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+mj-cs"/>
                            </a:rPr>
                          </m:ctrlPr>
                        </m:fPr>
                        <m:num>
                          <m:r>
                            <a:rPr lang="en-US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+mj-cs"/>
                            </a:rPr>
                            <m:t>𝟏</m:t>
                          </m:r>
                        </m:num>
                        <m:den>
                          <m:r>
                            <a:rPr lang="en-US" b="1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+mj-cs"/>
                            </a:rPr>
                            <m:t>𝛍</m:t>
                          </m:r>
                        </m:den>
                      </m:f>
                      <m:r>
                        <a:rPr lang="en-US" b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cs typeface="+mj-cs"/>
                        </a:rPr>
                        <m:t>⋅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+mj-cs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cs typeface="+mj-cs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cs typeface="+mj-cs"/>
                                    </a:rPr>
                                  </m:ctrlPr>
                                </m:dPr>
                                <m:e>
                                  <m:r>
                                    <a:rPr lang="en-US" b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cs typeface="+mj-cs"/>
                                    </a:rPr>
                                    <m:t>𝐄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b="1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cs typeface="+mj-cs"/>
                                </a:rPr>
                                <m:t>𝟐</m:t>
                              </m:r>
                              <m:r>
                                <a:rPr lang="en-US" b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cs typeface="+mj-cs"/>
                                </a:rPr>
                                <m:t>,</m:t>
                              </m:r>
                              <m:r>
                                <a:rPr lang="en-US" b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cs typeface="+mj-cs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b="1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cs typeface="+mj-cs"/>
                                </a:rPr>
                                <m:t>𝐩</m:t>
                              </m:r>
                            </m:sup>
                          </m:sSubSup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cs typeface="+mj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cs typeface="+mj-cs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cs typeface="+mj-cs"/>
                                    </a:rPr>
                                    <m:t>𝚪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cs typeface="+mj-cs"/>
                                    </a:rPr>
                                    <m:t>𝐦𝐢𝐧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>
                  <a:solidFill>
                    <a:schemeClr val="tx1">
                      <a:lumMod val="50000"/>
                    </a:schemeClr>
                  </a:solidFill>
                  <a:cs typeface="+mj-cs"/>
                </a:endParaRPr>
              </a:p>
              <a:p>
                <a:pPr marL="457200" indent="-274638" algn="l" fontAlgn="auto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b="0" dirty="0" smtClean="0">
                    <a:solidFill>
                      <a:schemeClr val="tx1">
                        <a:lumMod val="50000"/>
                      </a:schemeClr>
                    </a:solidFill>
                  </a:rPr>
                  <a:t>then </a:t>
                </a:r>
                <a:r>
                  <a:rPr lang="en-US" dirty="0" smtClean="0">
                    <a:solidFill>
                      <a:srgbClr val="FFC000"/>
                    </a:solidFill>
                  </a:rPr>
                  <a:t>OMP</a:t>
                </a:r>
                <a:r>
                  <a:rPr lang="en-US" b="0" dirty="0" smtClean="0">
                    <a:solidFill>
                      <a:schemeClr val="tx1">
                        <a:lumMod val="50000"/>
                      </a:schemeClr>
                    </a:solidFill>
                  </a:rPr>
                  <a:t> run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𝚪</m:t>
                            </m:r>
                          </m:e>
                        </m:d>
                      </m:e>
                      <m:sub>
                        <m:r>
                          <a:rPr lang="en-US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b="0" dirty="0" smtClean="0">
                    <a:solidFill>
                      <a:schemeClr val="tx1">
                        <a:lumMod val="50000"/>
                      </a:schemeClr>
                    </a:solidFill>
                  </a:rPr>
                  <a:t> iterations</a:t>
                </a:r>
              </a:p>
              <a:p>
                <a:pPr marL="457200" indent="-274638" algn="l" fontAlgn="auto">
                  <a:spcBef>
                    <a:spcPts val="300"/>
                  </a:spcBef>
                  <a:spcAft>
                    <a:spcPts val="300"/>
                  </a:spcAft>
                  <a:buFontTx/>
                  <a:buAutoNum type="arabicPeriod"/>
                </a:pPr>
                <a:r>
                  <a:rPr lang="en-US" b="0" dirty="0" smtClean="0">
                    <a:solidFill>
                      <a:schemeClr val="tx1">
                        <a:lumMod val="50000"/>
                      </a:schemeClr>
                    </a:solidFill>
                  </a:rPr>
                  <a:t> </a:t>
                </a:r>
                <a:r>
                  <a:rPr lang="en-US" dirty="0" smtClean="0">
                    <a:solidFill>
                      <a:srgbClr val="FFC000"/>
                    </a:solidFill>
                  </a:rPr>
                  <a:t>Finds the correct support</a:t>
                </a:r>
              </a:p>
              <a:p>
                <a:pPr marL="457200" indent="-274638" algn="l" fontAlgn="auto">
                  <a:spcBef>
                    <a:spcPts val="300"/>
                  </a:spcBef>
                  <a:spcAft>
                    <a:spcPts val="300"/>
                  </a:spcAft>
                  <a:buFontTx/>
                  <a:buAutoNum type="arabicPeriod"/>
                </a:pPr>
                <a:r>
                  <a:rPr lang="en-US" b="0" dirty="0" smtClean="0">
                    <a:solidFill>
                      <a:schemeClr val="tx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he-IL" b="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𝚪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OMP</m:t>
                                </m:r>
                              </m:sub>
                            </m:sSub>
                            <m:r>
                              <a:rPr lang="he-IL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he-IL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𝚪</m:t>
                            </m:r>
                          </m:e>
                        </m:d>
                      </m:e>
                      <m:sub>
                        <m:r>
                          <a:rPr lang="en-US" b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b="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b="0" i="1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𝐄</m:t>
                                </m:r>
                              </m:e>
                            </m:d>
                          </m:e>
                          <m:sub>
                            <m:r>
                              <a:rPr lang="en-US" b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b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ctrlPr>
                              <a:rPr lang="en-US" b="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b="0" i="1" smtClean="0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mtClean="0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𝚪</m:t>
                                    </m:r>
                                  </m:e>
                                </m:d>
                              </m:e>
                              <m:sub>
                                <m:r>
                                  <a:rPr lang="en-US" b="0" smtClean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b="0" smtClean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smtClean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∞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b="0" smtClean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sup>
                            </m:sSubSup>
                            <m:r>
                              <a:rPr lang="en-US" b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en-US" b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μ</m:t>
                        </m:r>
                      </m:den>
                    </m:f>
                  </m:oMath>
                </a14:m>
                <a:endParaRPr lang="he-IL" b="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7" name="Rounded 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787" y="1614829"/>
                <a:ext cx="5254181" cy="2955559"/>
              </a:xfrm>
              <a:prstGeom prst="roundRect">
                <a:avLst>
                  <a:gd name="adj" fmla="val 10192"/>
                </a:avLst>
              </a:prstGeom>
              <a:blipFill rotWithShape="1">
                <a:blip r:embed="rId2"/>
                <a:stretch>
                  <a:fillRect t="-2268"/>
                </a:stretch>
              </a:blipFill>
              <a:ln>
                <a:noFill/>
                <a:miter lim="800000"/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reeform 28"/>
          <p:cNvSpPr>
            <a:spLocks/>
          </p:cNvSpPr>
          <p:nvPr/>
        </p:nvSpPr>
        <p:spPr bwMode="auto">
          <a:xfrm flipH="1">
            <a:off x="425725" y="2708334"/>
            <a:ext cx="922062" cy="768548"/>
          </a:xfrm>
          <a:custGeom>
            <a:avLst/>
            <a:gdLst>
              <a:gd name="T0" fmla="*/ 2147483647 w 567"/>
              <a:gd name="T1" fmla="*/ 2147483647 h 446"/>
              <a:gd name="T2" fmla="*/ 2147483647 w 567"/>
              <a:gd name="T3" fmla="*/ 2147483647 h 446"/>
              <a:gd name="T4" fmla="*/ 2147483647 w 567"/>
              <a:gd name="T5" fmla="*/ 0 h 446"/>
              <a:gd name="T6" fmla="*/ 2147483647 w 567"/>
              <a:gd name="T7" fmla="*/ 2147483647 h 446"/>
              <a:gd name="T8" fmla="*/ 2147483647 w 567"/>
              <a:gd name="T9" fmla="*/ 2147483647 h 446"/>
              <a:gd name="T10" fmla="*/ 2147483647 w 567"/>
              <a:gd name="T11" fmla="*/ 2147483647 h 446"/>
              <a:gd name="T12" fmla="*/ 2147483647 w 567"/>
              <a:gd name="T13" fmla="*/ 2147483647 h 446"/>
              <a:gd name="T14" fmla="*/ 2147483647 w 567"/>
              <a:gd name="T15" fmla="*/ 2147483647 h 446"/>
              <a:gd name="T16" fmla="*/ 2147483647 w 567"/>
              <a:gd name="T17" fmla="*/ 2147483647 h 4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7"/>
              <a:gd name="T28" fmla="*/ 0 h 446"/>
              <a:gd name="T29" fmla="*/ 567 w 567"/>
              <a:gd name="T30" fmla="*/ 446 h 4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7" h="446">
                <a:moveTo>
                  <a:pt x="532" y="30"/>
                </a:moveTo>
                <a:cubicBezTo>
                  <a:pt x="497" y="25"/>
                  <a:pt x="300" y="175"/>
                  <a:pt x="261" y="170"/>
                </a:cubicBezTo>
                <a:cubicBezTo>
                  <a:pt x="222" y="165"/>
                  <a:pt x="338" y="0"/>
                  <a:pt x="296" y="0"/>
                </a:cubicBezTo>
                <a:cubicBezTo>
                  <a:pt x="254" y="0"/>
                  <a:pt x="0" y="98"/>
                  <a:pt x="11" y="170"/>
                </a:cubicBezTo>
                <a:cubicBezTo>
                  <a:pt x="22" y="242"/>
                  <a:pt x="318" y="416"/>
                  <a:pt x="361" y="431"/>
                </a:cubicBezTo>
                <a:cubicBezTo>
                  <a:pt x="404" y="446"/>
                  <a:pt x="244" y="276"/>
                  <a:pt x="271" y="260"/>
                </a:cubicBezTo>
                <a:cubicBezTo>
                  <a:pt x="298" y="244"/>
                  <a:pt x="494" y="346"/>
                  <a:pt x="527" y="336"/>
                </a:cubicBezTo>
                <a:cubicBezTo>
                  <a:pt x="560" y="326"/>
                  <a:pt x="467" y="253"/>
                  <a:pt x="471" y="200"/>
                </a:cubicBezTo>
                <a:cubicBezTo>
                  <a:pt x="475" y="147"/>
                  <a:pt x="567" y="35"/>
                  <a:pt x="532" y="30"/>
                </a:cubicBezTo>
                <a:close/>
              </a:path>
            </a:pathLst>
          </a:custGeom>
          <a:solidFill>
            <a:srgbClr val="FFC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b="0" kern="0" smtClean="0">
              <a:solidFill>
                <a:srgbClr val="000000"/>
              </a:solidFill>
            </a:endParaRP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7113588" y="6238875"/>
            <a:ext cx="1905000" cy="457200"/>
          </a:xfrm>
          <a:noFill/>
        </p:spPr>
        <p:txBody>
          <a:bodyPr anchor="t" anchorCtr="0"/>
          <a:lstStyle/>
          <a:p>
            <a:pPr algn="r"/>
            <a:r>
              <a:rPr lang="he-IL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</a:t>
            </a:r>
            <a:endParaRPr lang="en-US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816008" y="1156936"/>
            <a:ext cx="3243918" cy="915786"/>
            <a:chOff x="5816008" y="1178190"/>
            <a:chExt cx="3243918" cy="915786"/>
          </a:xfrm>
        </p:grpSpPr>
        <p:sp>
          <p:nvSpPr>
            <p:cNvPr id="3" name="TextBox 2"/>
            <p:cNvSpPr txBox="1"/>
            <p:nvPr/>
          </p:nvSpPr>
          <p:spPr>
            <a:xfrm>
              <a:off x="7651139" y="1178190"/>
              <a:ext cx="1408787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2000" b="0" dirty="0" smtClean="0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Local noise (per patch) </a:t>
              </a:r>
              <a:endParaRPr lang="he-IL" sz="2000" b="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5816008" y="1474407"/>
              <a:ext cx="1919815" cy="619569"/>
            </a:xfrm>
            <a:custGeom>
              <a:avLst/>
              <a:gdLst>
                <a:gd name="connsiteX0" fmla="*/ 1106424 w 1106424"/>
                <a:gd name="connsiteY0" fmla="*/ 116649 h 518985"/>
                <a:gd name="connsiteX1" fmla="*/ 320040 w 1106424"/>
                <a:gd name="connsiteY1" fmla="*/ 25209 h 518985"/>
                <a:gd name="connsiteX2" fmla="*/ 0 w 1106424"/>
                <a:gd name="connsiteY2" fmla="*/ 518985 h 518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06424" h="518985">
                  <a:moveTo>
                    <a:pt x="1106424" y="116649"/>
                  </a:moveTo>
                  <a:cubicBezTo>
                    <a:pt x="805434" y="37401"/>
                    <a:pt x="504444" y="-41847"/>
                    <a:pt x="320040" y="25209"/>
                  </a:cubicBezTo>
                  <a:cubicBezTo>
                    <a:pt x="135636" y="92265"/>
                    <a:pt x="67818" y="305625"/>
                    <a:pt x="0" y="518985"/>
                  </a:cubicBezTo>
                </a:path>
              </a:pathLst>
            </a:custGeom>
            <a:noFill/>
            <a:ln w="38100">
              <a:solidFill>
                <a:srgbClr val="FFC000"/>
              </a:solidFill>
              <a:headEnd type="none"/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523744" y="4772437"/>
                <a:ext cx="6188456" cy="120032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r>
                  <a:rPr lang="en-US" b="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This is a much better result – it allows </a:t>
                </a:r>
                <a:br>
                  <a:rPr lang="en-US" b="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US" b="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few non-zeros </a:t>
                </a:r>
                <a:r>
                  <a:rPr lang="en-US" b="0" dirty="0" smtClean="0">
                    <a:solidFill>
                      <a:srgbClr val="FFC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locally in each stripe</a:t>
                </a:r>
                <a:r>
                  <a:rPr lang="en-US" b="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, implying a permitted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>
                        <a:latin typeface="Cambria Math"/>
                        <a:ea typeface="Cambria Math" panose="02040503050406030204" pitchFamily="18" charset="0"/>
                      </a:rPr>
                      <m:t>O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en-US" b="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non-zeros globally </a:t>
                </a:r>
                <a:endParaRPr lang="he-IL" b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3744" y="4772437"/>
                <a:ext cx="6188456" cy="1200329"/>
              </a:xfrm>
              <a:prstGeom prst="rect">
                <a:avLst/>
              </a:prstGeom>
              <a:blipFill>
                <a:blip r:embed="rId4"/>
                <a:stretch>
                  <a:fillRect t="-4061" r="-493" b="-1066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6599637" y="4041375"/>
            <a:ext cx="242252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10000"/>
              </a:spcBef>
            </a:pPr>
            <a:r>
              <a:rPr lang="en-US" sz="1600" b="0" dirty="0" smtClean="0">
                <a:solidFill>
                  <a:srgbClr val="00CCFF"/>
                </a:solidFill>
                <a:latin typeface="Calibri" panose="020F0502020204030204" pitchFamily="34" charset="0"/>
                <a:cs typeface="Tahoma" pitchFamily="34" charset="0"/>
              </a:rPr>
              <a:t>Papyan, Sulam &amp; Elad (‘17)</a:t>
            </a:r>
            <a:endParaRPr lang="en-US" sz="1600" b="0" dirty="0">
              <a:solidFill>
                <a:srgbClr val="00CCFF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05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8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Success of the Basis Pursuit </a:t>
            </a:r>
            <a:endParaRPr lang="he-IL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7113588" y="6238875"/>
            <a:ext cx="1905000" cy="457200"/>
          </a:xfrm>
          <a:noFill/>
        </p:spPr>
        <p:txBody>
          <a:bodyPr anchor="t" anchorCtr="0"/>
          <a:lstStyle/>
          <a:p>
            <a:pPr algn="r"/>
            <a:r>
              <a:rPr lang="he-IL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</a:t>
            </a:r>
            <a:endParaRPr lang="en-US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ounded Rectangle 12"/>
              <p:cNvSpPr/>
              <p:nvPr/>
            </p:nvSpPr>
            <p:spPr>
              <a:xfrm>
                <a:off x="981167" y="2125964"/>
                <a:ext cx="6610480" cy="3819614"/>
              </a:xfrm>
              <a:prstGeom prst="roundRect">
                <a:avLst>
                  <a:gd name="adj" fmla="val 7203"/>
                </a:avLst>
              </a:prstGeom>
              <a:solidFill>
                <a:srgbClr val="000066"/>
              </a:solidFill>
              <a:ln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 rtl="0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400" b="0" dirty="0" smtClean="0">
                    <a:solidFill>
                      <a:schemeClr val="tx1"/>
                    </a:solidFill>
                  </a:rPr>
                  <a:t>Theorem: </a:t>
                </a:r>
                <a:r>
                  <a:rPr lang="en-US" sz="2400" b="0" dirty="0" smtClean="0">
                    <a:solidFill>
                      <a:schemeClr val="tx1">
                        <a:lumMod val="50000"/>
                      </a:schemeClr>
                    </a:solidFill>
                  </a:rPr>
                  <a:t>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sz="2400" b="0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DΓ</m:t>
                    </m:r>
                    <m:r>
                      <a:rPr lang="en-US" sz="2400" b="0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E</m:t>
                    </m:r>
                  </m:oMath>
                </a14:m>
                <a:r>
                  <a:rPr lang="en-US" sz="2400" b="0" dirty="0" smtClean="0">
                    <a:solidFill>
                      <a:schemeClr val="tx1">
                        <a:lumMod val="50000"/>
                      </a:schemeClr>
                    </a:solidFill>
                  </a:rPr>
                  <a:t>, if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sz="2400" b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sz="2400" b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4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2400" b="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400" b="0" i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</m:d>
                      </m:e>
                      <m:sub>
                        <m:r>
                          <a:rPr lang="en-US" sz="2400" b="0" i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sup>
                    </m:sSubSup>
                  </m:oMath>
                </a14:m>
                <a:r>
                  <a:rPr lang="en-US" sz="2400" b="0" dirty="0" smtClean="0">
                    <a:solidFill>
                      <a:schemeClr val="tx1">
                        <a:lumMod val="50000"/>
                      </a:schemeClr>
                    </a:solidFill>
                  </a:rPr>
                  <a:t> , </a:t>
                </a:r>
                <a:r>
                  <a:rPr lang="en-US" sz="2400" dirty="0" smtClean="0">
                    <a:solidFill>
                      <a:srgbClr val="FFC000"/>
                    </a:solidFill>
                  </a:rPr>
                  <a:t>if </a:t>
                </a:r>
              </a:p>
              <a:p>
                <a:pPr algn="l" rtl="0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+mj-cs"/>
                            </a:rPr>
                          </m:ctrlPr>
                        </m:sSub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2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cs typeface="+mj-cs"/>
                                </a:rPr>
                              </m:ctrlPr>
                            </m:dPr>
                            <m:e>
                              <m:r>
                                <a:rPr lang="en-US" sz="2400" b="1" i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cs typeface="+mj-cs"/>
                                </a:rPr>
                                <m:t>𝚪</m:t>
                              </m:r>
                            </m:e>
                          </m:d>
                        </m:e>
                        <m:sub>
                          <m:r>
                            <a:rPr lang="en-US" sz="2400" b="1" i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+mj-cs"/>
                            </a:rPr>
                            <m:t>𝟎</m:t>
                          </m:r>
                          <m:r>
                            <a:rPr lang="en-US" sz="2400" b="1" i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+mj-cs"/>
                            </a:rPr>
                            <m:t>,</m:t>
                          </m:r>
                          <m:r>
                            <a:rPr lang="en-US" sz="2400" b="1" i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+mj-cs"/>
                            </a:rPr>
                            <m:t>∞</m:t>
                          </m:r>
                        </m:sub>
                        <m:sup>
                          <m:r>
                            <a:rPr lang="en-US" sz="2400" b="1" i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+mj-cs"/>
                            </a:rPr>
                            <m:t>𝐬</m:t>
                          </m:r>
                        </m:sup>
                      </m:sSubSup>
                      <m:r>
                        <a:rPr lang="en-US" sz="2400" b="1" i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cs typeface="+mj-cs"/>
                        </a:rPr>
                        <m:t>&lt;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+mj-cs"/>
                            </a:rPr>
                          </m:ctrlPr>
                        </m:fPr>
                        <m:num>
                          <m:r>
                            <a:rPr lang="en-US" sz="2400" b="1" i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+mj-cs"/>
                            </a:rPr>
                            <m:t>𝟏</m:t>
                          </m:r>
                        </m:num>
                        <m:den>
                          <m:r>
                            <a:rPr lang="en-US" sz="2400" b="1" i="0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+mj-cs"/>
                            </a:rPr>
                            <m:t>𝟑</m:t>
                          </m:r>
                        </m:den>
                      </m:f>
                      <m:d>
                        <m:dPr>
                          <m:ctrlPr>
                            <a:rPr lang="en-US" sz="240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+mj-cs"/>
                            </a:rPr>
                          </m:ctrlPr>
                        </m:dPr>
                        <m:e>
                          <m:r>
                            <a:rPr lang="en-US" sz="2400" b="1" i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+mj-cs"/>
                            </a:rPr>
                            <m:t>𝟏</m:t>
                          </m:r>
                          <m:r>
                            <a:rPr lang="en-US" sz="2400" b="1" i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  <a:cs typeface="+mj-cs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cs typeface="+mj-cs"/>
                                </a:rPr>
                              </m:ctrlPr>
                            </m:fPr>
                            <m:num>
                              <m:r>
                                <a:rPr lang="en-US" sz="2400" b="1" i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cs typeface="+mj-cs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2400" b="1" i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cs typeface="+mj-cs"/>
                                </a:rPr>
                                <m:t>𝛍</m:t>
                              </m:r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cs typeface="+mj-cs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cs typeface="+mj-cs"/>
                                    </a:rPr>
                                    <m:t>𝐃</m:t>
                                  </m:r>
                                </m:e>
                              </m:d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FFC000"/>
                  </a:solidFill>
                  <a:cs typeface="+mj-cs"/>
                </a:endParaRPr>
              </a:p>
              <a:p>
                <a:pPr algn="l" rtl="0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400" dirty="0" smtClean="0">
                    <a:solidFill>
                      <a:srgbClr val="FFC000"/>
                    </a:solidFill>
                  </a:rPr>
                  <a:t>then Basis Pursuit performs very-well:</a:t>
                </a:r>
              </a:p>
              <a:p>
                <a:pPr marL="457200" indent="-457200" algn="l" rtl="0">
                  <a:spcBef>
                    <a:spcPts val="300"/>
                  </a:spcBef>
                  <a:spcAft>
                    <a:spcPts val="300"/>
                  </a:spcAft>
                  <a:buAutoNum type="arabicPeriod"/>
                </a:pPr>
                <a:r>
                  <a:rPr lang="en-US" sz="2400" b="0" dirty="0" smtClean="0">
                    <a:solidFill>
                      <a:schemeClr val="tx1">
                        <a:lumMod val="50000"/>
                      </a:schemeClr>
                    </a:solidFill>
                  </a:rPr>
                  <a:t> The support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BP</m:t>
                        </m:r>
                      </m:sub>
                    </m:sSub>
                  </m:oMath>
                </a14:m>
                <a:r>
                  <a:rPr lang="en-US" sz="2400" b="0" dirty="0" smtClean="0">
                    <a:solidFill>
                      <a:schemeClr val="tx1">
                        <a:lumMod val="50000"/>
                      </a:schemeClr>
                    </a:solidFill>
                  </a:rPr>
                  <a:t> is contained in that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endParaRPr lang="en-US" sz="2400" b="0" dirty="0" smtClean="0">
                  <a:solidFill>
                    <a:schemeClr val="tx1">
                      <a:lumMod val="50000"/>
                    </a:schemeClr>
                  </a:solidFill>
                </a:endParaRPr>
              </a:p>
              <a:p>
                <a:pPr marL="457200" indent="-457200" algn="l" rtl="0">
                  <a:spcBef>
                    <a:spcPts val="300"/>
                  </a:spcBef>
                  <a:spcAft>
                    <a:spcPts val="300"/>
                  </a:spcAft>
                  <a:buAutoNum type="arabicPeriod"/>
                </a:pPr>
                <a:r>
                  <a:rPr lang="en-US" sz="2400" b="0" dirty="0" smtClean="0">
                    <a:solidFill>
                      <a:schemeClr val="tx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he-IL" sz="2400" b="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b="0" i="1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Γ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BP</m:t>
                                </m:r>
                              </m:sub>
                            </m:sSub>
                            <m:r>
                              <a:rPr lang="he-IL" sz="2400" b="0" i="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he-IL" sz="2400" b="0" i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</m:d>
                      </m:e>
                      <m:sub>
                        <m:r>
                          <a:rPr lang="en-US" sz="2400" b="0" i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  <m:r>
                      <a:rPr lang="en-US" sz="2400" b="0" i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400" b="0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2400" b="0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0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5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2400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</m:d>
                      </m:e>
                      <m:sub>
                        <m:r>
                          <a:rPr lang="en-US" sz="2400" b="0" i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sup>
                    </m:sSubSup>
                  </m:oMath>
                </a14:m>
                <a:endParaRPr lang="en-US" sz="2400" b="0" dirty="0" smtClean="0">
                  <a:solidFill>
                    <a:schemeClr val="tx1">
                      <a:lumMod val="50000"/>
                    </a:schemeClr>
                  </a:solidFill>
                </a:endParaRPr>
              </a:p>
              <a:p>
                <a:pPr marL="457200" indent="-457200" algn="l" rtl="0">
                  <a:spcBef>
                    <a:spcPts val="300"/>
                  </a:spcBef>
                  <a:spcAft>
                    <a:spcPts val="300"/>
                  </a:spcAft>
                  <a:buAutoNum type="arabicPeriod"/>
                </a:pPr>
                <a:r>
                  <a:rPr lang="en-US" sz="2400" b="0" dirty="0" smtClean="0">
                    <a:solidFill>
                      <a:schemeClr val="tx1">
                        <a:lumMod val="50000"/>
                      </a:schemeClr>
                    </a:solidFill>
                  </a:rPr>
                  <a:t> Every entry greater than </a:t>
                </a:r>
                <a14:m>
                  <m:oMath xmlns:m="http://schemas.openxmlformats.org/officeDocument/2006/math">
                    <m:r>
                      <a:rPr lang="en-US" sz="2400" b="0" i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2400" b="0" i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0" i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5</m:t>
                    </m:r>
                    <m:sSubSup>
                      <m:sSubSupPr>
                        <m:ctrlPr>
                          <a:rPr lang="en-US" sz="2400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2400" b="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2400" b="0" i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</m:d>
                      </m:e>
                      <m:sub>
                        <m:r>
                          <a:rPr lang="en-US" sz="2400" b="0" i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sup>
                    </m:sSubSup>
                  </m:oMath>
                </a14:m>
                <a:r>
                  <a:rPr lang="en-US" sz="2400" b="0" dirty="0" smtClean="0">
                    <a:solidFill>
                      <a:schemeClr val="tx1">
                        <a:lumMod val="50000"/>
                      </a:schemeClr>
                    </a:solidFill>
                  </a:rPr>
                  <a:t> is found</a:t>
                </a:r>
              </a:p>
              <a:p>
                <a:pPr marL="457200" indent="-457200" algn="l" rtl="0">
                  <a:spcBef>
                    <a:spcPts val="300"/>
                  </a:spcBef>
                  <a:spcAft>
                    <a:spcPts val="300"/>
                  </a:spcAft>
                  <a:buAutoNum type="arabicPeriod"/>
                </a:pPr>
                <a:r>
                  <a:rPr lang="en-US" sz="2400" b="0" dirty="0" smtClean="0">
                    <a:solidFill>
                      <a:schemeClr val="tx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400" b="0" i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BP</m:t>
                        </m:r>
                      </m:sub>
                    </m:sSub>
                  </m:oMath>
                </a14:m>
                <a:r>
                  <a:rPr lang="en-US" sz="2400" b="0" dirty="0" smtClean="0">
                    <a:solidFill>
                      <a:schemeClr val="tx1">
                        <a:lumMod val="50000"/>
                      </a:schemeClr>
                    </a:solidFill>
                  </a:rPr>
                  <a:t> is unique</a:t>
                </a:r>
              </a:p>
            </p:txBody>
          </p:sp>
        </mc:Choice>
        <mc:Fallback xmlns="">
          <p:sp>
            <p:nvSpPr>
              <p:cNvPr id="13" name="Rounded 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167" y="2125964"/>
                <a:ext cx="6610480" cy="3819614"/>
              </a:xfrm>
              <a:prstGeom prst="roundRect">
                <a:avLst>
                  <a:gd name="adj" fmla="val 7203"/>
                </a:avLst>
              </a:prstGeom>
              <a:blipFill rotWithShape="1">
                <a:blip r:embed="rId2"/>
                <a:stretch>
                  <a:fillRect l="-185" b="-2716"/>
                </a:stretch>
              </a:blipFill>
              <a:ln>
                <a:noFill/>
                <a:miter lim="800000"/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reeform 28"/>
          <p:cNvSpPr>
            <a:spLocks/>
          </p:cNvSpPr>
          <p:nvPr/>
        </p:nvSpPr>
        <p:spPr bwMode="auto">
          <a:xfrm flipH="1">
            <a:off x="58126" y="3642444"/>
            <a:ext cx="922062" cy="768548"/>
          </a:xfrm>
          <a:custGeom>
            <a:avLst/>
            <a:gdLst>
              <a:gd name="T0" fmla="*/ 2147483647 w 567"/>
              <a:gd name="T1" fmla="*/ 2147483647 h 446"/>
              <a:gd name="T2" fmla="*/ 2147483647 w 567"/>
              <a:gd name="T3" fmla="*/ 2147483647 h 446"/>
              <a:gd name="T4" fmla="*/ 2147483647 w 567"/>
              <a:gd name="T5" fmla="*/ 0 h 446"/>
              <a:gd name="T6" fmla="*/ 2147483647 w 567"/>
              <a:gd name="T7" fmla="*/ 2147483647 h 446"/>
              <a:gd name="T8" fmla="*/ 2147483647 w 567"/>
              <a:gd name="T9" fmla="*/ 2147483647 h 446"/>
              <a:gd name="T10" fmla="*/ 2147483647 w 567"/>
              <a:gd name="T11" fmla="*/ 2147483647 h 446"/>
              <a:gd name="T12" fmla="*/ 2147483647 w 567"/>
              <a:gd name="T13" fmla="*/ 2147483647 h 446"/>
              <a:gd name="T14" fmla="*/ 2147483647 w 567"/>
              <a:gd name="T15" fmla="*/ 2147483647 h 446"/>
              <a:gd name="T16" fmla="*/ 2147483647 w 567"/>
              <a:gd name="T17" fmla="*/ 2147483647 h 4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7"/>
              <a:gd name="T28" fmla="*/ 0 h 446"/>
              <a:gd name="T29" fmla="*/ 567 w 567"/>
              <a:gd name="T30" fmla="*/ 446 h 4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7" h="446">
                <a:moveTo>
                  <a:pt x="532" y="30"/>
                </a:moveTo>
                <a:cubicBezTo>
                  <a:pt x="497" y="25"/>
                  <a:pt x="300" y="175"/>
                  <a:pt x="261" y="170"/>
                </a:cubicBezTo>
                <a:cubicBezTo>
                  <a:pt x="222" y="165"/>
                  <a:pt x="338" y="0"/>
                  <a:pt x="296" y="0"/>
                </a:cubicBezTo>
                <a:cubicBezTo>
                  <a:pt x="254" y="0"/>
                  <a:pt x="0" y="98"/>
                  <a:pt x="11" y="170"/>
                </a:cubicBezTo>
                <a:cubicBezTo>
                  <a:pt x="22" y="242"/>
                  <a:pt x="318" y="416"/>
                  <a:pt x="361" y="431"/>
                </a:cubicBezTo>
                <a:cubicBezTo>
                  <a:pt x="404" y="446"/>
                  <a:pt x="244" y="276"/>
                  <a:pt x="271" y="260"/>
                </a:cubicBezTo>
                <a:cubicBezTo>
                  <a:pt x="298" y="244"/>
                  <a:pt x="494" y="346"/>
                  <a:pt x="527" y="336"/>
                </a:cubicBezTo>
                <a:cubicBezTo>
                  <a:pt x="560" y="326"/>
                  <a:pt x="467" y="253"/>
                  <a:pt x="471" y="200"/>
                </a:cubicBezTo>
                <a:cubicBezTo>
                  <a:pt x="475" y="147"/>
                  <a:pt x="567" y="35"/>
                  <a:pt x="532" y="30"/>
                </a:cubicBezTo>
                <a:close/>
              </a:path>
            </a:pathLst>
          </a:custGeom>
          <a:solidFill>
            <a:srgbClr val="FFC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763997" y="1136829"/>
                <a:ext cx="5598914" cy="836648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BP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lang="en-US" sz="24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lim>
                          </m:limLow>
                        </m:fName>
                        <m:e>
                          <m: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f>
                            <m:f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400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Y</m:t>
                                  </m:r>
                                  <m:r>
                                    <a:rPr lang="en-US" sz="24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24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DΓ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4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l-GR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  <m:sSub>
                            <m:sSubPr>
                              <m:ctrlPr>
                                <a:rPr lang="en-US" sz="24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he-IL" sz="2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997" y="1136829"/>
                <a:ext cx="5598914" cy="83664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  <a:miter lim="800000"/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Box 25"/>
          <p:cNvSpPr txBox="1">
            <a:spLocks noChangeArrowheads="1"/>
          </p:cNvSpPr>
          <p:nvPr/>
        </p:nvSpPr>
        <p:spPr bwMode="auto">
          <a:xfrm>
            <a:off x="7591647" y="5075090"/>
            <a:ext cx="14194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10000"/>
              </a:spcBef>
            </a:pPr>
            <a:r>
              <a:rPr lang="en-US" sz="1600" b="0" dirty="0" smtClean="0">
                <a:solidFill>
                  <a:srgbClr val="00CCFF"/>
                </a:solidFill>
                <a:latin typeface="Calibri" panose="020F0502020204030204" pitchFamily="34" charset="0"/>
                <a:cs typeface="Tahoma" pitchFamily="34" charset="0"/>
              </a:rPr>
              <a:t>Papyan, Sulam &amp; Elad (‘17)</a:t>
            </a:r>
            <a:endParaRPr lang="en-US" sz="1600" b="0" dirty="0">
              <a:solidFill>
                <a:srgbClr val="00CCFF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8949" y="2908764"/>
            <a:ext cx="3693400" cy="3046988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 rtl="0"/>
            <a:r>
              <a:rPr lang="en-US" sz="2400" b="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Recent </a:t>
            </a:r>
            <a:r>
              <a:rPr lang="en-US" sz="2400" b="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works </a:t>
            </a:r>
            <a:r>
              <a:rPr lang="en-US" sz="2400" b="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tackling the </a:t>
            </a:r>
            <a:r>
              <a:rPr lang="en-US" sz="2400" b="0" dirty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convolutional sparse coding </a:t>
            </a:r>
            <a:r>
              <a:rPr lang="en-US" sz="2400" b="0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problem via BP</a:t>
            </a:r>
          </a:p>
          <a:p>
            <a:pPr algn="ctr" rtl="0"/>
            <a:r>
              <a:rPr lang="en-US" sz="2000" b="0" dirty="0">
                <a:solidFill>
                  <a:srgbClr val="FFFF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[Bristow, Eriksson &amp; Lucey </a:t>
            </a:r>
            <a:r>
              <a:rPr lang="en-US" sz="2000" b="0" dirty="0" smtClean="0">
                <a:solidFill>
                  <a:srgbClr val="FFFF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‘13]</a:t>
            </a:r>
          </a:p>
          <a:p>
            <a:pPr algn="ctr" rtl="0"/>
            <a:r>
              <a:rPr lang="en-US" sz="2000" b="0" dirty="0" smtClean="0">
                <a:solidFill>
                  <a:srgbClr val="FFFF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2000" b="0" dirty="0" err="1">
                <a:solidFill>
                  <a:srgbClr val="FFFF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Wohlberg</a:t>
            </a:r>
            <a:r>
              <a:rPr lang="en-US" sz="2000" b="0" dirty="0">
                <a:solidFill>
                  <a:srgbClr val="FFFF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0" dirty="0" smtClean="0">
                <a:solidFill>
                  <a:srgbClr val="FFFF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‘14]</a:t>
            </a:r>
          </a:p>
          <a:p>
            <a:pPr algn="ctr" rtl="0"/>
            <a:r>
              <a:rPr lang="en-US" sz="2000" b="0" dirty="0">
                <a:solidFill>
                  <a:srgbClr val="FFFF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[Kong &amp; Fowlkes </a:t>
            </a:r>
            <a:r>
              <a:rPr lang="en-US" sz="2000" b="0" dirty="0" smtClean="0">
                <a:solidFill>
                  <a:srgbClr val="FFFF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‘14</a:t>
            </a:r>
            <a:r>
              <a:rPr lang="en-US" sz="2000" b="0" dirty="0">
                <a:solidFill>
                  <a:srgbClr val="FFFF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  <a:endParaRPr lang="en-US" sz="2000" b="0" dirty="0" smtClean="0">
              <a:solidFill>
                <a:srgbClr val="FFFF00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rtl="0"/>
            <a:r>
              <a:rPr lang="en-US" sz="2000" b="0" dirty="0">
                <a:solidFill>
                  <a:srgbClr val="FFFF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[Bristow &amp; Lucey </a:t>
            </a:r>
            <a:r>
              <a:rPr lang="en-US" sz="2000" b="0" dirty="0" smtClean="0">
                <a:solidFill>
                  <a:srgbClr val="FFFF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‘14]</a:t>
            </a:r>
          </a:p>
          <a:p>
            <a:pPr algn="ctr" rtl="0"/>
            <a:r>
              <a:rPr lang="en-US" sz="2000" b="0" dirty="0">
                <a:solidFill>
                  <a:srgbClr val="FFFF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[Heide, </a:t>
            </a:r>
            <a:r>
              <a:rPr lang="en-US" sz="2000" b="0" dirty="0" err="1">
                <a:solidFill>
                  <a:srgbClr val="FFFF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Heidrich</a:t>
            </a:r>
            <a:r>
              <a:rPr lang="en-US" sz="2000" b="0" dirty="0">
                <a:solidFill>
                  <a:srgbClr val="FFFF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&amp; </a:t>
            </a:r>
            <a:r>
              <a:rPr lang="en-US" sz="2000" b="0" dirty="0" err="1">
                <a:solidFill>
                  <a:srgbClr val="FFFF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Wetzstein</a:t>
            </a:r>
            <a:r>
              <a:rPr lang="en-US" sz="2000" b="0" dirty="0">
                <a:solidFill>
                  <a:srgbClr val="FFFF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‘15</a:t>
            </a:r>
            <a:r>
              <a:rPr lang="en-US" sz="2000" b="0" dirty="0" smtClean="0">
                <a:solidFill>
                  <a:srgbClr val="FFFF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]</a:t>
            </a:r>
          </a:p>
          <a:p>
            <a:pPr algn="ctr" rtl="0"/>
            <a:r>
              <a:rPr lang="en-US" sz="2000" b="0" dirty="0" smtClean="0">
                <a:solidFill>
                  <a:srgbClr val="FFFF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[</a:t>
            </a:r>
            <a:r>
              <a:rPr lang="en-US" sz="2000" b="0" dirty="0" err="1" smtClean="0">
                <a:solidFill>
                  <a:srgbClr val="FFFF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Šorel</a:t>
            </a:r>
            <a:r>
              <a:rPr lang="en-US" sz="2000" b="0" dirty="0" smtClean="0">
                <a:solidFill>
                  <a:srgbClr val="FFFF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&amp; </a:t>
            </a:r>
            <a:r>
              <a:rPr lang="en-US" sz="2000" b="0" dirty="0" err="1" smtClean="0">
                <a:solidFill>
                  <a:srgbClr val="FFFF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Šroubek</a:t>
            </a:r>
            <a:r>
              <a:rPr lang="en-US" sz="2000" b="0" dirty="0" smtClean="0">
                <a:solidFill>
                  <a:srgbClr val="FFFF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 ‘16]</a:t>
            </a:r>
            <a:endParaRPr lang="en-US" sz="2000" b="0" dirty="0">
              <a:solidFill>
                <a:srgbClr val="FFFF00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37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/>
      <p:bldP spid="17" grpId="0"/>
      <p:bldP spid="15" grpId="0" animBg="1"/>
      <p:bldP spid="15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Global </a:t>
            </a:r>
            <a:r>
              <a:rPr lang="en-US" dirty="0"/>
              <a:t>Pursuit </a:t>
            </a:r>
            <a:r>
              <a:rPr lang="en-US" dirty="0" smtClean="0"/>
              <a:t>via Local Processing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/>
              <p:cNvSpPr/>
              <p:nvPr/>
            </p:nvSpPr>
            <p:spPr>
              <a:xfrm>
                <a:off x="1763996" y="1086029"/>
                <a:ext cx="6931121" cy="836648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𝚪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BP</m:t>
                          </m:r>
                        </m:sub>
                      </m:sSub>
                      <m:r>
                        <a:rPr lang="en-US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𝚪</m:t>
                              </m:r>
                            </m:lim>
                          </m:limLow>
                        </m:fName>
                        <m:e>
                          <m:r>
                            <a:rPr lang="en-US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𝐘</m:t>
                                  </m:r>
                                  <m:r>
                                    <a:rPr lang="en-US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𝐃</m:t>
                                  </m:r>
                                  <m:r>
                                    <a:rPr lang="en-US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𝚪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b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l-GR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/>
                            </a:rPr>
                            <m:t></m:t>
                          </m:r>
                          <m:sSub>
                            <m:sSubPr>
                              <m:ctrlPr>
                                <a:rPr lang="en-US" b="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smtClean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𝚪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b="0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he-IL" b="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52" name="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996" y="1086029"/>
                <a:ext cx="6931121" cy="83664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  <a:miter lim="800000"/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3" name="Group 142"/>
          <p:cNvGrpSpPr/>
          <p:nvPr/>
        </p:nvGrpSpPr>
        <p:grpSpPr>
          <a:xfrm>
            <a:off x="3854825" y="1936765"/>
            <a:ext cx="4947766" cy="3553758"/>
            <a:chOff x="3861859" y="1936765"/>
            <a:chExt cx="4947766" cy="3553758"/>
          </a:xfrm>
        </p:grpSpPr>
        <p:sp>
          <p:nvSpPr>
            <p:cNvPr id="98" name="Rounded Rectangle 97"/>
            <p:cNvSpPr/>
            <p:nvPr/>
          </p:nvSpPr>
          <p:spPr bwMode="auto">
            <a:xfrm>
              <a:off x="3861859" y="1936765"/>
              <a:ext cx="4943541" cy="2144424"/>
            </a:xfrm>
            <a:prstGeom prst="roundRect">
              <a:avLst>
                <a:gd name="adj" fmla="val 8009"/>
              </a:avLst>
            </a:prstGeom>
            <a:solidFill>
              <a:schemeClr val="bg1">
                <a:lumMod val="75000"/>
                <a:lumOff val="2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prstClr val="white"/>
                </a:solidFill>
              </a:endParaRPr>
            </a:p>
          </p:txBody>
        </p:sp>
        <p:sp>
          <p:nvSpPr>
            <p:cNvPr id="99" name="Rounded Rectangle 98"/>
            <p:cNvSpPr/>
            <p:nvPr/>
          </p:nvSpPr>
          <p:spPr bwMode="auto">
            <a:xfrm>
              <a:off x="8342681" y="2550969"/>
              <a:ext cx="466944" cy="2939554"/>
            </a:xfrm>
            <a:prstGeom prst="roundRect">
              <a:avLst>
                <a:gd name="adj" fmla="val 18553"/>
              </a:avLst>
            </a:prstGeom>
            <a:solidFill>
              <a:schemeClr val="bg1">
                <a:lumMod val="75000"/>
                <a:lumOff val="2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dirty="0" smtClean="0">
                <a:solidFill>
                  <a:prstClr val="white"/>
                </a:solidFill>
              </a:endParaRPr>
            </a:p>
          </p:txBody>
        </p:sp>
        <p:sp>
          <p:nvSpPr>
            <p:cNvPr id="100" name="Rounded Rectangle 99"/>
            <p:cNvSpPr/>
            <p:nvPr/>
          </p:nvSpPr>
          <p:spPr bwMode="auto">
            <a:xfrm>
              <a:off x="8043865" y="3424284"/>
              <a:ext cx="248453" cy="279910"/>
            </a:xfrm>
            <a:prstGeom prst="roundRect">
              <a:avLst/>
            </a:prstGeom>
            <a:solidFill>
              <a:schemeClr val="bg1">
                <a:lumMod val="75000"/>
                <a:lumOff val="2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3795977" y="2117358"/>
            <a:ext cx="4787220" cy="3193949"/>
            <a:chOff x="5193533" y="2117358"/>
            <a:chExt cx="3389654" cy="2267499"/>
          </a:xfrm>
        </p:grpSpPr>
        <p:grpSp>
          <p:nvGrpSpPr>
            <p:cNvPr id="13" name="Group 12"/>
            <p:cNvGrpSpPr/>
            <p:nvPr/>
          </p:nvGrpSpPr>
          <p:grpSpPr>
            <a:xfrm>
              <a:off x="5623827" y="2117358"/>
              <a:ext cx="2722739" cy="1232180"/>
              <a:chOff x="1465070" y="1465587"/>
              <a:chExt cx="6216555" cy="2445974"/>
            </a:xfrm>
          </p:grpSpPr>
          <p:sp>
            <p:nvSpPr>
              <p:cNvPr id="58" name="Rectangle 57"/>
              <p:cNvSpPr/>
              <p:nvPr/>
            </p:nvSpPr>
            <p:spPr bwMode="auto">
              <a:xfrm>
                <a:off x="1465070" y="1466337"/>
                <a:ext cx="6216555" cy="2445223"/>
              </a:xfrm>
              <a:prstGeom prst="rect">
                <a:avLst/>
              </a:prstGeom>
              <a:solidFill>
                <a:schemeClr val="tx2">
                  <a:lumMod val="10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 bwMode="auto">
              <a:xfrm>
                <a:off x="1465070" y="1465587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 bwMode="auto">
              <a:xfrm>
                <a:off x="1647987" y="1537406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 bwMode="auto">
              <a:xfrm>
                <a:off x="1830904" y="1609225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 bwMode="auto">
              <a:xfrm>
                <a:off x="2013821" y="1681044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 bwMode="auto">
              <a:xfrm>
                <a:off x="2196738" y="1752863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 bwMode="auto">
              <a:xfrm>
                <a:off x="2379655" y="1824682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 bwMode="auto">
              <a:xfrm>
                <a:off x="2562572" y="1896501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 bwMode="auto">
              <a:xfrm>
                <a:off x="2745489" y="1968320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 bwMode="auto">
              <a:xfrm>
                <a:off x="2928406" y="2040139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 bwMode="auto">
              <a:xfrm>
                <a:off x="3111323" y="2111958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 bwMode="auto">
              <a:xfrm>
                <a:off x="3294240" y="2183777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 bwMode="auto">
              <a:xfrm>
                <a:off x="3477157" y="2255596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 bwMode="auto">
              <a:xfrm>
                <a:off x="3660074" y="2327415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 bwMode="auto">
              <a:xfrm>
                <a:off x="3842991" y="2399234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 bwMode="auto">
              <a:xfrm>
                <a:off x="4025908" y="2471053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 bwMode="auto">
              <a:xfrm>
                <a:off x="4208825" y="2542872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 bwMode="auto">
              <a:xfrm>
                <a:off x="4391742" y="2614691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 bwMode="auto">
              <a:xfrm>
                <a:off x="4574659" y="2686510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 bwMode="auto">
              <a:xfrm>
                <a:off x="4757576" y="2758329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 bwMode="auto">
              <a:xfrm>
                <a:off x="4940493" y="2830148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 bwMode="auto">
              <a:xfrm>
                <a:off x="5123410" y="2901967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 bwMode="auto">
              <a:xfrm>
                <a:off x="5306327" y="2973786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 bwMode="auto">
              <a:xfrm>
                <a:off x="5489244" y="3045605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 bwMode="auto">
              <a:xfrm>
                <a:off x="5672161" y="3117424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 bwMode="auto">
              <a:xfrm>
                <a:off x="5855078" y="3189243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 bwMode="auto">
              <a:xfrm>
                <a:off x="6037995" y="3261062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 bwMode="auto">
              <a:xfrm>
                <a:off x="6220912" y="3332881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 bwMode="auto">
              <a:xfrm>
                <a:off x="6403829" y="3404700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 bwMode="auto">
              <a:xfrm>
                <a:off x="6586746" y="3476519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Rectangle 87"/>
              <p:cNvSpPr/>
              <p:nvPr/>
            </p:nvSpPr>
            <p:spPr bwMode="auto">
              <a:xfrm>
                <a:off x="6769658" y="3548347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Rectangle 88"/>
              <p:cNvSpPr/>
              <p:nvPr/>
            </p:nvSpPr>
            <p:spPr bwMode="auto">
              <a:xfrm>
                <a:off x="6949897" y="3624275"/>
                <a:ext cx="182917" cy="287285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 bwMode="auto">
              <a:xfrm>
                <a:off x="7132815" y="3696095"/>
                <a:ext cx="180174" cy="215466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 bwMode="auto">
              <a:xfrm>
                <a:off x="7315732" y="3767913"/>
                <a:ext cx="177438" cy="143647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 bwMode="auto">
              <a:xfrm>
                <a:off x="7498648" y="3839733"/>
                <a:ext cx="182977" cy="71828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 bwMode="auto">
              <a:xfrm flipH="1" flipV="1">
                <a:off x="7495908" y="1466966"/>
                <a:ext cx="182977" cy="363213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 bwMode="auto">
              <a:xfrm flipH="1" flipV="1">
                <a:off x="7315729" y="1466966"/>
                <a:ext cx="182917" cy="287285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 bwMode="auto">
              <a:xfrm flipH="1" flipV="1">
                <a:off x="7135554" y="1466965"/>
                <a:ext cx="180174" cy="215466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 bwMode="auto">
              <a:xfrm flipH="1" flipV="1">
                <a:off x="6955373" y="1466966"/>
                <a:ext cx="177438" cy="143647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 bwMode="auto">
              <a:xfrm flipH="1" flipV="1">
                <a:off x="6766918" y="1466965"/>
                <a:ext cx="182977" cy="71828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he-IL" kern="0" smtClean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Rectangle 15"/>
            <p:cNvSpPr/>
            <p:nvPr/>
          </p:nvSpPr>
          <p:spPr bwMode="auto">
            <a:xfrm>
              <a:off x="5389922" y="2119797"/>
              <a:ext cx="39418" cy="1229741"/>
            </a:xfrm>
            <a:prstGeom prst="rect">
              <a:avLst/>
            </a:prstGeom>
            <a:solidFill>
              <a:schemeClr val="tx2">
                <a:lumMod val="10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1" anchor="t" anchorCtr="0" compatLnSpc="1">
              <a:prstTxWarp prst="textNoShape">
                <a:avLst/>
              </a:prstTxWarp>
            </a:bodyPr>
            <a:lstStyle/>
            <a:p>
              <a:endParaRPr lang="he-IL" smtClean="0">
                <a:solidFill>
                  <a:prstClr val="black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193533" y="2549302"/>
              <a:ext cx="459155" cy="28405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r" rtl="1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b="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=</a:t>
              </a:r>
              <a:endParaRPr lang="he-IL" sz="2000" b="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8543769" y="2117358"/>
              <a:ext cx="39418" cy="2267499"/>
              <a:chOff x="8348086" y="1265698"/>
              <a:chExt cx="90000" cy="450116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8348086" y="1265698"/>
                <a:ext cx="90000" cy="4500000"/>
              </a:xfrm>
              <a:prstGeom prst="rect">
                <a:avLst/>
              </a:prstGeom>
              <a:solidFill>
                <a:schemeClr val="tx2">
                  <a:lumMod val="1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1800" b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>
                <a:off x="8348086" y="1530472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8348086" y="1795246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8348086" y="2060020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>
                <a:off x="8348086" y="2324794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8348086" y="2589568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>
                <a:off x="8348086" y="2854342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8348086" y="3119116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>
                <a:off x="8348086" y="3383890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>
                <a:off x="8348086" y="3648664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8348086" y="3913438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8348086" y="4178212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8348086" y="4442986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8348086" y="4707760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8348086" y="4972534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8348086" y="5237308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8348086" y="5502082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8348086" y="5766860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8348086" y="1265698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8348086" y="1398085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8348086" y="1662859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8348086" y="1927633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8348086" y="2192407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8348086" y="2457181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8348086" y="2721955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8348086" y="2986729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8348086" y="3251503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8348086" y="3516277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8348086" y="3781051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8348086" y="4045825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8348086" y="4310599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8348086" y="4575373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8348086" y="4840147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8348086" y="5104921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8348086" y="5369695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8348086" y="5634469"/>
                <a:ext cx="9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394524" y="4079520"/>
                <a:ext cx="154637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𝐗</m:t>
                      </m:r>
                      <m:r>
                        <a:rPr lang="en-US" sz="3200" b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𝐃</m:t>
                      </m:r>
                      <m:r>
                        <a:rPr lang="en-US" sz="32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𝚪</m:t>
                      </m:r>
                    </m:oMath>
                  </m:oMathPara>
                </a14:m>
                <a:endParaRPr lang="he-IL" sz="3200" b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4524" y="4079520"/>
                <a:ext cx="1546371" cy="58477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2422955" y="2493116"/>
            <a:ext cx="3722274" cy="3310127"/>
            <a:chOff x="2856688" y="6314439"/>
            <a:chExt cx="3722274" cy="3310127"/>
          </a:xfrm>
        </p:grpSpPr>
        <p:grpSp>
          <p:nvGrpSpPr>
            <p:cNvPr id="10" name="Group 9"/>
            <p:cNvGrpSpPr/>
            <p:nvPr/>
          </p:nvGrpSpPr>
          <p:grpSpPr>
            <a:xfrm rot="19237161">
              <a:off x="6065678" y="6314439"/>
              <a:ext cx="513284" cy="1161970"/>
              <a:chOff x="6211104" y="2289210"/>
              <a:chExt cx="513284" cy="1161970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6211104" y="2289210"/>
                <a:ext cx="513284" cy="515543"/>
              </a:xfrm>
              <a:prstGeom prst="ellipse">
                <a:avLst/>
              </a:prstGeom>
              <a:solidFill>
                <a:srgbClr val="FFFFFF">
                  <a:alpha val="18824"/>
                </a:srgb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1800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366889" y="2804753"/>
                <a:ext cx="160229" cy="64642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1800" b="0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117" name="Straight Connector 116"/>
            <p:cNvCxnSpPr>
              <a:stCxn id="8" idx="0"/>
            </p:cNvCxnSpPr>
            <p:nvPr/>
          </p:nvCxnSpPr>
          <p:spPr>
            <a:xfrm flipH="1">
              <a:off x="3450804" y="6446353"/>
              <a:ext cx="2502899" cy="154018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5" name="Group 114"/>
            <p:cNvGrpSpPr/>
            <p:nvPr/>
          </p:nvGrpSpPr>
          <p:grpSpPr>
            <a:xfrm>
              <a:off x="2856688" y="7896572"/>
              <a:ext cx="2143421" cy="1727994"/>
              <a:chOff x="1761067" y="3860861"/>
              <a:chExt cx="1430866" cy="1209739"/>
            </a:xfrm>
          </p:grpSpPr>
          <p:grpSp>
            <p:nvGrpSpPr>
              <p:cNvPr id="102" name="Group 101"/>
              <p:cNvGrpSpPr/>
              <p:nvPr/>
            </p:nvGrpSpPr>
            <p:grpSpPr>
              <a:xfrm>
                <a:off x="1791842" y="4051400"/>
                <a:ext cx="1280479" cy="794127"/>
                <a:chOff x="2390206" y="2984192"/>
                <a:chExt cx="1280479" cy="794127"/>
              </a:xfrm>
            </p:grpSpPr>
            <p:sp>
              <p:nvSpPr>
                <p:cNvPr id="103" name="Rectangle 102"/>
                <p:cNvSpPr/>
                <p:nvPr/>
              </p:nvSpPr>
              <p:spPr bwMode="auto">
                <a:xfrm>
                  <a:off x="2390206" y="2984192"/>
                  <a:ext cx="182977" cy="363213"/>
                </a:xfrm>
                <a:prstGeom prst="rect">
                  <a:avLst/>
                </a:prstGeom>
                <a:solidFill>
                  <a:sysClr val="window" lastClr="FFFFFF">
                    <a:lumMod val="50000"/>
                  </a:sys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he-IL" kern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4" name="Rectangle 103"/>
                <p:cNvSpPr/>
                <p:nvPr/>
              </p:nvSpPr>
              <p:spPr bwMode="auto">
                <a:xfrm>
                  <a:off x="2573123" y="3056011"/>
                  <a:ext cx="182977" cy="363213"/>
                </a:xfrm>
                <a:prstGeom prst="rect">
                  <a:avLst/>
                </a:prstGeom>
                <a:solidFill>
                  <a:sysClr val="window" lastClr="FFFFFF">
                    <a:lumMod val="50000"/>
                  </a:sys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he-IL" kern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5" name="Rectangle 104"/>
                <p:cNvSpPr/>
                <p:nvPr/>
              </p:nvSpPr>
              <p:spPr bwMode="auto">
                <a:xfrm>
                  <a:off x="2756040" y="3127830"/>
                  <a:ext cx="182977" cy="363213"/>
                </a:xfrm>
                <a:prstGeom prst="rect">
                  <a:avLst/>
                </a:prstGeom>
                <a:solidFill>
                  <a:sysClr val="window" lastClr="FFFFFF">
                    <a:lumMod val="50000"/>
                  </a:sys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he-IL" kern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6" name="Rectangle 105"/>
                <p:cNvSpPr/>
                <p:nvPr/>
              </p:nvSpPr>
              <p:spPr bwMode="auto">
                <a:xfrm>
                  <a:off x="2938957" y="3199649"/>
                  <a:ext cx="182977" cy="363213"/>
                </a:xfrm>
                <a:prstGeom prst="rect">
                  <a:avLst/>
                </a:prstGeom>
                <a:solidFill>
                  <a:sysClr val="window" lastClr="FFFFFF">
                    <a:lumMod val="50000"/>
                  </a:sys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he-IL" kern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7" name="Rectangle 106"/>
                <p:cNvSpPr/>
                <p:nvPr/>
              </p:nvSpPr>
              <p:spPr bwMode="auto">
                <a:xfrm>
                  <a:off x="3121874" y="3271468"/>
                  <a:ext cx="182977" cy="363213"/>
                </a:xfrm>
                <a:prstGeom prst="rect">
                  <a:avLst/>
                </a:prstGeom>
                <a:solidFill>
                  <a:sysClr val="window" lastClr="FFFFFF">
                    <a:lumMod val="50000"/>
                  </a:sys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he-IL" kern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8" name="Rectangle 107"/>
                <p:cNvSpPr/>
                <p:nvPr/>
              </p:nvSpPr>
              <p:spPr bwMode="auto">
                <a:xfrm>
                  <a:off x="3304791" y="3343287"/>
                  <a:ext cx="182977" cy="363213"/>
                </a:xfrm>
                <a:prstGeom prst="rect">
                  <a:avLst/>
                </a:prstGeom>
                <a:solidFill>
                  <a:sysClr val="window" lastClr="FFFFFF">
                    <a:lumMod val="50000"/>
                  </a:sys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he-IL" kern="0" smtClean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09" name="Rectangle 108"/>
                <p:cNvSpPr/>
                <p:nvPr/>
              </p:nvSpPr>
              <p:spPr bwMode="auto">
                <a:xfrm>
                  <a:off x="3487708" y="3415106"/>
                  <a:ext cx="182977" cy="363213"/>
                </a:xfrm>
                <a:prstGeom prst="rect">
                  <a:avLst/>
                </a:prstGeom>
                <a:solidFill>
                  <a:sysClr val="window" lastClr="FFFFFF">
                    <a:lumMod val="50000"/>
                  </a:sys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1" anchor="t" anchorCtr="0" compatLnSpc="1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he-IL" kern="0" smtClean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13" name="Freeform 112"/>
              <p:cNvSpPr/>
              <p:nvPr/>
            </p:nvSpPr>
            <p:spPr>
              <a:xfrm>
                <a:off x="2874433" y="4394200"/>
                <a:ext cx="317500" cy="508000"/>
              </a:xfrm>
              <a:custGeom>
                <a:avLst/>
                <a:gdLst>
                  <a:gd name="connsiteX0" fmla="*/ 182034 w 317500"/>
                  <a:gd name="connsiteY0" fmla="*/ 55033 h 508000"/>
                  <a:gd name="connsiteX1" fmla="*/ 160867 w 317500"/>
                  <a:gd name="connsiteY1" fmla="*/ 215900 h 508000"/>
                  <a:gd name="connsiteX2" fmla="*/ 105834 w 317500"/>
                  <a:gd name="connsiteY2" fmla="*/ 355600 h 508000"/>
                  <a:gd name="connsiteX3" fmla="*/ 38100 w 317500"/>
                  <a:gd name="connsiteY3" fmla="*/ 452967 h 508000"/>
                  <a:gd name="connsiteX4" fmla="*/ 0 w 317500"/>
                  <a:gd name="connsiteY4" fmla="*/ 499533 h 508000"/>
                  <a:gd name="connsiteX5" fmla="*/ 169334 w 317500"/>
                  <a:gd name="connsiteY5" fmla="*/ 508000 h 508000"/>
                  <a:gd name="connsiteX6" fmla="*/ 309034 w 317500"/>
                  <a:gd name="connsiteY6" fmla="*/ 486833 h 508000"/>
                  <a:gd name="connsiteX7" fmla="*/ 317500 w 317500"/>
                  <a:gd name="connsiteY7" fmla="*/ 114300 h 508000"/>
                  <a:gd name="connsiteX8" fmla="*/ 309034 w 317500"/>
                  <a:gd name="connsiteY8" fmla="*/ 0 h 508000"/>
                  <a:gd name="connsiteX9" fmla="*/ 177800 w 317500"/>
                  <a:gd name="connsiteY9" fmla="*/ 0 h 50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7500" h="508000">
                    <a:moveTo>
                      <a:pt x="182034" y="55033"/>
                    </a:moveTo>
                    <a:lnTo>
                      <a:pt x="160867" y="215900"/>
                    </a:lnTo>
                    <a:lnTo>
                      <a:pt x="105834" y="355600"/>
                    </a:lnTo>
                    <a:lnTo>
                      <a:pt x="38100" y="452967"/>
                    </a:lnTo>
                    <a:lnTo>
                      <a:pt x="0" y="499533"/>
                    </a:lnTo>
                    <a:lnTo>
                      <a:pt x="169334" y="508000"/>
                    </a:lnTo>
                    <a:lnTo>
                      <a:pt x="309034" y="486833"/>
                    </a:lnTo>
                    <a:lnTo>
                      <a:pt x="317500" y="114300"/>
                    </a:lnTo>
                    <a:lnTo>
                      <a:pt x="309034" y="0"/>
                    </a:lnTo>
                    <a:lnTo>
                      <a:pt x="177800" y="0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1800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4" name="Freeform 113"/>
              <p:cNvSpPr/>
              <p:nvPr/>
            </p:nvSpPr>
            <p:spPr>
              <a:xfrm>
                <a:off x="1761067" y="3975100"/>
                <a:ext cx="262466" cy="474133"/>
              </a:xfrm>
              <a:custGeom>
                <a:avLst/>
                <a:gdLst>
                  <a:gd name="connsiteX0" fmla="*/ 262466 w 262466"/>
                  <a:gd name="connsiteY0" fmla="*/ 76200 h 474133"/>
                  <a:gd name="connsiteX1" fmla="*/ 160866 w 262466"/>
                  <a:gd name="connsiteY1" fmla="*/ 0 h 474133"/>
                  <a:gd name="connsiteX2" fmla="*/ 0 w 262466"/>
                  <a:gd name="connsiteY2" fmla="*/ 33867 h 474133"/>
                  <a:gd name="connsiteX3" fmla="*/ 0 w 262466"/>
                  <a:gd name="connsiteY3" fmla="*/ 215900 h 474133"/>
                  <a:gd name="connsiteX4" fmla="*/ 0 w 262466"/>
                  <a:gd name="connsiteY4" fmla="*/ 461433 h 474133"/>
                  <a:gd name="connsiteX5" fmla="*/ 101600 w 262466"/>
                  <a:gd name="connsiteY5" fmla="*/ 474133 h 474133"/>
                  <a:gd name="connsiteX6" fmla="*/ 110066 w 262466"/>
                  <a:gd name="connsiteY6" fmla="*/ 359833 h 474133"/>
                  <a:gd name="connsiteX7" fmla="*/ 135466 w 262466"/>
                  <a:gd name="connsiteY7" fmla="*/ 262467 h 474133"/>
                  <a:gd name="connsiteX8" fmla="*/ 173566 w 262466"/>
                  <a:gd name="connsiteY8" fmla="*/ 177800 h 474133"/>
                  <a:gd name="connsiteX9" fmla="*/ 262466 w 262466"/>
                  <a:gd name="connsiteY9" fmla="*/ 76200 h 474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2466" h="474133">
                    <a:moveTo>
                      <a:pt x="262466" y="76200"/>
                    </a:moveTo>
                    <a:lnTo>
                      <a:pt x="160866" y="0"/>
                    </a:lnTo>
                    <a:lnTo>
                      <a:pt x="0" y="33867"/>
                    </a:lnTo>
                    <a:lnTo>
                      <a:pt x="0" y="215900"/>
                    </a:lnTo>
                    <a:lnTo>
                      <a:pt x="0" y="461433"/>
                    </a:lnTo>
                    <a:lnTo>
                      <a:pt x="101600" y="474133"/>
                    </a:lnTo>
                    <a:lnTo>
                      <a:pt x="110066" y="359833"/>
                    </a:lnTo>
                    <a:lnTo>
                      <a:pt x="135466" y="262467"/>
                    </a:lnTo>
                    <a:lnTo>
                      <a:pt x="173566" y="177800"/>
                    </a:lnTo>
                    <a:lnTo>
                      <a:pt x="262466" y="762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1800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2" name="Oval 111"/>
              <p:cNvSpPr/>
              <p:nvPr/>
            </p:nvSpPr>
            <p:spPr>
              <a:xfrm rot="2143852">
                <a:off x="1861527" y="3860861"/>
                <a:ext cx="1198029" cy="1209739"/>
              </a:xfrm>
              <a:prstGeom prst="ellipse">
                <a:avLst/>
              </a:prstGeom>
              <a:solidFill>
                <a:srgbClr val="FFFFFF">
                  <a:alpha val="18824"/>
                </a:srgbClr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1800" b="0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120" name="Straight Connector 119"/>
            <p:cNvCxnSpPr>
              <a:stCxn id="9" idx="0"/>
              <a:endCxn id="112" idx="6"/>
            </p:cNvCxnSpPr>
            <p:nvPr/>
          </p:nvCxnSpPr>
          <p:spPr>
            <a:xfrm flipH="1">
              <a:off x="4632907" y="6858000"/>
              <a:ext cx="1631861" cy="2426583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7" name="Group 126"/>
            <p:cNvGrpSpPr/>
            <p:nvPr/>
          </p:nvGrpSpPr>
          <p:grpSpPr>
            <a:xfrm>
              <a:off x="3301042" y="7823553"/>
              <a:ext cx="1150072" cy="1601332"/>
              <a:chOff x="3735468" y="1655004"/>
              <a:chExt cx="716655" cy="1162679"/>
            </a:xfrm>
          </p:grpSpPr>
          <p:cxnSp>
            <p:nvCxnSpPr>
              <p:cNvPr id="128" name="Straight Arrow Connector 127"/>
              <p:cNvCxnSpPr/>
              <p:nvPr/>
            </p:nvCxnSpPr>
            <p:spPr bwMode="auto">
              <a:xfrm>
                <a:off x="4255025" y="2200937"/>
                <a:ext cx="0" cy="363831"/>
              </a:xfrm>
              <a:prstGeom prst="straightConnector1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FF0000"/>
                </a:solidFill>
                <a:prstDash val="solid"/>
                <a:round/>
                <a:headEnd type="stealth" w="lg" len="lg"/>
                <a:tailEnd type="stealth" w="lg" len="lg"/>
              </a:ln>
              <a:effectLst/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9" name="TextBox 128"/>
                  <p:cNvSpPr txBox="1"/>
                  <p:nvPr/>
                </p:nvSpPr>
                <p:spPr>
                  <a:xfrm>
                    <a:off x="4107672" y="2527175"/>
                    <a:ext cx="165017" cy="29050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l" rtl="1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𝑛</m:t>
                          </m:r>
                        </m:oMath>
                      </m:oMathPara>
                    </a14:m>
                    <a:endParaRPr lang="en-US" sz="2000" b="0" dirty="0">
                      <a:solidFill>
                        <a:srgbClr val="FF0000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29" name="TextBox 12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107672" y="2527175"/>
                    <a:ext cx="165017" cy="290508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r="-13636"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30" name="Group 129"/>
              <p:cNvGrpSpPr/>
              <p:nvPr/>
            </p:nvGrpSpPr>
            <p:grpSpPr>
              <a:xfrm>
                <a:off x="3735468" y="1655004"/>
                <a:ext cx="716655" cy="290508"/>
                <a:chOff x="3507917" y="4496362"/>
                <a:chExt cx="716655" cy="290508"/>
              </a:xfrm>
            </p:grpSpPr>
            <p:cxnSp>
              <p:nvCxnSpPr>
                <p:cNvPr id="135" name="Straight Arrow Connector 134"/>
                <p:cNvCxnSpPr/>
                <p:nvPr/>
              </p:nvCxnSpPr>
              <p:spPr bwMode="auto">
                <a:xfrm>
                  <a:off x="3507917" y="4776970"/>
                  <a:ext cx="268171" cy="7873"/>
                </a:xfrm>
                <a:prstGeom prst="straightConnector1">
                  <a:avLst/>
                </a:prstGeom>
                <a:solidFill>
                  <a:srgbClr val="5B9BD5"/>
                </a:solidFill>
                <a:ln w="12700" cap="flat" cmpd="sng" algn="ctr">
                  <a:solidFill>
                    <a:srgbClr val="FF0000"/>
                  </a:solidFill>
                  <a:prstDash val="solid"/>
                  <a:round/>
                  <a:headEnd type="none" w="lg" len="lg"/>
                  <a:tailEnd type="stealth" w="lg" len="lg"/>
                </a:ln>
                <a:effectLst/>
              </p:spPr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6" name="TextBox 135"/>
                    <p:cNvSpPr txBox="1"/>
                    <p:nvPr/>
                  </p:nvSpPr>
                  <p:spPr>
                    <a:xfrm>
                      <a:off x="3707626" y="4496362"/>
                      <a:ext cx="349982" cy="290508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r" rtl="1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0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𝑚</m:t>
                            </m:r>
                          </m:oMath>
                        </m:oMathPara>
                      </a14:m>
                      <a:endParaRPr lang="en-US" sz="2000" b="0" dirty="0">
                        <a:solidFill>
                          <a:srgbClr val="FF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136" name="TextBox 13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707626" y="4496362"/>
                      <a:ext cx="349982" cy="290508"/>
                    </a:xfrm>
                    <a:prstGeom prst="rect">
                      <a:avLst/>
                    </a:prstGeom>
                    <a:blipFill>
                      <a:blip r:embed="rId14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he-IL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37" name="Straight Arrow Connector 136"/>
                <p:cNvCxnSpPr/>
                <p:nvPr/>
              </p:nvCxnSpPr>
              <p:spPr bwMode="auto">
                <a:xfrm flipH="1">
                  <a:off x="3956401" y="4776970"/>
                  <a:ext cx="268171" cy="7873"/>
                </a:xfrm>
                <a:prstGeom prst="straightConnector1">
                  <a:avLst/>
                </a:prstGeom>
                <a:solidFill>
                  <a:srgbClr val="5B9BD5"/>
                </a:solidFill>
                <a:ln w="12700" cap="flat" cmpd="sng" algn="ctr">
                  <a:solidFill>
                    <a:srgbClr val="FF0000"/>
                  </a:solidFill>
                  <a:prstDash val="solid"/>
                  <a:round/>
                  <a:headEnd type="none" w="lg" len="lg"/>
                  <a:tailEnd type="stealth" w="lg" len="lg"/>
                </a:ln>
                <a:effectLst/>
              </p:spPr>
            </p:cxnSp>
          </p:grpSp>
          <p:grpSp>
            <p:nvGrpSpPr>
              <p:cNvPr id="131" name="Group 130"/>
              <p:cNvGrpSpPr/>
              <p:nvPr/>
            </p:nvGrpSpPr>
            <p:grpSpPr>
              <a:xfrm>
                <a:off x="3999043" y="1903909"/>
                <a:ext cx="187799" cy="295435"/>
                <a:chOff x="3999043" y="1903909"/>
                <a:chExt cx="187799" cy="655434"/>
              </a:xfrm>
            </p:grpSpPr>
            <p:cxnSp>
              <p:nvCxnSpPr>
                <p:cNvPr id="133" name="Straight Connector 132"/>
                <p:cNvCxnSpPr/>
                <p:nvPr/>
              </p:nvCxnSpPr>
              <p:spPr>
                <a:xfrm flipV="1">
                  <a:off x="4182312" y="1903909"/>
                  <a:ext cx="4530" cy="653503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 flipV="1">
                  <a:off x="3999043" y="1905840"/>
                  <a:ext cx="4530" cy="653503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2" name="Rectangle 131"/>
              <p:cNvSpPr/>
              <p:nvPr/>
            </p:nvSpPr>
            <p:spPr bwMode="auto">
              <a:xfrm>
                <a:off x="4002648" y="2132783"/>
                <a:ext cx="170130" cy="374400"/>
              </a:xfrm>
              <a:prstGeom prst="rect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1" anchor="t" anchorCtr="0" compatLnSpc="1">
                <a:prstTxWarp prst="textNoShape">
                  <a:avLst/>
                </a:prstTxWarp>
              </a:bodyPr>
              <a:lstStyle/>
              <a:p>
                <a:endParaRPr lang="he-IL" smtClean="0">
                  <a:solidFill>
                    <a:prstClr val="black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7" name="Rectangle 186"/>
                <p:cNvSpPr/>
                <p:nvPr/>
              </p:nvSpPr>
              <p:spPr>
                <a:xfrm>
                  <a:off x="4364277" y="8892725"/>
                  <a:ext cx="1546371" cy="58477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l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3200" b="0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L</m:t>
                            </m:r>
                          </m:sub>
                        </m:sSub>
                      </m:oMath>
                    </m:oMathPara>
                  </a14:m>
                  <a:endParaRPr lang="he-IL" sz="3200" b="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87" name="Rectangle 18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64277" y="8892725"/>
                  <a:ext cx="1546371" cy="584775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7919" y="1228142"/>
                <a:ext cx="4149391" cy="42473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61950" indent="-361950" algn="l" fontAlgn="auto">
                  <a:spcBef>
                    <a:spcPts val="0"/>
                  </a:spcBef>
                  <a:spcAft>
                    <a:spcPts val="1200"/>
                  </a:spcAft>
                  <a:buFont typeface="Courier New" panose="02070309020205020404" pitchFamily="49" charset="0"/>
                  <a:buChar char="o"/>
                </a:pPr>
                <a:r>
                  <a:rPr lang="en-US" b="0" dirty="0" smtClean="0">
                    <a:latin typeface="Calibri" panose="020F0502020204030204"/>
                  </a:rPr>
                  <a:t>Could we suggest a </a:t>
                </a:r>
                <a:br>
                  <a:rPr lang="en-US" b="0" dirty="0" smtClean="0">
                    <a:latin typeface="Calibri" panose="020F0502020204030204"/>
                  </a:rPr>
                </a:br>
                <a:r>
                  <a:rPr lang="en-US" b="0" dirty="0" smtClean="0">
                    <a:solidFill>
                      <a:srgbClr val="FFC000"/>
                    </a:solidFill>
                    <a:latin typeface="Calibri" panose="020F0502020204030204"/>
                  </a:rPr>
                  <a:t>solution of the global </a:t>
                </a:r>
                <a:br>
                  <a:rPr lang="en-US" b="0" dirty="0" smtClean="0">
                    <a:solidFill>
                      <a:srgbClr val="FFC000"/>
                    </a:solidFill>
                    <a:latin typeface="Calibri" panose="020F0502020204030204"/>
                  </a:rPr>
                </a:br>
                <a:r>
                  <a:rPr lang="en-US" b="0" dirty="0" smtClean="0">
                    <a:solidFill>
                      <a:srgbClr val="FFC000"/>
                    </a:solidFill>
                    <a:latin typeface="Calibri" panose="020F0502020204030204"/>
                  </a:rPr>
                  <a:t>Basis Pursuit using only </a:t>
                </a:r>
                <a:br>
                  <a:rPr lang="en-US" b="0" dirty="0" smtClean="0">
                    <a:solidFill>
                      <a:srgbClr val="FFC000"/>
                    </a:solidFill>
                    <a:latin typeface="Calibri" panose="020F0502020204030204"/>
                  </a:rPr>
                </a:br>
                <a:r>
                  <a:rPr lang="en-US" b="0" dirty="0" smtClean="0">
                    <a:solidFill>
                      <a:srgbClr val="FFC000"/>
                    </a:solidFill>
                    <a:latin typeface="Calibri" panose="020F0502020204030204"/>
                  </a:rPr>
                  <a:t>local (e.g. patch-based) operations </a:t>
                </a:r>
                <a:r>
                  <a:rPr lang="en-US" b="0" dirty="0" smtClean="0">
                    <a:latin typeface="Calibri" panose="020F0502020204030204"/>
                  </a:rPr>
                  <a:t>?</a:t>
                </a:r>
              </a:p>
              <a:p>
                <a:pPr marL="361950" indent="-361950" algn="l" fontAlgn="auto">
                  <a:spcBef>
                    <a:spcPts val="0"/>
                  </a:spcBef>
                  <a:spcAft>
                    <a:spcPts val="1200"/>
                  </a:spcAft>
                  <a:buFont typeface="Courier New" panose="02070309020205020404" pitchFamily="49" charset="0"/>
                  <a:buChar char="o"/>
                </a:pPr>
                <a:r>
                  <a:rPr lang="en-US" b="0" dirty="0" smtClean="0">
                    <a:latin typeface="Calibri" panose="020F0502020204030204"/>
                  </a:rPr>
                  <a:t>The answer is positive !!</a:t>
                </a:r>
                <a:endParaRPr lang="en-US" sz="1050" b="0" dirty="0">
                  <a:latin typeface="Calibri" panose="020F0502020204030204"/>
                </a:endParaRPr>
              </a:p>
              <a:p>
                <a:pPr marL="361950" indent="-361950" algn="l" fontAlgn="auto">
                  <a:spcBef>
                    <a:spcPts val="0"/>
                  </a:spcBef>
                  <a:spcAft>
                    <a:spcPts val="1200"/>
                  </a:spcAft>
                  <a:buFont typeface="Courier New" panose="02070309020205020404" pitchFamily="49" charset="0"/>
                  <a:buChar char="o"/>
                </a:pPr>
                <a:r>
                  <a:rPr lang="en-US" b="0" dirty="0">
                    <a:latin typeface="Calibri" panose="020F0502020204030204"/>
                  </a:rPr>
                  <a:t>W</a:t>
                </a:r>
                <a:r>
                  <a:rPr lang="en-US" b="0" dirty="0" smtClean="0">
                    <a:latin typeface="Calibri" panose="020F0502020204030204"/>
                  </a:rPr>
                  <a:t>e define image </a:t>
                </a:r>
                <a:br>
                  <a:rPr lang="en-US" b="0" dirty="0" smtClean="0">
                    <a:latin typeface="Calibri" panose="020F0502020204030204"/>
                  </a:rPr>
                </a:br>
                <a:r>
                  <a:rPr lang="en-US" sz="3600" b="0" dirty="0" smtClean="0">
                    <a:solidFill>
                      <a:srgbClr val="FFC000"/>
                    </a:solidFill>
                    <a:latin typeface="Calibri" panose="020F0502020204030204"/>
                  </a:rPr>
                  <a:t>slices </a:t>
                </a:r>
                <a:r>
                  <a:rPr lang="en-US" sz="3600" b="0" dirty="0" smtClean="0">
                    <a:latin typeface="Calibri" panose="020F0502020204030204"/>
                  </a:rPr>
                  <a:t>:</a:t>
                </a:r>
                <a:endParaRPr lang="en-US" sz="700" b="0" dirty="0" smtClean="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algn="l" fontAlgn="auto"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b="0" dirty="0">
                    <a:solidFill>
                      <a:prstClr val="white"/>
                    </a:solidFill>
                    <a:latin typeface="Calibri" panose="020F0502020204030204"/>
                  </a:rPr>
                  <a:t> </a:t>
                </a:r>
                <a: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600" b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600" b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sz="3600" b="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sSub>
                      <m:sSubPr>
                        <m:ctrlPr>
                          <a:rPr lang="en-US" sz="3600" b="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600" b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L</m:t>
                        </m:r>
                      </m:sub>
                    </m:sSub>
                    <m:sSub>
                      <m:sSubPr>
                        <m:ctrlPr>
                          <a:rPr lang="en-US" sz="3600" b="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3600" b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α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600" b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endParaRPr lang="he-IL" sz="1600" b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9" y="1228142"/>
                <a:ext cx="4149391" cy="4247317"/>
              </a:xfrm>
              <a:prstGeom prst="rect">
                <a:avLst/>
              </a:prstGeom>
              <a:blipFill rotWithShape="1">
                <a:blip r:embed="rId16"/>
                <a:stretch>
                  <a:fillRect l="-1909" t="-1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1" name="Group 110"/>
          <p:cNvGrpSpPr/>
          <p:nvPr/>
        </p:nvGrpSpPr>
        <p:grpSpPr>
          <a:xfrm>
            <a:off x="6828061" y="2869977"/>
            <a:ext cx="2027802" cy="3804611"/>
            <a:chOff x="6828061" y="2869977"/>
            <a:chExt cx="2027802" cy="3804611"/>
          </a:xfrm>
        </p:grpSpPr>
        <p:grpSp>
          <p:nvGrpSpPr>
            <p:cNvPr id="3" name="Group 2"/>
            <p:cNvGrpSpPr/>
            <p:nvPr/>
          </p:nvGrpSpPr>
          <p:grpSpPr>
            <a:xfrm>
              <a:off x="6828061" y="2869977"/>
              <a:ext cx="2027802" cy="3804611"/>
              <a:chOff x="10264735" y="-483546"/>
              <a:chExt cx="2027802" cy="3804611"/>
            </a:xfrm>
          </p:grpSpPr>
          <p:grpSp>
            <p:nvGrpSpPr>
              <p:cNvPr id="138" name="Group 137"/>
              <p:cNvGrpSpPr/>
              <p:nvPr/>
            </p:nvGrpSpPr>
            <p:grpSpPr>
              <a:xfrm rot="8006826">
                <a:off x="11507556" y="-809676"/>
                <a:ext cx="458852" cy="1111111"/>
                <a:chOff x="6219901" y="2320854"/>
                <a:chExt cx="458852" cy="1111111"/>
              </a:xfrm>
            </p:grpSpPr>
            <p:sp>
              <p:nvSpPr>
                <p:cNvPr id="139" name="Oval 138"/>
                <p:cNvSpPr/>
                <p:nvPr/>
              </p:nvSpPr>
              <p:spPr>
                <a:xfrm>
                  <a:off x="6219901" y="2320854"/>
                  <a:ext cx="458852" cy="463983"/>
                </a:xfrm>
                <a:prstGeom prst="ellipse">
                  <a:avLst/>
                </a:prstGeom>
                <a:solidFill>
                  <a:srgbClr val="FFFFFF">
                    <a:alpha val="18824"/>
                  </a:srgbClr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0" name="Rectangle 139"/>
                <p:cNvSpPr/>
                <p:nvPr/>
              </p:nvSpPr>
              <p:spPr>
                <a:xfrm>
                  <a:off x="6373877" y="2785538"/>
                  <a:ext cx="160229" cy="646427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79" name="Group 178"/>
              <p:cNvGrpSpPr/>
              <p:nvPr/>
            </p:nvGrpSpPr>
            <p:grpSpPr>
              <a:xfrm>
                <a:off x="10264735" y="1593071"/>
                <a:ext cx="1794634" cy="1727994"/>
                <a:chOff x="6141493" y="4265954"/>
                <a:chExt cx="1794634" cy="1727994"/>
              </a:xfrm>
            </p:grpSpPr>
            <p:sp>
              <p:nvSpPr>
                <p:cNvPr id="141" name="Oval 140"/>
                <p:cNvSpPr/>
                <p:nvPr/>
              </p:nvSpPr>
              <p:spPr>
                <a:xfrm rot="2143852">
                  <a:off x="6141493" y="4265954"/>
                  <a:ext cx="1794634" cy="1727994"/>
                </a:xfrm>
                <a:prstGeom prst="ellipse">
                  <a:avLst/>
                </a:prstGeom>
                <a:solidFill>
                  <a:schemeClr val="bg1">
                    <a:lumMod val="85000"/>
                    <a:lumOff val="15000"/>
                  </a:schemeClr>
                </a:solidFill>
                <a:ln w="381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he-IL" sz="1800" b="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178" name="Group 177"/>
                <p:cNvGrpSpPr/>
                <p:nvPr/>
              </p:nvGrpSpPr>
              <p:grpSpPr>
                <a:xfrm>
                  <a:off x="6981111" y="4269791"/>
                  <a:ext cx="557880" cy="1704370"/>
                  <a:chOff x="6981111" y="4269791"/>
                  <a:chExt cx="557880" cy="1704370"/>
                </a:xfrm>
              </p:grpSpPr>
              <p:grpSp>
                <p:nvGrpSpPr>
                  <p:cNvPr id="154" name="Group 153"/>
                  <p:cNvGrpSpPr/>
                  <p:nvPr/>
                </p:nvGrpSpPr>
                <p:grpSpPr>
                  <a:xfrm>
                    <a:off x="6981111" y="4269791"/>
                    <a:ext cx="138948" cy="1704370"/>
                    <a:chOff x="7908087" y="1389055"/>
                    <a:chExt cx="90000" cy="994698"/>
                  </a:xfrm>
                </p:grpSpPr>
                <p:sp>
                  <p:nvSpPr>
                    <p:cNvPr id="145" name="Rectangle 144"/>
                    <p:cNvSpPr/>
                    <p:nvPr/>
                  </p:nvSpPr>
                  <p:spPr>
                    <a:xfrm>
                      <a:off x="7908087" y="1389055"/>
                      <a:ext cx="90000" cy="994698"/>
                    </a:xfrm>
                    <a:prstGeom prst="rect">
                      <a:avLst/>
                    </a:prstGeom>
                    <a:solidFill>
                      <a:schemeClr val="tx2">
                        <a:lumMod val="10000"/>
                      </a:schemeClr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1" anchor="ctr"/>
                    <a:lstStyle/>
                    <a:p>
                      <a:pPr rtl="1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e-IL" sz="1800" b="0">
                        <a:solidFill>
                          <a:prstClr val="white"/>
                        </a:solidFill>
                      </a:endParaRPr>
                    </a:p>
                  </p:txBody>
                </p:sp>
                <p:cxnSp>
                  <p:nvCxnSpPr>
                    <p:cNvPr id="146" name="Straight Connector 145"/>
                    <p:cNvCxnSpPr/>
                    <p:nvPr/>
                  </p:nvCxnSpPr>
                  <p:spPr>
                    <a:xfrm>
                      <a:off x="7908087" y="1653829"/>
                      <a:ext cx="90000" cy="0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7" name="Straight Connector 146"/>
                    <p:cNvCxnSpPr/>
                    <p:nvPr/>
                  </p:nvCxnSpPr>
                  <p:spPr>
                    <a:xfrm>
                      <a:off x="7908087" y="1918603"/>
                      <a:ext cx="90000" cy="0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" name="Straight Connector 147"/>
                    <p:cNvCxnSpPr/>
                    <p:nvPr/>
                  </p:nvCxnSpPr>
                  <p:spPr>
                    <a:xfrm>
                      <a:off x="7908087" y="2183377"/>
                      <a:ext cx="90000" cy="0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9" name="Straight Connector 148"/>
                    <p:cNvCxnSpPr/>
                    <p:nvPr/>
                  </p:nvCxnSpPr>
                  <p:spPr>
                    <a:xfrm>
                      <a:off x="7908087" y="1389055"/>
                      <a:ext cx="90000" cy="0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" name="Straight Connector 149"/>
                    <p:cNvCxnSpPr/>
                    <p:nvPr/>
                  </p:nvCxnSpPr>
                  <p:spPr>
                    <a:xfrm>
                      <a:off x="7908087" y="1521442"/>
                      <a:ext cx="90000" cy="0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1" name="Straight Connector 150"/>
                    <p:cNvCxnSpPr/>
                    <p:nvPr/>
                  </p:nvCxnSpPr>
                  <p:spPr>
                    <a:xfrm>
                      <a:off x="7908087" y="1786216"/>
                      <a:ext cx="90000" cy="0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" name="Straight Connector 151"/>
                    <p:cNvCxnSpPr/>
                    <p:nvPr/>
                  </p:nvCxnSpPr>
                  <p:spPr>
                    <a:xfrm>
                      <a:off x="7908087" y="2050990"/>
                      <a:ext cx="90000" cy="0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" name="Straight Connector 152"/>
                    <p:cNvCxnSpPr/>
                    <p:nvPr/>
                  </p:nvCxnSpPr>
                  <p:spPr>
                    <a:xfrm>
                      <a:off x="7908087" y="2315764"/>
                      <a:ext cx="90000" cy="0"/>
                    </a:xfrm>
                    <a:prstGeom prst="line">
                      <a:avLst/>
                    </a:prstGeom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56" name="Rectangle 155"/>
                  <p:cNvSpPr/>
                  <p:nvPr/>
                </p:nvSpPr>
                <p:spPr bwMode="auto">
                  <a:xfrm>
                    <a:off x="6984461" y="4948414"/>
                    <a:ext cx="138948" cy="226743"/>
                  </a:xfrm>
                  <a:prstGeom prst="rect">
                    <a:avLst/>
                  </a:prstGeom>
                  <a:solidFill>
                    <a:srgbClr val="FF0000"/>
                  </a:solidFill>
                  <a:ln w="190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he-IL" smtClean="0">
                      <a:solidFill>
                        <a:prstClr val="black"/>
                      </a:solidFill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58" name="TextBox 157"/>
                      <p:cNvSpPr txBox="1"/>
                      <p:nvPr/>
                    </p:nvSpPr>
                    <p:spPr>
                      <a:xfrm>
                        <a:off x="7274176" y="4827556"/>
                        <a:ext cx="264815" cy="40011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 rtl="1"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000" b="0" i="1" dirty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Tahoma" panose="020B0604030504040204" pitchFamily="34" charset="0"/>
                                  <a:cs typeface="Tahoma" panose="020B0604030504040204" pitchFamily="34" charset="0"/>
                                </a:rPr>
                                <m:t>𝑚</m:t>
                              </m:r>
                            </m:oMath>
                          </m:oMathPara>
                        </a14:m>
                        <a:endParaRPr lang="en-US" sz="2000" b="0" dirty="0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58" name="TextBox 157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274176" y="4827556"/>
                        <a:ext cx="264815" cy="400110"/>
                      </a:xfrm>
                      <a:prstGeom prst="rect">
                        <a:avLst/>
                      </a:prstGeom>
                      <a:blipFill>
                        <a:blip r:embed="rId17"/>
                        <a:stretch>
                          <a:fillRect r="-38636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he-IL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165" name="Straight Arrow Connector 164"/>
                  <p:cNvCxnSpPr/>
                  <p:nvPr/>
                </p:nvCxnSpPr>
                <p:spPr bwMode="auto">
                  <a:xfrm>
                    <a:off x="7284865" y="4530731"/>
                    <a:ext cx="2987" cy="412027"/>
                  </a:xfrm>
                  <a:prstGeom prst="straightConnector1">
                    <a:avLst/>
                  </a:prstGeom>
                  <a:solidFill>
                    <a:srgbClr val="5B9BD5"/>
                  </a:solidFill>
                  <a:ln w="12700" cap="flat" cmpd="sng" algn="ctr">
                    <a:solidFill>
                      <a:srgbClr val="FF0000"/>
                    </a:solidFill>
                    <a:prstDash val="solid"/>
                    <a:round/>
                    <a:headEnd type="none" w="lg" len="lg"/>
                    <a:tailEnd type="stealth" w="lg" len="lg"/>
                  </a:ln>
                  <a:effectLst/>
                </p:spPr>
              </p:cxnSp>
              <p:cxnSp>
                <p:nvCxnSpPr>
                  <p:cNvPr id="167" name="Straight Arrow Connector 166"/>
                  <p:cNvCxnSpPr/>
                  <p:nvPr/>
                </p:nvCxnSpPr>
                <p:spPr bwMode="auto">
                  <a:xfrm flipV="1">
                    <a:off x="7284865" y="5173593"/>
                    <a:ext cx="1" cy="447788"/>
                  </a:xfrm>
                  <a:prstGeom prst="straightConnector1">
                    <a:avLst/>
                  </a:prstGeom>
                  <a:solidFill>
                    <a:srgbClr val="5B9BD5"/>
                  </a:solidFill>
                  <a:ln w="12700" cap="flat" cmpd="sng" algn="ctr">
                    <a:solidFill>
                      <a:srgbClr val="FF0000"/>
                    </a:solidFill>
                    <a:prstDash val="solid"/>
                    <a:round/>
                    <a:headEnd type="none" w="lg" len="lg"/>
                    <a:tailEnd type="stealth" w="lg" len="lg"/>
                  </a:ln>
                  <a:effectLst/>
                </p:spPr>
              </p:cxnSp>
              <p:cxnSp>
                <p:nvCxnSpPr>
                  <p:cNvPr id="174" name="Straight Arrow Connector 173"/>
                  <p:cNvCxnSpPr/>
                  <p:nvPr/>
                </p:nvCxnSpPr>
                <p:spPr>
                  <a:xfrm>
                    <a:off x="7075545" y="4948414"/>
                    <a:ext cx="255642" cy="0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" name="Straight Arrow Connector 174"/>
                  <p:cNvCxnSpPr/>
                  <p:nvPr/>
                </p:nvCxnSpPr>
                <p:spPr>
                  <a:xfrm>
                    <a:off x="7091805" y="5175691"/>
                    <a:ext cx="255642" cy="0"/>
                  </a:xfrm>
                  <a:prstGeom prst="straightConnector1">
                    <a:avLst/>
                  </a:prstGeom>
                  <a:ln w="12700">
                    <a:solidFill>
                      <a:schemeClr val="tx1"/>
                    </a:solidFill>
                    <a:prstDash val="dash"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180" name="Straight Connector 179"/>
              <p:cNvCxnSpPr>
                <a:stCxn id="140" idx="0"/>
                <a:endCxn id="141" idx="2"/>
              </p:cNvCxnSpPr>
              <p:nvPr/>
            </p:nvCxnSpPr>
            <p:spPr>
              <a:xfrm flipH="1">
                <a:off x="10433638" y="-188243"/>
                <a:ext cx="1366109" cy="2121297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>
                <a:stCxn id="139" idx="1"/>
              </p:cNvCxnSpPr>
              <p:nvPr/>
            </p:nvCxnSpPr>
            <p:spPr>
              <a:xfrm flipH="1">
                <a:off x="12061032" y="-36581"/>
                <a:ext cx="141520" cy="2588573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8" name="Rectangle 187"/>
                  <p:cNvSpPr/>
                  <p:nvPr/>
                </p:nvSpPr>
                <p:spPr>
                  <a:xfrm>
                    <a:off x="10405527" y="2026621"/>
                    <a:ext cx="775717" cy="584775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l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200" b="0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3200" b="0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</m:sSub>
                        </m:oMath>
                      </m:oMathPara>
                    </a14:m>
                    <a:endParaRPr lang="he-IL" sz="3200" b="0" dirty="0">
                      <a:solidFill>
                        <a:prstClr val="white"/>
                      </a:solidFill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188" name="Rectangle 18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405527" y="2026621"/>
                    <a:ext cx="775717" cy="584775"/>
                  </a:xfrm>
                  <a:prstGeom prst="rect">
                    <a:avLst/>
                  </a:prstGeom>
                  <a:blipFill rotWithShape="1"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e-IL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7" name="Straight Connector 6"/>
            <p:cNvCxnSpPr/>
            <p:nvPr/>
          </p:nvCxnSpPr>
          <p:spPr>
            <a:xfrm>
              <a:off x="7632729" y="6647021"/>
              <a:ext cx="223945" cy="0"/>
            </a:xfrm>
            <a:prstGeom prst="line">
              <a:avLst/>
            </a:prstGeom>
            <a:ln w="2857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" name="Rectangle 115"/>
          <p:cNvSpPr/>
          <p:nvPr/>
        </p:nvSpPr>
        <p:spPr>
          <a:xfrm>
            <a:off x="5648324" y="2677935"/>
            <a:ext cx="113108" cy="25773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8" name="Rectangle 117"/>
          <p:cNvSpPr/>
          <p:nvPr/>
        </p:nvSpPr>
        <p:spPr>
          <a:xfrm>
            <a:off x="8532291" y="3249628"/>
            <a:ext cx="45719" cy="7790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1" name="Rectangle 160"/>
          <p:cNvSpPr/>
          <p:nvPr/>
        </p:nvSpPr>
        <p:spPr>
          <a:xfrm>
            <a:off x="4073337" y="2681148"/>
            <a:ext cx="53299" cy="257730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2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7113588" y="6238875"/>
            <a:ext cx="1905000" cy="457200"/>
          </a:xfrm>
          <a:noFill/>
        </p:spPr>
        <p:txBody>
          <a:bodyPr anchor="t" anchorCtr="0"/>
          <a:lstStyle/>
          <a:p>
            <a:pPr algn="r"/>
            <a:r>
              <a:rPr lang="he-IL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37</a:t>
            </a:r>
            <a:endParaRPr lang="en-US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9" name="Action Button: Custom 118">
            <a:hlinkClick r:id="rId19" action="ppaction://hlinksldjump" highlightClick="1"/>
          </p:cNvPr>
          <p:cNvSpPr/>
          <p:nvPr/>
        </p:nvSpPr>
        <p:spPr>
          <a:xfrm>
            <a:off x="7830568" y="504"/>
            <a:ext cx="1304526" cy="424704"/>
          </a:xfrm>
          <a:prstGeom prst="actionButtonBlank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 smtClean="0"/>
              <a:t>SKIP</a:t>
            </a:r>
            <a:r>
              <a:rPr lang="he-IL" dirty="0" smtClean="0"/>
              <a:t>? 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912646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7" grpId="0" uiExpand="1" build="p"/>
      <p:bldP spid="116" grpId="0" animBg="1"/>
      <p:bldP spid="118" grpId="0" animBg="1"/>
      <p:bldP spid="16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231694" y="1259840"/>
            <a:ext cx="2733746" cy="2358075"/>
            <a:chOff x="5231694" y="1259840"/>
            <a:chExt cx="2733746" cy="2358075"/>
          </a:xfrm>
        </p:grpSpPr>
        <p:sp>
          <p:nvSpPr>
            <p:cNvPr id="30" name="Rounded Rectangle 29"/>
            <p:cNvSpPr/>
            <p:nvPr/>
          </p:nvSpPr>
          <p:spPr>
            <a:xfrm>
              <a:off x="5231694" y="2736147"/>
              <a:ext cx="1243596" cy="881768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7323500" y="1259840"/>
              <a:ext cx="641940" cy="460835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322320" y="1259840"/>
            <a:ext cx="3220720" cy="2358075"/>
            <a:chOff x="3322320" y="1259840"/>
            <a:chExt cx="3220720" cy="2358075"/>
          </a:xfrm>
        </p:grpSpPr>
        <p:sp>
          <p:nvSpPr>
            <p:cNvPr id="26" name="Rounded Rectangle 25"/>
            <p:cNvSpPr/>
            <p:nvPr/>
          </p:nvSpPr>
          <p:spPr>
            <a:xfrm>
              <a:off x="3322320" y="2736147"/>
              <a:ext cx="1117599" cy="881768"/>
            </a:xfrm>
            <a:prstGeom prst="round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6134780" y="1259840"/>
              <a:ext cx="408260" cy="460835"/>
            </a:xfrm>
            <a:prstGeom prst="roundRect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32" name="Right Arrow 31"/>
          <p:cNvSpPr/>
          <p:nvPr/>
        </p:nvSpPr>
        <p:spPr>
          <a:xfrm>
            <a:off x="3940956" y="4283286"/>
            <a:ext cx="659136" cy="484632"/>
          </a:xfrm>
          <a:prstGeom prst="rightArrow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1" name="Right Arrow 30"/>
          <p:cNvSpPr/>
          <p:nvPr/>
        </p:nvSpPr>
        <p:spPr>
          <a:xfrm>
            <a:off x="7379001" y="4283286"/>
            <a:ext cx="1442624" cy="484632"/>
          </a:xfrm>
          <a:prstGeom prst="rightArrow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14300" y="313267"/>
            <a:ext cx="8896350" cy="750552"/>
          </a:xfrm>
        </p:spPr>
        <p:txBody>
          <a:bodyPr>
            <a:normAutofit/>
          </a:bodyPr>
          <a:lstStyle/>
          <a:p>
            <a:r>
              <a:rPr lang="en-US" dirty="0" smtClean="0"/>
              <a:t>Global </a:t>
            </a:r>
            <a:r>
              <a:rPr lang="en-US" dirty="0"/>
              <a:t>Pursuit </a:t>
            </a:r>
            <a:r>
              <a:rPr lang="en-US" dirty="0" smtClean="0"/>
              <a:t>via Local Processing 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401950" y="1036175"/>
                <a:ext cx="5795748" cy="836648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a:rPr lang="en-US" b="0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b="0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ϵ</m:t>
                              </m:r>
                            </m:sup>
                          </m:sSubSup>
                        </m:e>
                      </m:d>
                      <m:r>
                        <a:rPr lang="en-US" b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b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   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𝚪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BP</m:t>
                          </m:r>
                        </m:sub>
                      </m:sSub>
                      <m:r>
                        <a:rPr lang="en-US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𝚪</m:t>
                              </m:r>
                            </m:lim>
                          </m:limLow>
                        </m:fName>
                        <m:e>
                          <m:r>
                            <a:rPr lang="en-US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f>
                            <m:fPr>
                              <m:ctrlPr>
                                <a:rPr lang="en-US" b="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𝐘</m:t>
                                  </m:r>
                                  <m:r>
                                    <a:rPr lang="en-US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𝐃</m:t>
                                  </m:r>
                                  <m:r>
                                    <a:rPr lang="en-US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𝚪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b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b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l-GR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/>
                            </a:rPr>
                            <m:t></m:t>
                          </m:r>
                          <m:sSub>
                            <m:sSubPr>
                              <m:ctrlPr>
                                <a:rPr lang="en-US" b="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 smtClean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𝚪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b="0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he-IL" b="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950" y="1036175"/>
                <a:ext cx="5795748" cy="836648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  <a:miter lim="800000"/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7113588" y="6238875"/>
            <a:ext cx="1905000" cy="457200"/>
          </a:xfrm>
          <a:noFill/>
        </p:spPr>
        <p:txBody>
          <a:bodyPr anchor="t" anchorCtr="0"/>
          <a:lstStyle/>
          <a:p>
            <a:pPr algn="r"/>
            <a:r>
              <a:rPr lang="he-IL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38</a:t>
            </a:r>
            <a:endParaRPr lang="en-US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785732" y="1924570"/>
            <a:ext cx="5082769" cy="611654"/>
            <a:chOff x="2630660" y="2342864"/>
            <a:chExt cx="3266280" cy="320549"/>
          </a:xfrm>
        </p:grpSpPr>
        <p:sp>
          <p:nvSpPr>
            <p:cNvPr id="23" name="Down Arrow 22"/>
            <p:cNvSpPr/>
            <p:nvPr/>
          </p:nvSpPr>
          <p:spPr>
            <a:xfrm>
              <a:off x="2630660" y="2359320"/>
              <a:ext cx="3266280" cy="304093"/>
            </a:xfrm>
            <a:prstGeom prst="downArrow">
              <a:avLst>
                <a:gd name="adj1" fmla="val 79628"/>
                <a:gd name="adj2" fmla="val 41445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2873009" y="2342864"/>
                  <a:ext cx="2769079" cy="209685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2000" b="0" dirty="0" smtClean="0">
                      <a:solidFill>
                        <a:prstClr val="white"/>
                      </a:solidFill>
                      <a:latin typeface="Calibri" panose="020F0502020204030204"/>
                    </a:rPr>
                    <a:t>Redefine this problem using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</m:oMath>
                  </a14:m>
                  <a:r>
                    <a:rPr lang="en-US" sz="2000" b="0" dirty="0" smtClean="0">
                      <a:solidFill>
                        <a:prstClr val="white"/>
                      </a:solidFill>
                      <a:latin typeface="Calibri" panose="020F0502020204030204"/>
                    </a:rPr>
                    <a:t> and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2000" b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α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</m:oMath>
                  </a14:m>
                  <a:endParaRPr lang="he-IL" sz="2000" b="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73009" y="2342864"/>
                  <a:ext cx="2769079" cy="209685"/>
                </a:xfrm>
                <a:prstGeom prst="rect">
                  <a:avLst/>
                </a:prstGeom>
                <a:blipFill>
                  <a:blip r:embed="rId3"/>
                  <a:stretch>
                    <a:fillRect t="-9231" b="-27692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1347973" y="2387978"/>
                <a:ext cx="7745376" cy="1492667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𝛂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𝐬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lang="en-US" sz="24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f>
                            <m:fPr>
                              <m:ctrlPr>
                                <a:rPr lang="en-US" sz="2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𝐘</m:t>
                                  </m:r>
                                  <m:r>
                                    <a:rPr lang="en-US" sz="2400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400"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</m:sub>
                                    <m:sup/>
                                    <m:e>
                                      <m:sSubSup>
                                        <m:sSubSup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2400" b="1">
                                              <a:latin typeface="Cambria Math" panose="02040503050406030204" pitchFamily="18" charset="0"/>
                                            </a:rPr>
                                            <m:t>𝐑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>
                                              <a:latin typeface="Cambria Math" panose="02040503050406030204" pitchFamily="18" charset="0"/>
                                            </a:rPr>
                                            <m:t>i</m:t>
                                          </m:r>
                                        </m:sub>
                                        <m:sup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>
                                              <a:latin typeface="Cambria Math" panose="02040503050406030204" pitchFamily="18" charset="0"/>
                                            </a:rPr>
                                            <m:t>T</m:t>
                                          </m:r>
                                        </m:sup>
                                      </m:sSubSup>
                                      <m:sSub>
                                        <m:sSub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400" b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𝐬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>
                                              <a:latin typeface="Cambria Math" panose="02040503050406030204" pitchFamily="18" charset="0"/>
                                            </a:rPr>
                                            <m:t>i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</m:d>
                            </m:e>
                            <m:sub>
                              <m:r>
                                <a:rPr lang="en-US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l-GR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Symbol"/>
                            </a:rPr>
                            <m:t>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𝛂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>
                                              <a:latin typeface="Cambria Math" panose="02040503050406030204" pitchFamily="18" charset="0"/>
                                            </a:rPr>
                                            <m:t>i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b>
                                  <m:r>
                                    <a:rPr lang="en-US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</m:t>
                          </m:r>
                          <m:sSub>
                            <m:sSubPr>
                              <m:ctrlPr>
                                <a:rPr lang="en-US" sz="24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sz="2400" b="1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𝐬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</m:sub>
                                  </m:sSub>
                                  <m:r>
                                    <m:rPr>
                                      <m:nor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𝐃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L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𝛂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sz="2400" b="1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𝐢</m:t>
                              </m:r>
                            </m:sub>
                          </m:s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he-IL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973" y="2387978"/>
                <a:ext cx="7745376" cy="149266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  <a:miter lim="800000"/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U-Turn Arrow 17"/>
          <p:cNvSpPr/>
          <p:nvPr/>
        </p:nvSpPr>
        <p:spPr>
          <a:xfrm rot="16200000" flipH="1">
            <a:off x="65171" y="1842909"/>
            <a:ext cx="1989107" cy="1013664"/>
          </a:xfrm>
          <a:prstGeom prst="uturnArrow">
            <a:avLst>
              <a:gd name="adj1" fmla="val 18849"/>
              <a:gd name="adj2" fmla="val 19618"/>
              <a:gd name="adj3" fmla="val 25000"/>
              <a:gd name="adj4" fmla="val 43750"/>
              <a:gd name="adj5" fmla="val 10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2837" y="1720675"/>
            <a:ext cx="154947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b="0" dirty="0" smtClean="0">
                <a:solidFill>
                  <a:srgbClr val="FFC000"/>
                </a:solidFill>
                <a:latin typeface="+mn-lt"/>
              </a:rPr>
              <a:t>These two </a:t>
            </a:r>
            <a:br>
              <a:rPr lang="en-US" sz="2000" b="0" dirty="0" smtClean="0">
                <a:solidFill>
                  <a:srgbClr val="FFC000"/>
                </a:solidFill>
                <a:latin typeface="+mn-lt"/>
              </a:rPr>
            </a:br>
            <a:r>
              <a:rPr lang="en-US" sz="2000" b="0" dirty="0" smtClean="0">
                <a:solidFill>
                  <a:srgbClr val="FFC000"/>
                </a:solidFill>
                <a:latin typeface="+mn-lt"/>
              </a:rPr>
              <a:t>are convex &amp; equivalent</a:t>
            </a:r>
            <a:endParaRPr lang="he-IL" sz="2000" b="0" dirty="0">
              <a:solidFill>
                <a:srgbClr val="FFC000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ounded Rectangle 26"/>
              <p:cNvSpPr/>
              <p:nvPr/>
            </p:nvSpPr>
            <p:spPr>
              <a:xfrm>
                <a:off x="4600092" y="3885262"/>
                <a:ext cx="2803722" cy="1280681"/>
              </a:xfrm>
              <a:prstGeom prst="roundRect">
                <a:avLst/>
              </a:prstGeom>
              <a:solidFill>
                <a:schemeClr val="bg1">
                  <a:lumMod val="85000"/>
                  <a:lumOff val="1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r>
                  <a:rPr lang="en-US" b="0" dirty="0" smtClean="0"/>
                  <a:t>Update the slices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𝐬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b="0" dirty="0" smtClean="0"/>
                  <a:t> by a simple LS &amp; patch-averaging</a:t>
                </a:r>
                <a:endParaRPr lang="he-IL" b="0" dirty="0"/>
              </a:p>
            </p:txBody>
          </p:sp>
        </mc:Choice>
        <mc:Fallback xmlns="">
          <p:sp>
            <p:nvSpPr>
              <p:cNvPr id="27" name="Rounded 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0092" y="3885262"/>
                <a:ext cx="2803722" cy="1280681"/>
              </a:xfrm>
              <a:prstGeom prst="roundRect">
                <a:avLst/>
              </a:prstGeom>
              <a:blipFill>
                <a:blip r:embed="rId5"/>
                <a:stretch>
                  <a:fillRect b="-707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ounded Rectangle 27"/>
              <p:cNvSpPr/>
              <p:nvPr/>
            </p:nvSpPr>
            <p:spPr>
              <a:xfrm>
                <a:off x="1748521" y="3885262"/>
                <a:ext cx="2193824" cy="1280681"/>
              </a:xfrm>
              <a:prstGeom prst="roundRect">
                <a:avLst/>
              </a:prstGeom>
              <a:solidFill>
                <a:schemeClr val="bg1">
                  <a:lumMod val="85000"/>
                  <a:lumOff val="1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r>
                  <a:rPr lang="en-US" b="0" dirty="0" smtClean="0"/>
                  <a:t>Update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𝛂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b="0" dirty="0" smtClean="0"/>
                  <a:t> by a local BP</a:t>
                </a:r>
                <a:endParaRPr lang="he-IL" b="0" dirty="0"/>
              </a:p>
            </p:txBody>
          </p:sp>
        </mc:Choice>
        <mc:Fallback xmlns="">
          <p:sp>
            <p:nvSpPr>
              <p:cNvPr id="28" name="Rounded 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8521" y="3885262"/>
                <a:ext cx="2193824" cy="128068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ight Arrow 32"/>
          <p:cNvSpPr/>
          <p:nvPr/>
        </p:nvSpPr>
        <p:spPr>
          <a:xfrm>
            <a:off x="382663" y="4283286"/>
            <a:ext cx="1364644" cy="484632"/>
          </a:xfrm>
          <a:prstGeom prst="rightArrow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4" name="U-Turn Arrow 33"/>
          <p:cNvSpPr/>
          <p:nvPr/>
        </p:nvSpPr>
        <p:spPr>
          <a:xfrm flipH="1" flipV="1">
            <a:off x="754911" y="4597612"/>
            <a:ext cx="7432566" cy="106344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95996"/>
            </a:avLst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47307" y="5282068"/>
            <a:ext cx="563169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en-US" sz="18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you apply the above two steps only once, you get a known patch-based </a:t>
            </a:r>
            <a:r>
              <a:rPr lang="en-US" sz="1800" b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denoising</a:t>
            </a:r>
            <a:r>
              <a:rPr lang="en-US" sz="18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algorithm</a:t>
            </a:r>
            <a:endParaRPr lang="he-IL" sz="18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5989" y="3776303"/>
            <a:ext cx="8896350" cy="2173660"/>
            <a:chOff x="10379381" y="2707409"/>
            <a:chExt cx="8896350" cy="2173660"/>
          </a:xfrm>
        </p:grpSpPr>
        <p:sp>
          <p:nvSpPr>
            <p:cNvPr id="38" name="Rectangle 37"/>
            <p:cNvSpPr/>
            <p:nvPr/>
          </p:nvSpPr>
          <p:spPr>
            <a:xfrm>
              <a:off x="10379381" y="2707409"/>
              <a:ext cx="8896350" cy="2173660"/>
            </a:xfrm>
            <a:prstGeom prst="rect">
              <a:avLst/>
            </a:prstGeom>
            <a:solidFill>
              <a:srgbClr val="000000">
                <a:alpha val="8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grpSp>
          <p:nvGrpSpPr>
            <p:cNvPr id="35" name="Group 34"/>
            <p:cNvGrpSpPr/>
            <p:nvPr/>
          </p:nvGrpSpPr>
          <p:grpSpPr>
            <a:xfrm rot="20807534">
              <a:off x="12987423" y="3242069"/>
              <a:ext cx="3867001" cy="1214995"/>
              <a:chOff x="10022226" y="4860008"/>
              <a:chExt cx="3867001" cy="1214995"/>
            </a:xfrm>
          </p:grpSpPr>
          <p:sp>
            <p:nvSpPr>
              <p:cNvPr id="36" name="Rounded Rectangle 35"/>
              <p:cNvSpPr/>
              <p:nvPr/>
            </p:nvSpPr>
            <p:spPr>
              <a:xfrm>
                <a:off x="10029656" y="4881470"/>
                <a:ext cx="3840480" cy="1193533"/>
              </a:xfrm>
              <a:prstGeom prst="roundRect">
                <a:avLst/>
              </a:prstGeom>
              <a:solidFill>
                <a:schemeClr val="bg1">
                  <a:lumMod val="85000"/>
                  <a:lumOff val="1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1800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0022226" y="4860008"/>
                <a:ext cx="3867001" cy="12003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1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  <a:t>This algorithm operates </a:t>
                </a:r>
                <a:r>
                  <a:rPr lang="en-US" b="0" dirty="0" smtClean="0">
                    <a:latin typeface="Calibri" panose="020F0502020204030204"/>
                  </a:rPr>
                  <a:t>locally</a:t>
                </a:r>
                <a: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  <a:t> while </a:t>
                </a:r>
                <a:r>
                  <a:rPr lang="en-US" b="0" dirty="0" smtClean="0">
                    <a:solidFill>
                      <a:srgbClr val="FFC000"/>
                    </a:solidFill>
                    <a:latin typeface="Calibri" panose="020F0502020204030204"/>
                  </a:rPr>
                  <a:t>guaranteeing</a:t>
                </a:r>
                <a: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  <a:t> to solve the </a:t>
                </a:r>
                <a:r>
                  <a:rPr lang="en-US" b="0" dirty="0" smtClean="0">
                    <a:latin typeface="Calibri" panose="020F0502020204030204"/>
                  </a:rPr>
                  <a:t>global</a:t>
                </a:r>
                <a: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  <a:t> problem </a:t>
                </a:r>
                <a:endParaRPr lang="he-IL" b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4592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1" grpId="0" animBg="1"/>
      <p:bldP spid="25" grpId="0"/>
      <p:bldP spid="18" grpId="0" animBg="1"/>
      <p:bldP spid="17" grpId="0"/>
      <p:bldP spid="27" grpId="0" animBg="1"/>
      <p:bldP spid="28" grpId="0" animBg="1"/>
      <p:bldP spid="33" grpId="0" animBg="1"/>
      <p:bldP spid="34" grpId="0" animBg="1"/>
      <p:bldP spid="2" grpId="0" animBg="1"/>
      <p:bldP spid="2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14300" y="313267"/>
            <a:ext cx="8896350" cy="750552"/>
          </a:xfrm>
        </p:spPr>
        <p:txBody>
          <a:bodyPr>
            <a:normAutofit/>
          </a:bodyPr>
          <a:lstStyle/>
          <a:p>
            <a:r>
              <a:rPr lang="en-US" dirty="0" smtClean="0"/>
              <a:t>Two Comments About this Scheme </a:t>
            </a:r>
            <a:endParaRPr lang="he-IL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t="1574" r="49786" b="-1"/>
          <a:stretch/>
        </p:blipFill>
        <p:spPr>
          <a:xfrm>
            <a:off x="488036" y="4064418"/>
            <a:ext cx="3025966" cy="52671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448438" y="4028768"/>
            <a:ext cx="825034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rtl="1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 smtClean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Patches</a:t>
            </a:r>
          </a:p>
          <a:p>
            <a:pPr algn="l" rtl="1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 smtClean="0">
                <a:solidFill>
                  <a:prstClr val="white">
                    <a:lumMod val="65000"/>
                  </a:prstClr>
                </a:solidFill>
                <a:latin typeface="Calibri" panose="020F0502020204030204"/>
              </a:rPr>
              <a:t>Slices</a:t>
            </a:r>
            <a:endParaRPr lang="he-IL" sz="1600" b="0" dirty="0">
              <a:solidFill>
                <a:prstClr val="white">
                  <a:lumMod val="65000"/>
                </a:prstClr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02586384"/>
                  </p:ext>
                </p:extLst>
              </p:nvPr>
            </p:nvGraphicFramePr>
            <p:xfrm>
              <a:off x="71768" y="1209443"/>
              <a:ext cx="8774518" cy="2712720"/>
            </p:xfrm>
            <a:graphic>
              <a:graphicData uri="http://schemas.openxmlformats.org/drawingml/2006/table">
                <a:tbl>
                  <a:tblPr rtl="1" firstRow="1" bandRow="1">
                    <a:tableStyleId>{5C22544A-7EE6-4342-B048-85BDC9FD1C3A}</a:tableStyleId>
                  </a:tblPr>
                  <a:tblGrid>
                    <a:gridCol w="4387259">
                      <a:extLst>
                        <a:ext uri="{9D8B030D-6E8A-4147-A177-3AD203B41FA5}">
                          <a16:colId xmlns:a16="http://schemas.microsoft.com/office/drawing/2014/main" xmlns="" val="2486959574"/>
                        </a:ext>
                      </a:extLst>
                    </a:gridCol>
                    <a:gridCol w="4387259">
                      <a:extLst>
                        <a:ext uri="{9D8B030D-6E8A-4147-A177-3AD203B41FA5}">
                          <a16:colId xmlns:a16="http://schemas.microsoft.com/office/drawing/2014/main" xmlns="" val="310894001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 rtl="0"/>
                          <a:r>
                            <a:rPr lang="en-US" sz="2400" dirty="0" smtClean="0">
                              <a:solidFill>
                                <a:schemeClr val="tx1"/>
                              </a:solidFill>
                            </a:rPr>
                            <a:t>The Proposed Scheme can be used for Dictionary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1">
                                      <a:latin typeface="Cambria Math" panose="02040503050406030204" pitchFamily="18" charset="0"/>
                                    </a:rPr>
                                    <m:t>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400">
                                      <a:latin typeface="Cambria Math" panose="02040503050406030204" pitchFamily="18" charset="0"/>
                                    </a:rPr>
                                    <m:t>L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2400" dirty="0" smtClean="0">
                              <a:solidFill>
                                <a:schemeClr val="tx1"/>
                              </a:solidFill>
                            </a:rPr>
                            <a:t>) Learning</a:t>
                          </a:r>
                          <a:endParaRPr lang="he-IL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/>
                          <a:r>
                            <a:rPr lang="en-US" sz="2400" dirty="0" smtClean="0">
                              <a:solidFill>
                                <a:schemeClr val="tx1"/>
                              </a:solidFill>
                            </a:rPr>
                            <a:t>We work with Slices </a:t>
                          </a:r>
                          <a:br>
                            <a:rPr lang="en-US" sz="2400" dirty="0" smtClean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2400" dirty="0" smtClean="0">
                              <a:solidFill>
                                <a:schemeClr val="tx1"/>
                              </a:solidFill>
                            </a:rPr>
                            <a:t>and not Patches </a:t>
                          </a:r>
                          <a:endParaRPr lang="he-IL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80002796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400" dirty="0" smtClean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Slice-based DL algorithm using </a:t>
                          </a:r>
                          <a:b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standard patch-based tools, leading </a:t>
                          </a:r>
                          <a:b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to a faster and simpler method, compared to  existing methods </a:t>
                          </a:r>
                          <a:endParaRPr lang="he-IL" sz="2000" dirty="0" smtClean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algn="ctr" rtl="0"/>
                          <a:endParaRPr lang="he-IL" sz="2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200" dirty="0" smtClean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Patches extracted from natural </a:t>
                          </a:r>
                          <a:b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images, and their corresponding </a:t>
                          </a:r>
                          <a:b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slices. Observe how the slices are </a:t>
                          </a:r>
                          <a:b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far simpler, and contained by </a:t>
                          </a:r>
                          <a:b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their corresponding patches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1515597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 2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85904923"/>
                  </p:ext>
                </p:extLst>
              </p:nvPr>
            </p:nvGraphicFramePr>
            <p:xfrm>
              <a:off x="71768" y="1209443"/>
              <a:ext cx="8774518" cy="2712720"/>
            </p:xfrm>
            <a:graphic>
              <a:graphicData uri="http://schemas.openxmlformats.org/drawingml/2006/table">
                <a:tbl>
                  <a:tblPr rtl="1" firstRow="1" bandRow="1">
                    <a:tableStyleId>{5C22544A-7EE6-4342-B048-85BDC9FD1C3A}</a:tableStyleId>
                  </a:tblPr>
                  <a:tblGrid>
                    <a:gridCol w="4387259">
                      <a:extLst>
                        <a:ext uri="{9D8B030D-6E8A-4147-A177-3AD203B41FA5}">
                          <a16:colId xmlns:a16="http://schemas.microsoft.com/office/drawing/2014/main" val="2486959574"/>
                        </a:ext>
                      </a:extLst>
                    </a:gridCol>
                    <a:gridCol w="4387259">
                      <a:extLst>
                        <a:ext uri="{9D8B030D-6E8A-4147-A177-3AD203B41FA5}">
                          <a16:colId xmlns:a16="http://schemas.microsoft.com/office/drawing/2014/main" val="3108940011"/>
                        </a:ext>
                      </a:extLst>
                    </a:gridCol>
                  </a:tblGrid>
                  <a:tr h="822960">
                    <a:tc>
                      <a:txBody>
                        <a:bodyPr/>
                        <a:lstStyle/>
                        <a:p>
                          <a:endParaRPr lang="he-IL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5926" r="-99861" b="-2318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rtl="0"/>
                          <a:r>
                            <a:rPr lang="en-US" sz="2400" dirty="0" smtClean="0">
                              <a:solidFill>
                                <a:schemeClr val="tx1"/>
                              </a:solidFill>
                            </a:rPr>
                            <a:t>We work with Slices </a:t>
                          </a:r>
                          <a:br>
                            <a:rPr lang="en-US" sz="2400" dirty="0" smtClean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2400" dirty="0" smtClean="0">
                              <a:solidFill>
                                <a:schemeClr val="tx1"/>
                              </a:solidFill>
                            </a:rPr>
                            <a:t>and not Patches </a:t>
                          </a:r>
                          <a:endParaRPr lang="he-IL" sz="24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00027968"/>
                      </a:ext>
                    </a:extLst>
                  </a:tr>
                  <a:tr h="18897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400" dirty="0" smtClean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Slice-based DL algorithm using </a:t>
                          </a:r>
                          <a:b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standard patch-based tools, leading </a:t>
                          </a:r>
                          <a:b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to a faster and simpler method, compared to  existing methods </a:t>
                          </a:r>
                          <a:endParaRPr lang="he-IL" sz="2000" dirty="0" smtClean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algn="ctr" rtl="0"/>
                          <a:endParaRPr lang="he-IL" sz="24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200" dirty="0" smtClean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Patches extracted from natural </a:t>
                          </a:r>
                          <a:b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images, and their corresponding </a:t>
                          </a:r>
                          <a:b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slices. Observe how the slices are </a:t>
                          </a:r>
                          <a:b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far simpler, and contained by </a:t>
                          </a:r>
                          <a:b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</a:br>
                          <a:r>
                            <a:rPr lang="en-US" sz="2000" dirty="0" smtClean="0">
                              <a:solidFill>
                                <a:schemeClr val="tx1"/>
                              </a:solidFill>
                            </a:rPr>
                            <a:t>their corresponding patches</a:t>
                          </a: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515597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52723" t="55853" r="2447" b="2280"/>
          <a:stretch/>
        </p:blipFill>
        <p:spPr>
          <a:xfrm>
            <a:off x="4484869" y="3568135"/>
            <a:ext cx="2100964" cy="20977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52723" t="2762" r="2447" b="55484"/>
          <a:stretch/>
        </p:blipFill>
        <p:spPr>
          <a:xfrm>
            <a:off x="6691243" y="3566887"/>
            <a:ext cx="2100964" cy="209203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535013" y="5658923"/>
            <a:ext cx="332033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srgbClr val="0099FF"/>
                </a:solidFill>
                <a:latin typeface="Calibri" panose="020F0502020204030204"/>
              </a:rPr>
              <a:t>[</a:t>
            </a:r>
            <a:r>
              <a:rPr lang="en-US" sz="1800" b="0" dirty="0" err="1" smtClean="0">
                <a:solidFill>
                  <a:srgbClr val="0099FF"/>
                </a:solidFill>
                <a:latin typeface="Calibri" panose="020F0502020204030204"/>
              </a:rPr>
              <a:t>Wohlberg</a:t>
            </a:r>
            <a:r>
              <a:rPr lang="en-US" sz="1800" b="0" dirty="0" smtClean="0">
                <a:solidFill>
                  <a:srgbClr val="0099FF"/>
                </a:solidFill>
                <a:latin typeface="Calibri" panose="020F0502020204030204"/>
              </a:rPr>
              <a:t>, 2016]                    </a:t>
            </a:r>
            <a:r>
              <a:rPr lang="en-US" sz="1800" b="0" dirty="0" smtClean="0">
                <a:solidFill>
                  <a:prstClr val="white"/>
                </a:solidFill>
                <a:latin typeface="Calibri" panose="020F0502020204030204"/>
              </a:rPr>
              <a:t>Ours</a:t>
            </a:r>
            <a:endParaRPr lang="he-IL" sz="180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440" y="1155226"/>
            <a:ext cx="4291342" cy="4873029"/>
          </a:xfrm>
          <a:prstGeom prst="rect">
            <a:avLst/>
          </a:prstGeom>
          <a:solidFill>
            <a:srgbClr val="000000">
              <a:alpha val="78039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48782" y="1167185"/>
            <a:ext cx="4688186" cy="4873029"/>
          </a:xfrm>
          <a:prstGeom prst="rect">
            <a:avLst/>
          </a:prstGeom>
          <a:solidFill>
            <a:srgbClr val="000000">
              <a:alpha val="78039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>
              <a:solidFill>
                <a:prstClr val="white"/>
              </a:solidFill>
            </a:endParaRPr>
          </a:p>
        </p:txBody>
      </p:sp>
      <p:sp>
        <p:nvSpPr>
          <p:cNvPr id="24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7113588" y="6238875"/>
            <a:ext cx="1905000" cy="457200"/>
          </a:xfrm>
          <a:noFill/>
        </p:spPr>
        <p:txBody>
          <a:bodyPr anchor="t" anchorCtr="0"/>
          <a:lstStyle/>
          <a:p>
            <a:pPr algn="r"/>
            <a:r>
              <a:rPr lang="he-IL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39</a:t>
            </a:r>
            <a:endParaRPr lang="en-US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16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 bwMode="auto">
          <a:xfrm>
            <a:off x="679010" y="1795552"/>
            <a:ext cx="7793526" cy="965703"/>
          </a:xfrm>
          <a:prstGeom prst="round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endParaRPr lang="he-IL" smtClean="0">
              <a:solidFill>
                <a:srgbClr val="00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2181886" y="2643561"/>
            <a:ext cx="4716856" cy="878186"/>
          </a:xfrm>
          <a:prstGeom prst="round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endParaRPr lang="he-IL" smtClean="0">
              <a:solidFill>
                <a:srgbClr val="000000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16542"/>
            <a:ext cx="9144000" cy="584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r>
              <a:rPr lang="en-US" sz="5300" b="0" kern="0" dirty="0" smtClean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Multi-Layered</a:t>
            </a:r>
            <a:r>
              <a:rPr lang="en-US" sz="5300" b="0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5300" b="0" kern="0" dirty="0" smtClean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Convolutional</a:t>
            </a:r>
            <a:r>
              <a:rPr lang="en-US" sz="5300" b="0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br>
              <a:rPr lang="en-US" sz="5300" b="0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5300" b="0" kern="0" dirty="0" smtClean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Sparse Modeling</a:t>
            </a:r>
          </a:p>
          <a:p>
            <a:endParaRPr lang="en-US" sz="5300" b="0" kern="0" dirty="0">
              <a:solidFill>
                <a:srgbClr val="000000">
                  <a:lumMod val="65000"/>
                  <a:lumOff val="35000"/>
                </a:srgb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7113588" y="6238875"/>
            <a:ext cx="1905000" cy="457200"/>
          </a:xfrm>
          <a:noFill/>
        </p:spPr>
        <p:txBody>
          <a:bodyPr anchor="t" anchorCtr="0"/>
          <a:lstStyle/>
          <a:p>
            <a:pPr algn="r"/>
            <a:r>
              <a:rPr lang="he-IL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</a:t>
            </a:r>
            <a:endParaRPr lang="en-US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88963" y="6175375"/>
            <a:ext cx="4108450" cy="682625"/>
          </a:xfrm>
          <a:ln/>
        </p:spPr>
        <p:txBody>
          <a:bodyPr/>
          <a:lstStyle>
            <a:lvl1pPr>
              <a:defRPr/>
            </a:lvl1pPr>
          </a:lstStyle>
          <a:p>
            <a:pPr eaLnBrk="1" hangingPunct="1"/>
            <a:r>
              <a:rPr lang="en-US" dirty="0">
                <a:ea typeface="Tahoma" panose="020B0604030504040204" pitchFamily="34" charset="0"/>
                <a:cs typeface="Tahoma" panose="020B0604030504040204" pitchFamily="34" charset="0"/>
              </a:rPr>
              <a:t>Vardan Papyan</a:t>
            </a:r>
          </a:p>
          <a:p>
            <a:pPr>
              <a:defRPr/>
            </a:pPr>
            <a:r>
              <a:rPr lang="en-US" dirty="0" smtClean="0"/>
              <a:t>The </a:t>
            </a:r>
            <a:r>
              <a:rPr lang="en-US" dirty="0"/>
              <a:t>Computer-Science Department	</a:t>
            </a:r>
          </a:p>
          <a:p>
            <a:pPr>
              <a:defRPr/>
            </a:pPr>
            <a:r>
              <a:rPr lang="en-US" dirty="0"/>
              <a:t>The </a:t>
            </a:r>
            <a:r>
              <a:rPr lang="en-US" dirty="0" err="1"/>
              <a:t>Technion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45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roup 101"/>
          <p:cNvGrpSpPr/>
          <p:nvPr/>
        </p:nvGrpSpPr>
        <p:grpSpPr>
          <a:xfrm>
            <a:off x="7204169" y="4114692"/>
            <a:ext cx="2280917" cy="1791422"/>
            <a:chOff x="9059364" y="3293133"/>
            <a:chExt cx="2280917" cy="1791422"/>
          </a:xfrm>
        </p:grpSpPr>
        <p:sp>
          <p:nvSpPr>
            <p:cNvPr id="177" name="Rectangle 176"/>
            <p:cNvSpPr>
              <a:spLocks noChangeArrowheads="1"/>
            </p:cNvSpPr>
            <p:nvPr/>
          </p:nvSpPr>
          <p:spPr bwMode="auto">
            <a:xfrm>
              <a:off x="9059364" y="3293133"/>
              <a:ext cx="2280917" cy="1758933"/>
            </a:xfrm>
            <a:prstGeom prst="rect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he-IL"/>
              </a:defPPr>
              <a:lvl1pPr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1pPr>
              <a:lvl2pPr marL="4572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2pPr>
              <a:lvl3pPr marL="9144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3pPr>
              <a:lvl4pPr marL="13716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4pPr>
              <a:lvl5pPr marL="18288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5pPr>
              <a:lvl6pPr marL="22860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6pPr>
              <a:lvl7pPr marL="27432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7pPr>
              <a:lvl8pPr marL="32004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8pPr>
              <a:lvl9pPr marL="36576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9pPr>
            </a:lstStyle>
            <a:p>
              <a:pPr algn="ctr"/>
              <a:endParaRPr lang="he-IL">
                <a:latin typeface="Calibri" pitchFamily="34" charset="0"/>
              </a:endParaRPr>
            </a:p>
          </p:txBody>
        </p:sp>
        <p:pic>
          <p:nvPicPr>
            <p:cNvPr id="178" name="Picture 177" descr="http://www.vizago.ch/images/mesh.jpeg">
              <a:hlinkClick r:id="rId4"/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r="18267"/>
            <a:stretch/>
          </p:blipFill>
          <p:spPr bwMode="auto">
            <a:xfrm>
              <a:off x="9151534" y="3368872"/>
              <a:ext cx="2138136" cy="13587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9" name="Text Box 39"/>
            <p:cNvSpPr txBox="1">
              <a:spLocks noChangeArrowheads="1"/>
            </p:cNvSpPr>
            <p:nvPr/>
          </p:nvSpPr>
          <p:spPr bwMode="auto">
            <a:xfrm>
              <a:off x="9059364" y="4715020"/>
              <a:ext cx="2280917" cy="369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he-IL"/>
              </a:defPPr>
              <a:lvl1pPr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1pPr>
              <a:lvl2pPr marL="4572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2pPr>
              <a:lvl3pPr marL="9144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3pPr>
              <a:lvl4pPr marL="13716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4pPr>
              <a:lvl5pPr marL="18288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5pPr>
              <a:lvl6pPr marL="22860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6pPr>
              <a:lvl7pPr marL="27432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7pPr>
              <a:lvl8pPr marL="32004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8pPr>
              <a:lvl9pPr marL="36576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3D Objects</a:t>
              </a:r>
              <a:endParaRPr lang="en-US" sz="1800" b="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5476503" y="4580900"/>
            <a:ext cx="2638845" cy="1664937"/>
            <a:chOff x="6096000" y="3986216"/>
            <a:chExt cx="3175001" cy="1971677"/>
          </a:xfrm>
        </p:grpSpPr>
        <p:grpSp>
          <p:nvGrpSpPr>
            <p:cNvPr id="126" name="Group 125"/>
            <p:cNvGrpSpPr>
              <a:grpSpLocks/>
            </p:cNvGrpSpPr>
            <p:nvPr/>
          </p:nvGrpSpPr>
          <p:grpSpPr bwMode="auto">
            <a:xfrm>
              <a:off x="6096000" y="3986216"/>
              <a:ext cx="3175001" cy="1971677"/>
              <a:chOff x="447" y="2789"/>
              <a:chExt cx="2000" cy="1242"/>
            </a:xfrm>
          </p:grpSpPr>
          <p:sp>
            <p:nvSpPr>
              <p:cNvPr id="128" name="Rectangle 127"/>
              <p:cNvSpPr>
                <a:spLocks noChangeArrowheads="1"/>
              </p:cNvSpPr>
              <p:nvPr/>
            </p:nvSpPr>
            <p:spPr bwMode="auto">
              <a:xfrm>
                <a:off x="715" y="2789"/>
                <a:ext cx="1491" cy="1242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he-IL"/>
                </a:defPPr>
                <a:lvl1pPr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1pPr>
                <a:lvl2pPr marL="457200"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2pPr>
                <a:lvl3pPr marL="914400"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3pPr>
                <a:lvl4pPr marL="1371600"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4pPr>
                <a:lvl5pPr marL="1828800"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5pPr>
                <a:lvl6pPr marL="22860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6pPr>
                <a:lvl7pPr marL="27432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7pPr>
                <a:lvl8pPr marL="32004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8pPr>
                <a:lvl9pPr marL="36576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9pPr>
              </a:lstStyle>
              <a:p>
                <a:pPr algn="ctr"/>
                <a:endParaRPr lang="he-IL">
                  <a:latin typeface="Calibri" pitchFamily="34" charset="0"/>
                </a:endParaRPr>
              </a:p>
            </p:txBody>
          </p:sp>
          <p:grpSp>
            <p:nvGrpSpPr>
              <p:cNvPr id="129" name="Group 128"/>
              <p:cNvGrpSpPr>
                <a:grpSpLocks/>
              </p:cNvGrpSpPr>
              <p:nvPr/>
            </p:nvGrpSpPr>
            <p:grpSpPr bwMode="auto">
              <a:xfrm>
                <a:off x="447" y="2823"/>
                <a:ext cx="2000" cy="1208"/>
                <a:chOff x="171" y="916"/>
                <a:chExt cx="2000" cy="1208"/>
              </a:xfrm>
            </p:grpSpPr>
            <p:pic>
              <p:nvPicPr>
                <p:cNvPr id="130" name="Picture 129" descr="fig6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478" y="916"/>
                  <a:ext cx="1246" cy="99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31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171" y="1848"/>
                  <a:ext cx="2000" cy="2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>
                  <a:defPPr>
                    <a:defRPr lang="he-IL"/>
                  </a:defPPr>
                  <a:lvl1pPr algn="r" rtl="1" fontAlgn="base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tx1"/>
                      </a:solidFill>
                      <a:latin typeface="Tahoma" pitchFamily="34" charset="0"/>
                      <a:ea typeface="+mn-ea"/>
                      <a:cs typeface="Tahoma" pitchFamily="34" charset="0"/>
                    </a:defRPr>
                  </a:lvl1pPr>
                  <a:lvl2pPr marL="457200" algn="r" rtl="1" fontAlgn="base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tx1"/>
                      </a:solidFill>
                      <a:latin typeface="Tahoma" pitchFamily="34" charset="0"/>
                      <a:ea typeface="+mn-ea"/>
                      <a:cs typeface="Tahoma" pitchFamily="34" charset="0"/>
                    </a:defRPr>
                  </a:lvl2pPr>
                  <a:lvl3pPr marL="914400" algn="r" rtl="1" fontAlgn="base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tx1"/>
                      </a:solidFill>
                      <a:latin typeface="Tahoma" pitchFamily="34" charset="0"/>
                      <a:ea typeface="+mn-ea"/>
                      <a:cs typeface="Tahoma" pitchFamily="34" charset="0"/>
                    </a:defRPr>
                  </a:lvl3pPr>
                  <a:lvl4pPr marL="1371600" algn="r" rtl="1" fontAlgn="base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tx1"/>
                      </a:solidFill>
                      <a:latin typeface="Tahoma" pitchFamily="34" charset="0"/>
                      <a:ea typeface="+mn-ea"/>
                      <a:cs typeface="Tahoma" pitchFamily="34" charset="0"/>
                    </a:defRPr>
                  </a:lvl4pPr>
                  <a:lvl5pPr marL="1828800" algn="r" rtl="1" fontAlgn="base">
                    <a:spcBef>
                      <a:spcPct val="0"/>
                    </a:spcBef>
                    <a:spcAft>
                      <a:spcPct val="0"/>
                    </a:spcAft>
                    <a:defRPr sz="3200" kern="1200">
                      <a:solidFill>
                        <a:schemeClr val="tx1"/>
                      </a:solidFill>
                      <a:latin typeface="Tahoma" pitchFamily="34" charset="0"/>
                      <a:ea typeface="+mn-ea"/>
                      <a:cs typeface="Tahoma" pitchFamily="34" charset="0"/>
                    </a:defRPr>
                  </a:lvl5pPr>
                  <a:lvl6pPr marL="2286000" algn="l" defTabSz="914400" rtl="0" eaLnBrk="1" latinLnBrk="0" hangingPunct="1">
                    <a:defRPr sz="3200" kern="1200">
                      <a:solidFill>
                        <a:schemeClr val="tx1"/>
                      </a:solidFill>
                      <a:latin typeface="Tahoma" pitchFamily="34" charset="0"/>
                      <a:ea typeface="+mn-ea"/>
                      <a:cs typeface="Tahoma" pitchFamily="34" charset="0"/>
                    </a:defRPr>
                  </a:lvl6pPr>
                  <a:lvl7pPr marL="2743200" algn="l" defTabSz="914400" rtl="0" eaLnBrk="1" latinLnBrk="0" hangingPunct="1">
                    <a:defRPr sz="3200" kern="1200">
                      <a:solidFill>
                        <a:schemeClr val="tx1"/>
                      </a:solidFill>
                      <a:latin typeface="Tahoma" pitchFamily="34" charset="0"/>
                      <a:ea typeface="+mn-ea"/>
                      <a:cs typeface="Tahoma" pitchFamily="34" charset="0"/>
                    </a:defRPr>
                  </a:lvl7pPr>
                  <a:lvl8pPr marL="3200400" algn="l" defTabSz="914400" rtl="0" eaLnBrk="1" latinLnBrk="0" hangingPunct="1">
                    <a:defRPr sz="3200" kern="1200">
                      <a:solidFill>
                        <a:schemeClr val="tx1"/>
                      </a:solidFill>
                      <a:latin typeface="Tahoma" pitchFamily="34" charset="0"/>
                      <a:ea typeface="+mn-ea"/>
                      <a:cs typeface="Tahoma" pitchFamily="34" charset="0"/>
                    </a:defRPr>
                  </a:lvl8pPr>
                  <a:lvl9pPr marL="3657600" algn="l" defTabSz="914400" rtl="0" eaLnBrk="1" latinLnBrk="0" hangingPunct="1">
                    <a:defRPr sz="3200" kern="1200">
                      <a:solidFill>
                        <a:schemeClr val="tx1"/>
                      </a:solidFill>
                      <a:latin typeface="Tahoma" pitchFamily="34" charset="0"/>
                      <a:ea typeface="+mn-ea"/>
                      <a:cs typeface="Tahoma" pitchFamily="34" charset="0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</a:pPr>
                  <a:r>
                    <a:rPr lang="en-US" sz="1800" b="0" dirty="0" smtClean="0">
                      <a:solidFill>
                        <a:schemeClr val="bg1"/>
                      </a:solidFill>
                      <a:latin typeface="Calibri" pitchFamily="34" charset="0"/>
                      <a:cs typeface="Calibri" pitchFamily="34" charset="0"/>
                    </a:rPr>
                    <a:t>Medical Imaging</a:t>
                  </a:r>
                  <a:endParaRPr lang="en-US" sz="1800" b="0" dirty="0">
                    <a:solidFill>
                      <a:schemeClr val="bg1">
                        <a:lumMod val="50000"/>
                      </a:schemeClr>
                    </a:solidFill>
                    <a:latin typeface="Calibri" pitchFamily="34" charset="0"/>
                    <a:cs typeface="Calibri" pitchFamily="34" charset="0"/>
                  </a:endParaRPr>
                </a:p>
              </p:txBody>
            </p:sp>
          </p:grpSp>
        </p:grpSp>
        <p:pic>
          <p:nvPicPr>
            <p:cNvPr id="127" name="Picture 126" descr="http://upload.wikimedia.org/wikipedia/commons/thumb/3/36/MRI_head_side.jpg/250px-MRI_head_side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7025" y="4283869"/>
              <a:ext cx="893763" cy="89376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2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DDB44153-7FCA-49B1-9E39-B6C24D73CC64}" type="slidenum">
              <a:rPr lang="he-IL" smtClean="0">
                <a:latin typeface="Calibri" panose="020F0502020204030204" pitchFamily="34" charset="0"/>
              </a:rPr>
              <a:pPr/>
              <a:t>4</a:t>
            </a:fld>
            <a:endParaRPr lang="en-US" smtClean="0">
              <a:latin typeface="Calibri" panose="020F0502020204030204" pitchFamily="34" charset="0"/>
            </a:endParaRPr>
          </a:p>
        </p:txBody>
      </p:sp>
      <p:sp>
        <p:nvSpPr>
          <p:cNvPr id="5124" name="Line 2"/>
          <p:cNvSpPr>
            <a:spLocks noChangeShapeType="1"/>
          </p:cNvSpPr>
          <p:nvPr/>
        </p:nvSpPr>
        <p:spPr bwMode="auto">
          <a:xfrm>
            <a:off x="0" y="1082675"/>
            <a:ext cx="9144000" cy="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5125" name="Rectangle 3"/>
          <p:cNvSpPr>
            <a:spLocks noChangeArrowheads="1"/>
          </p:cNvSpPr>
          <p:nvPr/>
        </p:nvSpPr>
        <p:spPr bwMode="auto">
          <a:xfrm>
            <a:off x="0" y="152400"/>
            <a:ext cx="9024938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US" sz="4000" b="0" dirty="0">
                <a:solidFill>
                  <a:schemeClr val="bg1"/>
                </a:solidFill>
                <a:latin typeface="Calibri Light" panose="020F0302020204030204" pitchFamily="34" charset="0"/>
              </a:rPr>
              <a:t>   </a:t>
            </a:r>
            <a:r>
              <a:rPr lang="en-US" sz="4000" b="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Our Data is Structured</a:t>
            </a:r>
            <a:endParaRPr lang="en-US" sz="4000" b="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5126" name="Line 4"/>
          <p:cNvSpPr>
            <a:spLocks noChangeShapeType="1"/>
          </p:cNvSpPr>
          <p:nvPr/>
        </p:nvSpPr>
        <p:spPr bwMode="auto">
          <a:xfrm>
            <a:off x="3187700" y="4092575"/>
            <a:ext cx="0" cy="708025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5127" name="Line 5"/>
          <p:cNvSpPr>
            <a:spLocks noChangeShapeType="1"/>
          </p:cNvSpPr>
          <p:nvPr/>
        </p:nvSpPr>
        <p:spPr bwMode="auto">
          <a:xfrm>
            <a:off x="1323975" y="2308225"/>
            <a:ext cx="0" cy="2492375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5128" name="Line 6"/>
          <p:cNvSpPr>
            <a:spLocks noChangeShapeType="1"/>
          </p:cNvSpPr>
          <p:nvPr/>
        </p:nvSpPr>
        <p:spPr bwMode="auto">
          <a:xfrm>
            <a:off x="1503363" y="2805113"/>
            <a:ext cx="0" cy="1992312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5129" name="Line 7"/>
          <p:cNvSpPr>
            <a:spLocks noChangeShapeType="1"/>
          </p:cNvSpPr>
          <p:nvPr/>
        </p:nvSpPr>
        <p:spPr bwMode="auto">
          <a:xfrm>
            <a:off x="1690688" y="2590800"/>
            <a:ext cx="0" cy="2219325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5130" name="Line 8"/>
          <p:cNvSpPr>
            <a:spLocks noChangeShapeType="1"/>
          </p:cNvSpPr>
          <p:nvPr/>
        </p:nvSpPr>
        <p:spPr bwMode="auto">
          <a:xfrm>
            <a:off x="2065338" y="2697163"/>
            <a:ext cx="0" cy="2100262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5131" name="Line 9"/>
          <p:cNvSpPr>
            <a:spLocks noChangeShapeType="1"/>
          </p:cNvSpPr>
          <p:nvPr/>
        </p:nvSpPr>
        <p:spPr bwMode="auto">
          <a:xfrm flipH="1">
            <a:off x="2252663" y="2446338"/>
            <a:ext cx="0" cy="2351087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5132" name="Line 10"/>
          <p:cNvSpPr>
            <a:spLocks noChangeShapeType="1"/>
          </p:cNvSpPr>
          <p:nvPr/>
        </p:nvSpPr>
        <p:spPr bwMode="auto">
          <a:xfrm flipH="1">
            <a:off x="2436813" y="4232275"/>
            <a:ext cx="0" cy="576263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5133" name="Line 11"/>
          <p:cNvSpPr>
            <a:spLocks noChangeShapeType="1"/>
          </p:cNvSpPr>
          <p:nvPr/>
        </p:nvSpPr>
        <p:spPr bwMode="auto">
          <a:xfrm flipH="1">
            <a:off x="2632075" y="4446588"/>
            <a:ext cx="0" cy="347662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5134" name="Line 12"/>
          <p:cNvSpPr>
            <a:spLocks noChangeShapeType="1"/>
          </p:cNvSpPr>
          <p:nvPr/>
        </p:nvSpPr>
        <p:spPr bwMode="auto">
          <a:xfrm flipH="1">
            <a:off x="2809875" y="4108450"/>
            <a:ext cx="0" cy="685800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5135" name="Line 13"/>
          <p:cNvSpPr>
            <a:spLocks noChangeShapeType="1"/>
          </p:cNvSpPr>
          <p:nvPr/>
        </p:nvSpPr>
        <p:spPr bwMode="auto">
          <a:xfrm>
            <a:off x="2989263" y="4259263"/>
            <a:ext cx="0" cy="555625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5136" name="Line 14"/>
          <p:cNvSpPr>
            <a:spLocks noChangeShapeType="1"/>
          </p:cNvSpPr>
          <p:nvPr/>
        </p:nvSpPr>
        <p:spPr bwMode="auto">
          <a:xfrm>
            <a:off x="3370263" y="3854450"/>
            <a:ext cx="4762" cy="946150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5137" name="Line 15"/>
          <p:cNvSpPr>
            <a:spLocks noChangeShapeType="1"/>
          </p:cNvSpPr>
          <p:nvPr/>
        </p:nvSpPr>
        <p:spPr bwMode="auto">
          <a:xfrm flipH="1">
            <a:off x="5238750" y="2708275"/>
            <a:ext cx="0" cy="2092325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5138" name="Line 16"/>
          <p:cNvSpPr>
            <a:spLocks noChangeShapeType="1"/>
          </p:cNvSpPr>
          <p:nvPr/>
        </p:nvSpPr>
        <p:spPr bwMode="auto">
          <a:xfrm flipH="1">
            <a:off x="5059363" y="2957513"/>
            <a:ext cx="3175" cy="1839912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5139" name="Line 17"/>
          <p:cNvSpPr>
            <a:spLocks noChangeShapeType="1"/>
          </p:cNvSpPr>
          <p:nvPr/>
        </p:nvSpPr>
        <p:spPr bwMode="auto">
          <a:xfrm flipH="1">
            <a:off x="4872038" y="2590800"/>
            <a:ext cx="0" cy="2219325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5140" name="Line 18"/>
          <p:cNvSpPr>
            <a:spLocks noChangeShapeType="1"/>
          </p:cNvSpPr>
          <p:nvPr/>
        </p:nvSpPr>
        <p:spPr bwMode="auto">
          <a:xfrm flipH="1">
            <a:off x="4683125" y="2917825"/>
            <a:ext cx="0" cy="1893888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5141" name="Line 19"/>
          <p:cNvSpPr>
            <a:spLocks noChangeShapeType="1"/>
          </p:cNvSpPr>
          <p:nvPr/>
        </p:nvSpPr>
        <p:spPr bwMode="auto">
          <a:xfrm flipH="1">
            <a:off x="4497388" y="2697163"/>
            <a:ext cx="0" cy="2100262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5142" name="Line 20"/>
          <p:cNvSpPr>
            <a:spLocks noChangeShapeType="1"/>
          </p:cNvSpPr>
          <p:nvPr/>
        </p:nvSpPr>
        <p:spPr bwMode="auto">
          <a:xfrm>
            <a:off x="4310063" y="2446338"/>
            <a:ext cx="0" cy="2351087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5143" name="Line 21"/>
          <p:cNvSpPr>
            <a:spLocks noChangeShapeType="1"/>
          </p:cNvSpPr>
          <p:nvPr/>
        </p:nvSpPr>
        <p:spPr bwMode="auto">
          <a:xfrm>
            <a:off x="3930650" y="4446588"/>
            <a:ext cx="0" cy="347662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5144" name="Line 22"/>
          <p:cNvSpPr>
            <a:spLocks noChangeShapeType="1"/>
          </p:cNvSpPr>
          <p:nvPr/>
        </p:nvSpPr>
        <p:spPr bwMode="auto">
          <a:xfrm>
            <a:off x="3752850" y="4108450"/>
            <a:ext cx="0" cy="685800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5145" name="Line 23"/>
          <p:cNvSpPr>
            <a:spLocks noChangeShapeType="1"/>
          </p:cNvSpPr>
          <p:nvPr/>
        </p:nvSpPr>
        <p:spPr bwMode="auto">
          <a:xfrm flipH="1">
            <a:off x="3573463" y="4259263"/>
            <a:ext cx="0" cy="555625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5146" name="Line 24"/>
          <p:cNvSpPr>
            <a:spLocks noChangeShapeType="1"/>
          </p:cNvSpPr>
          <p:nvPr/>
        </p:nvSpPr>
        <p:spPr bwMode="auto">
          <a:xfrm flipH="1">
            <a:off x="6369050" y="3265488"/>
            <a:ext cx="0" cy="1547812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5147" name="Line 25"/>
          <p:cNvSpPr>
            <a:spLocks noChangeShapeType="1"/>
          </p:cNvSpPr>
          <p:nvPr/>
        </p:nvSpPr>
        <p:spPr bwMode="auto">
          <a:xfrm flipH="1">
            <a:off x="6526213" y="3071883"/>
            <a:ext cx="0" cy="1858962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5148" name="Line 26"/>
          <p:cNvSpPr>
            <a:spLocks noChangeShapeType="1"/>
          </p:cNvSpPr>
          <p:nvPr/>
        </p:nvSpPr>
        <p:spPr bwMode="auto">
          <a:xfrm flipH="1">
            <a:off x="6002338" y="3151188"/>
            <a:ext cx="0" cy="1671637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5149" name="Line 27"/>
          <p:cNvSpPr>
            <a:spLocks noChangeShapeType="1"/>
          </p:cNvSpPr>
          <p:nvPr/>
        </p:nvSpPr>
        <p:spPr bwMode="auto">
          <a:xfrm flipH="1">
            <a:off x="5627688" y="2709863"/>
            <a:ext cx="0" cy="2100262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5150" name="Line 28"/>
          <p:cNvSpPr>
            <a:spLocks noChangeShapeType="1"/>
          </p:cNvSpPr>
          <p:nvPr/>
        </p:nvSpPr>
        <p:spPr bwMode="auto">
          <a:xfrm>
            <a:off x="5440363" y="3087688"/>
            <a:ext cx="0" cy="1722437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5151" name="Line 29"/>
          <p:cNvSpPr>
            <a:spLocks noChangeShapeType="1"/>
          </p:cNvSpPr>
          <p:nvPr/>
        </p:nvSpPr>
        <p:spPr bwMode="auto">
          <a:xfrm flipH="1">
            <a:off x="7486650" y="2320925"/>
            <a:ext cx="0" cy="2492375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5152" name="Line 30"/>
          <p:cNvSpPr>
            <a:spLocks noChangeShapeType="1"/>
          </p:cNvSpPr>
          <p:nvPr/>
        </p:nvSpPr>
        <p:spPr bwMode="auto">
          <a:xfrm flipH="1">
            <a:off x="7307263" y="2817813"/>
            <a:ext cx="0" cy="1992312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500805" name="Text Box 69"/>
          <p:cNvSpPr txBox="1">
            <a:spLocks noChangeArrowheads="1"/>
          </p:cNvSpPr>
          <p:nvPr/>
        </p:nvSpPr>
        <p:spPr bwMode="auto">
          <a:xfrm>
            <a:off x="8510" y="3963297"/>
            <a:ext cx="5175376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65113" indent="-265113" algn="l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b="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We are surrounded by various </a:t>
            </a: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diverse sources </a:t>
            </a:r>
            <a:r>
              <a:rPr lang="en-US" sz="2000" b="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of massive </a:t>
            </a: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information</a:t>
            </a:r>
            <a:endParaRPr lang="en-US" sz="2000" b="0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265113" indent="-265113" algn="l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Each of these </a:t>
            </a:r>
            <a:r>
              <a:rPr lang="en-US" sz="2000" b="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sources have </a:t>
            </a: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an </a:t>
            </a:r>
            <a:r>
              <a:rPr lang="en-US" sz="2000" b="0" dirty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internal structure, which can be </a:t>
            </a: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exploited</a:t>
            </a:r>
          </a:p>
          <a:p>
            <a:pPr marL="265113" indent="-265113" algn="l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This structure, when identified, is the </a:t>
            </a:r>
            <a:b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</a:b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engine behind our ability to process this data</a:t>
            </a:r>
            <a:endParaRPr lang="en-US" sz="1800" b="0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05" name="Line 8"/>
          <p:cNvSpPr>
            <a:spLocks noChangeShapeType="1"/>
          </p:cNvSpPr>
          <p:nvPr/>
        </p:nvSpPr>
        <p:spPr bwMode="auto">
          <a:xfrm>
            <a:off x="12220038" y="4132711"/>
            <a:ext cx="0" cy="1504291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9pPr>
          </a:lstStyle>
          <a:p>
            <a:pPr algn="ctr"/>
            <a:endParaRPr lang="he-IL">
              <a:latin typeface="Calibri" pitchFamily="34" charset="0"/>
            </a:endParaRPr>
          </a:p>
        </p:txBody>
      </p:sp>
      <p:sp>
        <p:nvSpPr>
          <p:cNvPr id="106" name="Line 9"/>
          <p:cNvSpPr>
            <a:spLocks noChangeShapeType="1"/>
          </p:cNvSpPr>
          <p:nvPr/>
        </p:nvSpPr>
        <p:spPr bwMode="auto">
          <a:xfrm flipH="1">
            <a:off x="12407363" y="3953061"/>
            <a:ext cx="0" cy="1683942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9pPr>
          </a:lstStyle>
          <a:p>
            <a:pPr algn="ctr"/>
            <a:endParaRPr lang="he-IL">
              <a:latin typeface="Calibri" pitchFamily="34" charset="0"/>
            </a:endParaRPr>
          </a:p>
        </p:txBody>
      </p:sp>
      <p:sp>
        <p:nvSpPr>
          <p:cNvPr id="107" name="Line 15"/>
          <p:cNvSpPr>
            <a:spLocks noChangeShapeType="1"/>
          </p:cNvSpPr>
          <p:nvPr/>
        </p:nvSpPr>
        <p:spPr bwMode="auto">
          <a:xfrm flipH="1">
            <a:off x="15393450" y="4141571"/>
            <a:ext cx="0" cy="1498607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9pPr>
          </a:lstStyle>
          <a:p>
            <a:pPr algn="ctr"/>
            <a:endParaRPr lang="he-IL">
              <a:latin typeface="Calibri" pitchFamily="34" charset="0"/>
            </a:endParaRPr>
          </a:p>
        </p:txBody>
      </p:sp>
      <p:sp>
        <p:nvSpPr>
          <p:cNvPr id="108" name="Line 17"/>
          <p:cNvSpPr>
            <a:spLocks noChangeShapeType="1"/>
          </p:cNvSpPr>
          <p:nvPr/>
        </p:nvSpPr>
        <p:spPr bwMode="auto">
          <a:xfrm flipH="1">
            <a:off x="15026738" y="4060134"/>
            <a:ext cx="0" cy="1589569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9pPr>
          </a:lstStyle>
          <a:p>
            <a:pPr algn="ctr"/>
            <a:endParaRPr lang="he-IL">
              <a:latin typeface="Calibri" pitchFamily="34" charset="0"/>
            </a:endParaRPr>
          </a:p>
        </p:txBody>
      </p:sp>
      <p:sp>
        <p:nvSpPr>
          <p:cNvPr id="109" name="Line 19"/>
          <p:cNvSpPr>
            <a:spLocks noChangeShapeType="1"/>
          </p:cNvSpPr>
          <p:nvPr/>
        </p:nvSpPr>
        <p:spPr bwMode="auto">
          <a:xfrm flipH="1">
            <a:off x="14652088" y="4132711"/>
            <a:ext cx="0" cy="1504291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9pPr>
          </a:lstStyle>
          <a:p>
            <a:pPr algn="ctr"/>
            <a:endParaRPr lang="he-IL">
              <a:latin typeface="Calibri" pitchFamily="34" charset="0"/>
            </a:endParaRPr>
          </a:p>
        </p:txBody>
      </p:sp>
      <p:sp>
        <p:nvSpPr>
          <p:cNvPr id="110" name="Line 20"/>
          <p:cNvSpPr>
            <a:spLocks noChangeShapeType="1"/>
          </p:cNvSpPr>
          <p:nvPr/>
        </p:nvSpPr>
        <p:spPr bwMode="auto">
          <a:xfrm>
            <a:off x="14464763" y="3953061"/>
            <a:ext cx="0" cy="1683942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9pPr>
          </a:lstStyle>
          <a:p>
            <a:pPr algn="ctr"/>
            <a:endParaRPr lang="he-IL">
              <a:latin typeface="Calibri" pitchFamily="34" charset="0"/>
            </a:endParaRPr>
          </a:p>
        </p:txBody>
      </p:sp>
      <p:sp>
        <p:nvSpPr>
          <p:cNvPr id="111" name="Line 27"/>
          <p:cNvSpPr>
            <a:spLocks noChangeShapeType="1"/>
          </p:cNvSpPr>
          <p:nvPr/>
        </p:nvSpPr>
        <p:spPr bwMode="auto">
          <a:xfrm flipH="1">
            <a:off x="15782388" y="4145411"/>
            <a:ext cx="0" cy="1504291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>
            <a:defPPr>
              <a:defRPr lang="he-IL"/>
            </a:defPPr>
            <a:lvl1pPr algn="r" rtl="1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1pPr>
            <a:lvl2pPr marL="457200" algn="r" rtl="1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2pPr>
            <a:lvl3pPr marL="914400" algn="r" rtl="1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3pPr>
            <a:lvl4pPr marL="1371600" algn="r" rtl="1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4pPr>
            <a:lvl5pPr marL="1828800" algn="r" rtl="1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ahoma" pitchFamily="34" charset="0"/>
                <a:ea typeface="+mn-ea"/>
                <a:cs typeface="Tahoma" pitchFamily="34" charset="0"/>
              </a:defRPr>
            </a:lvl9pPr>
          </a:lstStyle>
          <a:p>
            <a:pPr algn="ctr"/>
            <a:endParaRPr lang="he-IL">
              <a:latin typeface="Calibri" pitchFamily="34" charset="0"/>
            </a:endParaRPr>
          </a:p>
        </p:txBody>
      </p:sp>
      <p:grpSp>
        <p:nvGrpSpPr>
          <p:cNvPr id="112" name="Group 111"/>
          <p:cNvGrpSpPr>
            <a:grpSpLocks/>
          </p:cNvGrpSpPr>
          <p:nvPr/>
        </p:nvGrpSpPr>
        <p:grpSpPr bwMode="auto">
          <a:xfrm>
            <a:off x="4404659" y="3772913"/>
            <a:ext cx="2262188" cy="1970476"/>
            <a:chOff x="152" y="649"/>
            <a:chExt cx="2000" cy="1733"/>
          </a:xfrm>
        </p:grpSpPr>
        <p:sp>
          <p:nvSpPr>
            <p:cNvPr id="172" name="Rectangle 171"/>
            <p:cNvSpPr>
              <a:spLocks noChangeArrowheads="1"/>
            </p:cNvSpPr>
            <p:nvPr/>
          </p:nvSpPr>
          <p:spPr bwMode="auto">
            <a:xfrm>
              <a:off x="241" y="649"/>
              <a:ext cx="1789" cy="1670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he-IL"/>
              </a:defPPr>
              <a:lvl1pPr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1pPr>
              <a:lvl2pPr marL="4572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2pPr>
              <a:lvl3pPr marL="9144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3pPr>
              <a:lvl4pPr marL="13716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4pPr>
              <a:lvl5pPr marL="18288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5pPr>
              <a:lvl6pPr marL="22860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6pPr>
              <a:lvl7pPr marL="27432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7pPr>
              <a:lvl8pPr marL="32004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8pPr>
              <a:lvl9pPr marL="36576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9pPr>
            </a:lstStyle>
            <a:p>
              <a:pPr algn="ctr"/>
              <a:endParaRPr lang="he-IL">
                <a:latin typeface="Calibri" pitchFamily="34" charset="0"/>
              </a:endParaRPr>
            </a:p>
          </p:txBody>
        </p:sp>
        <p:grpSp>
          <p:nvGrpSpPr>
            <p:cNvPr id="173" name="Group 172"/>
            <p:cNvGrpSpPr>
              <a:grpSpLocks/>
            </p:cNvGrpSpPr>
            <p:nvPr/>
          </p:nvGrpSpPr>
          <p:grpSpPr bwMode="auto">
            <a:xfrm>
              <a:off x="152" y="735"/>
              <a:ext cx="2000" cy="1647"/>
              <a:chOff x="3760" y="2205"/>
              <a:chExt cx="2000" cy="1647"/>
            </a:xfrm>
          </p:grpSpPr>
          <p:pic>
            <p:nvPicPr>
              <p:cNvPr id="174" name="Picture 173" descr="signal1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926" y="2205"/>
                <a:ext cx="1641" cy="13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5" name="Picture 174" descr="womanonphone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5115" y="2313"/>
                <a:ext cx="382" cy="424"/>
              </a:xfrm>
              <a:prstGeom prst="rect">
                <a:avLst/>
              </a:prstGeom>
              <a:noFill/>
              <a:ln w="9525">
                <a:solidFill>
                  <a:schemeClr val="accent2"/>
                </a:solidFill>
                <a:miter lim="800000"/>
                <a:headEnd/>
                <a:tailEnd/>
              </a:ln>
            </p:spPr>
          </p:pic>
          <p:sp>
            <p:nvSpPr>
              <p:cNvPr id="176" name="Text Box 39"/>
              <p:cNvSpPr txBox="1">
                <a:spLocks noChangeArrowheads="1"/>
              </p:cNvSpPr>
              <p:nvPr/>
            </p:nvSpPr>
            <p:spPr bwMode="auto">
              <a:xfrm>
                <a:off x="3760" y="3527"/>
                <a:ext cx="2000" cy="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defPPr>
                  <a:defRPr lang="he-IL"/>
                </a:defPPr>
                <a:lvl1pPr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1pPr>
                <a:lvl2pPr marL="457200"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2pPr>
                <a:lvl3pPr marL="914400"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3pPr>
                <a:lvl4pPr marL="1371600"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4pPr>
                <a:lvl5pPr marL="1828800"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5pPr>
                <a:lvl6pPr marL="22860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6pPr>
                <a:lvl7pPr marL="27432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7pPr>
                <a:lvl8pPr marL="32004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8pPr>
                <a:lvl9pPr marL="36576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800" b="0" dirty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Voice </a:t>
                </a:r>
                <a:r>
                  <a:rPr lang="en-US" sz="1800" b="0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Signals</a:t>
                </a:r>
                <a:endParaRPr lang="en-US" sz="1800" b="0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grpSp>
        <p:nvGrpSpPr>
          <p:cNvPr id="113" name="Group 112"/>
          <p:cNvGrpSpPr>
            <a:grpSpLocks/>
          </p:cNvGrpSpPr>
          <p:nvPr/>
        </p:nvGrpSpPr>
        <p:grpSpPr bwMode="auto">
          <a:xfrm>
            <a:off x="-44765" y="965930"/>
            <a:ext cx="2297573" cy="1781726"/>
            <a:chOff x="3044" y="656"/>
            <a:chExt cx="2093" cy="1567"/>
          </a:xfrm>
        </p:grpSpPr>
        <p:sp>
          <p:nvSpPr>
            <p:cNvPr id="168" name="Rectangle 167"/>
            <p:cNvSpPr>
              <a:spLocks noChangeArrowheads="1"/>
            </p:cNvSpPr>
            <p:nvPr/>
          </p:nvSpPr>
          <p:spPr bwMode="auto">
            <a:xfrm>
              <a:off x="3088" y="675"/>
              <a:ext cx="2049" cy="1548"/>
            </a:xfrm>
            <a:prstGeom prst="rect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he-IL"/>
              </a:defPPr>
              <a:lvl1pPr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1pPr>
              <a:lvl2pPr marL="4572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2pPr>
              <a:lvl3pPr marL="9144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3pPr>
              <a:lvl4pPr marL="13716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4pPr>
              <a:lvl5pPr marL="18288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5pPr>
              <a:lvl6pPr marL="22860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6pPr>
              <a:lvl7pPr marL="27432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7pPr>
              <a:lvl8pPr marL="32004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8pPr>
              <a:lvl9pPr marL="36576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9pPr>
            </a:lstStyle>
            <a:p>
              <a:pPr algn="ctr"/>
              <a:endParaRPr lang="he-IL">
                <a:latin typeface="Calibri" pitchFamily="34" charset="0"/>
              </a:endParaRPr>
            </a:p>
          </p:txBody>
        </p:sp>
        <p:grpSp>
          <p:nvGrpSpPr>
            <p:cNvPr id="169" name="Group 168"/>
            <p:cNvGrpSpPr>
              <a:grpSpLocks/>
            </p:cNvGrpSpPr>
            <p:nvPr/>
          </p:nvGrpSpPr>
          <p:grpSpPr bwMode="auto">
            <a:xfrm>
              <a:off x="3044" y="656"/>
              <a:ext cx="2054" cy="1527"/>
              <a:chOff x="3044" y="656"/>
              <a:chExt cx="2054" cy="1527"/>
            </a:xfrm>
          </p:grpSpPr>
          <p:pic>
            <p:nvPicPr>
              <p:cNvPr id="170" name="Picture 169" descr="MKTFIG2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3120" y="947"/>
                <a:ext cx="1978" cy="12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1" name="Text Box 54"/>
              <p:cNvSpPr txBox="1">
                <a:spLocks noChangeArrowheads="1"/>
              </p:cNvSpPr>
              <p:nvPr/>
            </p:nvSpPr>
            <p:spPr bwMode="auto">
              <a:xfrm>
                <a:off x="3044" y="656"/>
                <a:ext cx="2000" cy="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defPPr>
                  <a:defRPr lang="he-IL"/>
                </a:defPPr>
                <a:lvl1pPr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1pPr>
                <a:lvl2pPr marL="457200"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2pPr>
                <a:lvl3pPr marL="914400"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3pPr>
                <a:lvl4pPr marL="1371600"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4pPr>
                <a:lvl5pPr marL="1828800"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5pPr>
                <a:lvl6pPr marL="22860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6pPr>
                <a:lvl7pPr marL="27432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7pPr>
                <a:lvl8pPr marL="32004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8pPr>
                <a:lvl9pPr marL="36576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800" b="0" dirty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Stock Market</a:t>
                </a:r>
              </a:p>
            </p:txBody>
          </p:sp>
        </p:grpSp>
      </p:grpSp>
      <p:grpSp>
        <p:nvGrpSpPr>
          <p:cNvPr id="116" name="Group 115"/>
          <p:cNvGrpSpPr>
            <a:grpSpLocks/>
          </p:cNvGrpSpPr>
          <p:nvPr/>
        </p:nvGrpSpPr>
        <p:grpSpPr bwMode="auto">
          <a:xfrm>
            <a:off x="3448018" y="990926"/>
            <a:ext cx="2382412" cy="1910211"/>
            <a:chOff x="3625" y="1022"/>
            <a:chExt cx="2000" cy="1680"/>
          </a:xfrm>
        </p:grpSpPr>
        <p:sp>
          <p:nvSpPr>
            <p:cNvPr id="160" name="Rectangle 159"/>
            <p:cNvSpPr>
              <a:spLocks noChangeArrowheads="1"/>
            </p:cNvSpPr>
            <p:nvPr/>
          </p:nvSpPr>
          <p:spPr bwMode="auto">
            <a:xfrm>
              <a:off x="3693" y="1058"/>
              <a:ext cx="1791" cy="1644"/>
            </a:xfrm>
            <a:prstGeom prst="rect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he-IL"/>
              </a:defPPr>
              <a:lvl1pPr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1pPr>
              <a:lvl2pPr marL="4572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2pPr>
              <a:lvl3pPr marL="9144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3pPr>
              <a:lvl4pPr marL="13716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4pPr>
              <a:lvl5pPr marL="18288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5pPr>
              <a:lvl6pPr marL="22860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6pPr>
              <a:lvl7pPr marL="27432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7pPr>
              <a:lvl8pPr marL="32004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8pPr>
              <a:lvl9pPr marL="36576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9pPr>
            </a:lstStyle>
            <a:p>
              <a:pPr algn="ctr"/>
              <a:endParaRPr lang="he-IL">
                <a:latin typeface="Calibri" pitchFamily="34" charset="0"/>
              </a:endParaRPr>
            </a:p>
          </p:txBody>
        </p:sp>
        <p:grpSp>
          <p:nvGrpSpPr>
            <p:cNvPr id="161" name="Group 160"/>
            <p:cNvGrpSpPr>
              <a:grpSpLocks/>
            </p:cNvGrpSpPr>
            <p:nvPr/>
          </p:nvGrpSpPr>
          <p:grpSpPr bwMode="auto">
            <a:xfrm>
              <a:off x="3625" y="1022"/>
              <a:ext cx="2000" cy="1639"/>
              <a:chOff x="3625" y="1022"/>
              <a:chExt cx="2000" cy="1639"/>
            </a:xfrm>
          </p:grpSpPr>
          <p:pic>
            <p:nvPicPr>
              <p:cNvPr id="162" name="Picture 161" descr="heart_rate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3738" y="1306"/>
                <a:ext cx="1702" cy="13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3" name="Text Box 59"/>
              <p:cNvSpPr txBox="1">
                <a:spLocks noChangeArrowheads="1"/>
              </p:cNvSpPr>
              <p:nvPr/>
            </p:nvSpPr>
            <p:spPr bwMode="auto">
              <a:xfrm>
                <a:off x="3625" y="1022"/>
                <a:ext cx="2000" cy="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defPPr>
                  <a:defRPr lang="he-IL"/>
                </a:defPPr>
                <a:lvl1pPr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1pPr>
                <a:lvl2pPr marL="457200"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2pPr>
                <a:lvl3pPr marL="914400"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3pPr>
                <a:lvl4pPr marL="1371600"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4pPr>
                <a:lvl5pPr marL="1828800"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5pPr>
                <a:lvl6pPr marL="22860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6pPr>
                <a:lvl7pPr marL="27432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7pPr>
                <a:lvl8pPr marL="32004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8pPr>
                <a:lvl9pPr marL="36576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800" b="0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Biological Signals</a:t>
                </a:r>
                <a:endParaRPr lang="en-US" sz="1800" b="0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grpSp>
        <p:nvGrpSpPr>
          <p:cNvPr id="117" name="Group 116"/>
          <p:cNvGrpSpPr/>
          <p:nvPr/>
        </p:nvGrpSpPr>
        <p:grpSpPr>
          <a:xfrm>
            <a:off x="104656" y="2052565"/>
            <a:ext cx="2947983" cy="1935657"/>
            <a:chOff x="-1262236" y="3806834"/>
            <a:chExt cx="2262188" cy="1538104"/>
          </a:xfrm>
        </p:grpSpPr>
        <p:sp>
          <p:nvSpPr>
            <p:cNvPr id="157" name="Rectangle 156"/>
            <p:cNvSpPr>
              <a:spLocks noChangeArrowheads="1"/>
            </p:cNvSpPr>
            <p:nvPr/>
          </p:nvSpPr>
          <p:spPr bwMode="auto">
            <a:xfrm>
              <a:off x="-989937" y="3806834"/>
              <a:ext cx="1618046" cy="1441028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he-IL"/>
              </a:defPPr>
              <a:lvl1pPr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1pPr>
              <a:lvl2pPr marL="4572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2pPr>
              <a:lvl3pPr marL="9144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3pPr>
              <a:lvl4pPr marL="13716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4pPr>
              <a:lvl5pPr marL="18288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5pPr>
              <a:lvl6pPr marL="22860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6pPr>
              <a:lvl7pPr marL="27432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7pPr>
              <a:lvl8pPr marL="32004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8pPr>
              <a:lvl9pPr marL="36576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9pPr>
            </a:lstStyle>
            <a:p>
              <a:pPr algn="ctr"/>
              <a:endParaRPr lang="he-IL">
                <a:latin typeface="Calibri" pitchFamily="34" charset="0"/>
              </a:endParaRPr>
            </a:p>
          </p:txBody>
        </p:sp>
        <p:sp>
          <p:nvSpPr>
            <p:cNvPr id="158" name="Text Box 39"/>
            <p:cNvSpPr txBox="1">
              <a:spLocks noChangeArrowheads="1"/>
            </p:cNvSpPr>
            <p:nvPr/>
          </p:nvSpPr>
          <p:spPr bwMode="auto">
            <a:xfrm>
              <a:off x="-1262236" y="4975403"/>
              <a:ext cx="2262188" cy="369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he-IL"/>
              </a:defPPr>
              <a:lvl1pPr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1pPr>
              <a:lvl2pPr marL="4572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2pPr>
              <a:lvl3pPr marL="9144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3pPr>
              <a:lvl4pPr marL="13716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4pPr>
              <a:lvl5pPr marL="18288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5pPr>
              <a:lvl6pPr marL="22860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6pPr>
              <a:lvl7pPr marL="27432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7pPr>
              <a:lvl8pPr marL="32004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8pPr>
              <a:lvl9pPr marL="36576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 b="0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Videos</a:t>
              </a:r>
              <a:endParaRPr lang="en-US" sz="1800" b="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59" name="Picture 158" descr="http://msnbcmedia.msn.com/j/MSNBC/Components/Video/__NEW/nbc_obama_syria_130430.video_620x362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5" r="11443"/>
            <a:stretch/>
          </p:blipFill>
          <p:spPr bwMode="auto">
            <a:xfrm>
              <a:off x="-958131" y="3844900"/>
              <a:ext cx="1557655" cy="11706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8" name="Group 117"/>
          <p:cNvGrpSpPr/>
          <p:nvPr/>
        </p:nvGrpSpPr>
        <p:grpSpPr>
          <a:xfrm>
            <a:off x="1759944" y="866858"/>
            <a:ext cx="2170706" cy="2366933"/>
            <a:chOff x="7076005" y="3015397"/>
            <a:chExt cx="2170706" cy="1986096"/>
          </a:xfrm>
        </p:grpSpPr>
        <p:sp>
          <p:nvSpPr>
            <p:cNvPr id="149" name="Line 29"/>
            <p:cNvSpPr>
              <a:spLocks noChangeShapeType="1"/>
            </p:cNvSpPr>
            <p:nvPr/>
          </p:nvSpPr>
          <p:spPr bwMode="auto">
            <a:xfrm flipH="1">
              <a:off x="8058150" y="3028162"/>
              <a:ext cx="0" cy="1785138"/>
            </a:xfrm>
            <a:prstGeom prst="line">
              <a:avLst/>
            </a:prstGeom>
            <a:noFill/>
            <a:ln w="28575">
              <a:noFill/>
              <a:round/>
              <a:headEnd/>
              <a:tailEnd/>
            </a:ln>
          </p:spPr>
          <p:txBody>
            <a:bodyPr/>
            <a:lstStyle>
              <a:defPPr>
                <a:defRPr lang="he-IL"/>
              </a:defPPr>
              <a:lvl1pPr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1pPr>
              <a:lvl2pPr marL="4572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2pPr>
              <a:lvl3pPr marL="9144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3pPr>
              <a:lvl4pPr marL="13716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4pPr>
              <a:lvl5pPr marL="18288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5pPr>
              <a:lvl6pPr marL="22860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6pPr>
              <a:lvl7pPr marL="27432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7pPr>
              <a:lvl8pPr marL="32004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8pPr>
              <a:lvl9pPr marL="36576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9pPr>
            </a:lstStyle>
            <a:p>
              <a:pPr algn="ctr"/>
              <a:endParaRPr lang="he-IL">
                <a:latin typeface="Calibri" pitchFamily="34" charset="0"/>
              </a:endParaRPr>
            </a:p>
          </p:txBody>
        </p:sp>
        <p:sp>
          <p:nvSpPr>
            <p:cNvPr id="150" name="Line 31"/>
            <p:cNvSpPr>
              <a:spLocks noChangeShapeType="1"/>
            </p:cNvSpPr>
            <p:nvPr/>
          </p:nvSpPr>
          <p:spPr bwMode="auto">
            <a:xfrm flipH="1">
              <a:off x="7691438" y="3213927"/>
              <a:ext cx="0" cy="1608898"/>
            </a:xfrm>
            <a:prstGeom prst="line">
              <a:avLst/>
            </a:prstGeom>
            <a:noFill/>
            <a:ln w="28575">
              <a:noFill/>
              <a:round/>
              <a:headEnd/>
              <a:tailEnd/>
            </a:ln>
          </p:spPr>
          <p:txBody>
            <a:bodyPr/>
            <a:lstStyle>
              <a:defPPr>
                <a:defRPr lang="he-IL"/>
              </a:defPPr>
              <a:lvl1pPr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1pPr>
              <a:lvl2pPr marL="4572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2pPr>
              <a:lvl3pPr marL="9144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3pPr>
              <a:lvl4pPr marL="13716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4pPr>
              <a:lvl5pPr marL="18288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5pPr>
              <a:lvl6pPr marL="22860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6pPr>
              <a:lvl7pPr marL="27432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7pPr>
              <a:lvl8pPr marL="32004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8pPr>
              <a:lvl9pPr marL="36576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9pPr>
            </a:lstStyle>
            <a:p>
              <a:pPr algn="ctr"/>
              <a:endParaRPr lang="he-IL">
                <a:latin typeface="Calibri" pitchFamily="34" charset="0"/>
              </a:endParaRPr>
            </a:p>
          </p:txBody>
        </p:sp>
        <p:sp>
          <p:nvSpPr>
            <p:cNvPr id="151" name="Line 32"/>
            <p:cNvSpPr>
              <a:spLocks noChangeShapeType="1"/>
            </p:cNvSpPr>
            <p:nvPr/>
          </p:nvSpPr>
          <p:spPr bwMode="auto">
            <a:xfrm flipH="1">
              <a:off x="7502525" y="3015397"/>
              <a:ext cx="0" cy="1809016"/>
            </a:xfrm>
            <a:prstGeom prst="line">
              <a:avLst/>
            </a:prstGeom>
            <a:noFill/>
            <a:ln w="28575">
              <a:noFill/>
              <a:round/>
              <a:headEnd/>
              <a:tailEnd/>
            </a:ln>
          </p:spPr>
          <p:txBody>
            <a:bodyPr/>
            <a:lstStyle>
              <a:defPPr>
                <a:defRPr lang="he-IL"/>
              </a:defPPr>
              <a:lvl1pPr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1pPr>
              <a:lvl2pPr marL="4572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2pPr>
              <a:lvl3pPr marL="9144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3pPr>
              <a:lvl4pPr marL="13716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4pPr>
              <a:lvl5pPr marL="18288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5pPr>
              <a:lvl6pPr marL="22860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6pPr>
              <a:lvl7pPr marL="27432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7pPr>
              <a:lvl8pPr marL="32004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8pPr>
              <a:lvl9pPr marL="36576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9pPr>
            </a:lstStyle>
            <a:p>
              <a:pPr algn="ctr"/>
              <a:endParaRPr lang="he-IL">
                <a:latin typeface="Calibri" pitchFamily="34" charset="0"/>
              </a:endParaRPr>
            </a:p>
          </p:txBody>
        </p:sp>
        <p:sp>
          <p:nvSpPr>
            <p:cNvPr id="152" name="Line 33"/>
            <p:cNvSpPr>
              <a:spLocks noChangeShapeType="1"/>
            </p:cNvSpPr>
            <p:nvPr/>
          </p:nvSpPr>
          <p:spPr bwMode="auto">
            <a:xfrm>
              <a:off x="7129463" y="3126183"/>
              <a:ext cx="0" cy="1683942"/>
            </a:xfrm>
            <a:prstGeom prst="line">
              <a:avLst/>
            </a:prstGeom>
            <a:noFill/>
            <a:ln w="28575">
              <a:noFill/>
              <a:round/>
              <a:headEnd/>
              <a:tailEnd/>
            </a:ln>
          </p:spPr>
          <p:txBody>
            <a:bodyPr/>
            <a:lstStyle>
              <a:defPPr>
                <a:defRPr lang="he-IL"/>
              </a:defPPr>
              <a:lvl1pPr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1pPr>
              <a:lvl2pPr marL="4572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2pPr>
              <a:lvl3pPr marL="9144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3pPr>
              <a:lvl4pPr marL="13716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4pPr>
              <a:lvl5pPr marL="18288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5pPr>
              <a:lvl6pPr marL="22860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6pPr>
              <a:lvl7pPr marL="27432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7pPr>
              <a:lvl8pPr marL="32004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8pPr>
              <a:lvl9pPr marL="36576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9pPr>
            </a:lstStyle>
            <a:p>
              <a:pPr algn="ctr"/>
              <a:endParaRPr lang="he-IL">
                <a:latin typeface="Calibri" pitchFamily="34" charset="0"/>
              </a:endParaRPr>
            </a:p>
          </p:txBody>
        </p:sp>
        <p:grpSp>
          <p:nvGrpSpPr>
            <p:cNvPr id="153" name="Group 152"/>
            <p:cNvGrpSpPr/>
            <p:nvPr/>
          </p:nvGrpSpPr>
          <p:grpSpPr>
            <a:xfrm>
              <a:off x="7076005" y="3033148"/>
              <a:ext cx="2170706" cy="1968345"/>
              <a:chOff x="9144000" y="5414566"/>
              <a:chExt cx="2170706" cy="1968345"/>
            </a:xfrm>
          </p:grpSpPr>
          <p:sp>
            <p:nvSpPr>
              <p:cNvPr id="155" name="Rectangle 154"/>
              <p:cNvSpPr>
                <a:spLocks noChangeArrowheads="1"/>
              </p:cNvSpPr>
              <p:nvPr/>
            </p:nvSpPr>
            <p:spPr bwMode="auto">
              <a:xfrm>
                <a:off x="9235902" y="5442490"/>
                <a:ext cx="1943219" cy="1940421"/>
              </a:xfrm>
              <a:prstGeom prst="rect">
                <a:avLst/>
              </a:prstGeom>
              <a:solidFill>
                <a:srgbClr val="3333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he-IL"/>
                </a:defPPr>
                <a:lvl1pPr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1pPr>
                <a:lvl2pPr marL="457200"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2pPr>
                <a:lvl3pPr marL="914400"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3pPr>
                <a:lvl4pPr marL="1371600"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4pPr>
                <a:lvl5pPr marL="1828800"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5pPr>
                <a:lvl6pPr marL="22860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6pPr>
                <a:lvl7pPr marL="27432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7pPr>
                <a:lvl8pPr marL="32004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8pPr>
                <a:lvl9pPr marL="36576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9pPr>
              </a:lstStyle>
              <a:p>
                <a:pPr algn="ctr"/>
                <a:endParaRPr lang="he-IL">
                  <a:latin typeface="Calibri" pitchFamily="34" charset="0"/>
                </a:endParaRPr>
              </a:p>
            </p:txBody>
          </p:sp>
          <p:sp>
            <p:nvSpPr>
              <p:cNvPr id="156" name="Text Box 39"/>
              <p:cNvSpPr txBox="1">
                <a:spLocks noChangeArrowheads="1"/>
              </p:cNvSpPr>
              <p:nvPr/>
            </p:nvSpPr>
            <p:spPr bwMode="auto">
              <a:xfrm>
                <a:off x="9144000" y="5414566"/>
                <a:ext cx="2170706" cy="3695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defPPr>
                  <a:defRPr lang="he-IL"/>
                </a:defPPr>
                <a:lvl1pPr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1pPr>
                <a:lvl2pPr marL="457200"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2pPr>
                <a:lvl3pPr marL="914400"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3pPr>
                <a:lvl4pPr marL="1371600"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4pPr>
                <a:lvl5pPr marL="1828800"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5pPr>
                <a:lvl6pPr marL="22860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6pPr>
                <a:lvl7pPr marL="27432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7pPr>
                <a:lvl8pPr marL="32004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8pPr>
                <a:lvl9pPr marL="36576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800" b="0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Text Documents</a:t>
                </a:r>
                <a:endParaRPr lang="en-US" sz="1800" b="0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pic>
          <p:nvPicPr>
            <p:cNvPr id="154" name="Picture 153" descr="http://ist.uwaterloo.ca/security/howto/2005-12-20/ldapbrowser.gif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1269" y="3382454"/>
              <a:ext cx="1861461" cy="1569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0" name="Group 119"/>
          <p:cNvGrpSpPr>
            <a:grpSpLocks/>
          </p:cNvGrpSpPr>
          <p:nvPr/>
        </p:nvGrpSpPr>
        <p:grpSpPr bwMode="auto">
          <a:xfrm>
            <a:off x="2028826" y="1989234"/>
            <a:ext cx="2203386" cy="1778316"/>
            <a:chOff x="2257" y="1065"/>
            <a:chExt cx="2000" cy="1564"/>
          </a:xfrm>
        </p:grpSpPr>
        <p:sp>
          <p:nvSpPr>
            <p:cNvPr id="141" name="Rectangle 140"/>
            <p:cNvSpPr>
              <a:spLocks noChangeArrowheads="1"/>
            </p:cNvSpPr>
            <p:nvPr/>
          </p:nvSpPr>
          <p:spPr bwMode="auto">
            <a:xfrm>
              <a:off x="2394" y="1065"/>
              <a:ext cx="1718" cy="1540"/>
            </a:xfrm>
            <a:prstGeom prst="rect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he-IL"/>
              </a:defPPr>
              <a:lvl1pPr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1pPr>
              <a:lvl2pPr marL="4572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2pPr>
              <a:lvl3pPr marL="9144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3pPr>
              <a:lvl4pPr marL="13716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4pPr>
              <a:lvl5pPr marL="18288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5pPr>
              <a:lvl6pPr marL="22860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6pPr>
              <a:lvl7pPr marL="27432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7pPr>
              <a:lvl8pPr marL="32004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8pPr>
              <a:lvl9pPr marL="36576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9pPr>
            </a:lstStyle>
            <a:p>
              <a:pPr algn="ctr"/>
              <a:endParaRPr lang="he-IL">
                <a:latin typeface="Calibri" pitchFamily="34" charset="0"/>
              </a:endParaRPr>
            </a:p>
          </p:txBody>
        </p:sp>
        <p:grpSp>
          <p:nvGrpSpPr>
            <p:cNvPr id="142" name="Group 141"/>
            <p:cNvGrpSpPr>
              <a:grpSpLocks/>
            </p:cNvGrpSpPr>
            <p:nvPr/>
          </p:nvGrpSpPr>
          <p:grpSpPr bwMode="auto">
            <a:xfrm>
              <a:off x="2257" y="1101"/>
              <a:ext cx="2000" cy="1528"/>
              <a:chOff x="3788" y="784"/>
              <a:chExt cx="2000" cy="1528"/>
            </a:xfrm>
          </p:grpSpPr>
          <p:pic>
            <p:nvPicPr>
              <p:cNvPr id="143" name="Picture 142" descr="titan_flow_500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3960" y="784"/>
                <a:ext cx="1642" cy="1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4" name="Text Box 44"/>
              <p:cNvSpPr txBox="1">
                <a:spLocks noChangeArrowheads="1"/>
              </p:cNvSpPr>
              <p:nvPr/>
            </p:nvSpPr>
            <p:spPr bwMode="auto">
              <a:xfrm>
                <a:off x="3788" y="1987"/>
                <a:ext cx="2000" cy="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defPPr>
                  <a:defRPr lang="he-IL"/>
                </a:defPPr>
                <a:lvl1pPr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1pPr>
                <a:lvl2pPr marL="457200"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2pPr>
                <a:lvl3pPr marL="914400"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3pPr>
                <a:lvl4pPr marL="1371600"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4pPr>
                <a:lvl5pPr marL="1828800"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5pPr>
                <a:lvl6pPr marL="22860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6pPr>
                <a:lvl7pPr marL="27432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7pPr>
                <a:lvl8pPr marL="32004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8pPr>
                <a:lvl9pPr marL="36576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800" b="0" dirty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Radar Imaging</a:t>
                </a:r>
              </a:p>
            </p:txBody>
          </p:sp>
        </p:grpSp>
      </p:grpSp>
      <p:grpSp>
        <p:nvGrpSpPr>
          <p:cNvPr id="121" name="Group 120"/>
          <p:cNvGrpSpPr/>
          <p:nvPr/>
        </p:nvGrpSpPr>
        <p:grpSpPr>
          <a:xfrm>
            <a:off x="5456430" y="620024"/>
            <a:ext cx="2197661" cy="1558869"/>
            <a:chOff x="-2908928" y="3818889"/>
            <a:chExt cx="2197661" cy="1558869"/>
          </a:xfrm>
        </p:grpSpPr>
        <p:sp>
          <p:nvSpPr>
            <p:cNvPr id="138" name="Rectangle 137"/>
            <p:cNvSpPr>
              <a:spLocks noChangeArrowheads="1"/>
            </p:cNvSpPr>
            <p:nvPr/>
          </p:nvSpPr>
          <p:spPr bwMode="auto">
            <a:xfrm>
              <a:off x="-2908927" y="3859821"/>
              <a:ext cx="2161447" cy="1517937"/>
            </a:xfrm>
            <a:prstGeom prst="rect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he-IL"/>
              </a:defPPr>
              <a:lvl1pPr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1pPr>
              <a:lvl2pPr marL="4572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2pPr>
              <a:lvl3pPr marL="9144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3pPr>
              <a:lvl4pPr marL="13716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4pPr>
              <a:lvl5pPr marL="18288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5pPr>
              <a:lvl6pPr marL="22860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6pPr>
              <a:lvl7pPr marL="27432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7pPr>
              <a:lvl8pPr marL="32004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8pPr>
              <a:lvl9pPr marL="36576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9pPr>
            </a:lstStyle>
            <a:p>
              <a:pPr algn="ctr"/>
              <a:endParaRPr lang="he-IL">
                <a:latin typeface="Calibri" pitchFamily="34" charset="0"/>
              </a:endParaRPr>
            </a:p>
          </p:txBody>
        </p:sp>
        <p:sp>
          <p:nvSpPr>
            <p:cNvPr id="139" name="Text Box 59"/>
            <p:cNvSpPr txBox="1">
              <a:spLocks noChangeArrowheads="1"/>
            </p:cNvSpPr>
            <p:nvPr/>
          </p:nvSpPr>
          <p:spPr bwMode="auto">
            <a:xfrm>
              <a:off x="-2908928" y="3818889"/>
              <a:ext cx="2197661" cy="369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he-IL"/>
              </a:defPPr>
              <a:lvl1pPr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1pPr>
              <a:lvl2pPr marL="4572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2pPr>
              <a:lvl3pPr marL="9144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3pPr>
              <a:lvl4pPr marL="13716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4pPr>
              <a:lvl5pPr marL="18288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5pPr>
              <a:lvl6pPr marL="22860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6pPr>
              <a:lvl7pPr marL="27432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7pPr>
              <a:lvl8pPr marL="32004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8pPr>
              <a:lvl9pPr marL="36576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 b="0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Matrix Data</a:t>
              </a:r>
              <a:endParaRPr lang="en-US" sz="1800" b="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40" name="Picture 139" descr="http://4.bp.blogspot.com/_0ZCyAOBrUtA/Su-tu_If04I/AAAAAAAADaE/bfr2O5qNE2A/s320/data_matrix.png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67" t="7995" r="9505" b="12528"/>
            <a:stretch/>
          </p:blipFill>
          <p:spPr bwMode="auto">
            <a:xfrm>
              <a:off x="-2824686" y="4157652"/>
              <a:ext cx="2001439" cy="1145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2" name="Group 121"/>
          <p:cNvGrpSpPr/>
          <p:nvPr/>
        </p:nvGrpSpPr>
        <p:grpSpPr>
          <a:xfrm>
            <a:off x="5113623" y="2032276"/>
            <a:ext cx="2382412" cy="2578887"/>
            <a:chOff x="-2792150" y="1023422"/>
            <a:chExt cx="2382412" cy="2578887"/>
          </a:xfrm>
        </p:grpSpPr>
        <p:sp>
          <p:nvSpPr>
            <p:cNvPr id="135" name="Rectangle 134"/>
            <p:cNvSpPr>
              <a:spLocks noChangeArrowheads="1"/>
            </p:cNvSpPr>
            <p:nvPr/>
          </p:nvSpPr>
          <p:spPr bwMode="auto">
            <a:xfrm>
              <a:off x="-2607398" y="1064354"/>
              <a:ext cx="1928388" cy="2537955"/>
            </a:xfrm>
            <a:prstGeom prst="rect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he-IL"/>
              </a:defPPr>
              <a:lvl1pPr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1pPr>
              <a:lvl2pPr marL="4572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2pPr>
              <a:lvl3pPr marL="9144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3pPr>
              <a:lvl4pPr marL="13716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4pPr>
              <a:lvl5pPr marL="18288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5pPr>
              <a:lvl6pPr marL="22860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6pPr>
              <a:lvl7pPr marL="27432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7pPr>
              <a:lvl8pPr marL="32004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8pPr>
              <a:lvl9pPr marL="36576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9pPr>
            </a:lstStyle>
            <a:p>
              <a:pPr algn="ctr"/>
              <a:endParaRPr lang="he-IL">
                <a:latin typeface="Calibri" pitchFamily="34" charset="0"/>
              </a:endParaRPr>
            </a:p>
          </p:txBody>
        </p:sp>
        <p:sp>
          <p:nvSpPr>
            <p:cNvPr id="136" name="Text Box 59"/>
            <p:cNvSpPr txBox="1">
              <a:spLocks noChangeArrowheads="1"/>
            </p:cNvSpPr>
            <p:nvPr/>
          </p:nvSpPr>
          <p:spPr bwMode="auto">
            <a:xfrm>
              <a:off x="-2792150" y="1023422"/>
              <a:ext cx="2382412" cy="3695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he-IL"/>
              </a:defPPr>
              <a:lvl1pPr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1pPr>
              <a:lvl2pPr marL="4572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2pPr>
              <a:lvl3pPr marL="9144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3pPr>
              <a:lvl4pPr marL="13716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4pPr>
              <a:lvl5pPr marL="18288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5pPr>
              <a:lvl6pPr marL="22860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6pPr>
              <a:lvl7pPr marL="27432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7pPr>
              <a:lvl8pPr marL="32004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8pPr>
              <a:lvl9pPr marL="36576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en-US" sz="1800" b="0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     Social Networks</a:t>
              </a:r>
              <a:endParaRPr lang="en-US" sz="1800" b="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pic>
          <p:nvPicPr>
            <p:cNvPr id="137" name="Picture 136" descr="http://www.orgnet.com/email.gif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5" t="3835" r="8413" b="3879"/>
            <a:stretch/>
          </p:blipFill>
          <p:spPr bwMode="auto">
            <a:xfrm>
              <a:off x="-2541367" y="1336279"/>
              <a:ext cx="1793888" cy="22131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3" name="Group 122"/>
          <p:cNvGrpSpPr>
            <a:grpSpLocks/>
          </p:cNvGrpSpPr>
          <p:nvPr/>
        </p:nvGrpSpPr>
        <p:grpSpPr bwMode="auto">
          <a:xfrm>
            <a:off x="6873665" y="2437654"/>
            <a:ext cx="2049798" cy="2022779"/>
            <a:chOff x="519" y="2552"/>
            <a:chExt cx="1539" cy="1779"/>
          </a:xfrm>
        </p:grpSpPr>
        <p:sp>
          <p:nvSpPr>
            <p:cNvPr id="132" name="Rectangle 131"/>
            <p:cNvSpPr>
              <a:spLocks noChangeArrowheads="1"/>
            </p:cNvSpPr>
            <p:nvPr/>
          </p:nvSpPr>
          <p:spPr bwMode="auto">
            <a:xfrm>
              <a:off x="659" y="2552"/>
              <a:ext cx="1258" cy="1710"/>
            </a:xfrm>
            <a:prstGeom prst="rect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he-IL"/>
              </a:defPPr>
              <a:lvl1pPr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1pPr>
              <a:lvl2pPr marL="4572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2pPr>
              <a:lvl3pPr marL="9144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3pPr>
              <a:lvl4pPr marL="13716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4pPr>
              <a:lvl5pPr marL="18288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5pPr>
              <a:lvl6pPr marL="22860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6pPr>
              <a:lvl7pPr marL="27432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7pPr>
              <a:lvl8pPr marL="32004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8pPr>
              <a:lvl9pPr marL="36576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9pPr>
            </a:lstStyle>
            <a:p>
              <a:pPr algn="ctr"/>
              <a:endParaRPr lang="he-IL">
                <a:latin typeface="Calibri" pitchFamily="34" charset="0"/>
              </a:endParaRPr>
            </a:p>
          </p:txBody>
        </p:sp>
        <p:pic>
          <p:nvPicPr>
            <p:cNvPr id="133" name="Picture 132" descr="D-Netz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99" y="2591"/>
              <a:ext cx="1186" cy="1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4" name="Text Box 68"/>
            <p:cNvSpPr txBox="1">
              <a:spLocks noChangeArrowheads="1"/>
            </p:cNvSpPr>
            <p:nvPr/>
          </p:nvSpPr>
          <p:spPr bwMode="auto">
            <a:xfrm>
              <a:off x="519" y="4006"/>
              <a:ext cx="1539" cy="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he-IL"/>
              </a:defPPr>
              <a:lvl1pPr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1pPr>
              <a:lvl2pPr marL="4572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2pPr>
              <a:lvl3pPr marL="9144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3pPr>
              <a:lvl4pPr marL="13716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4pPr>
              <a:lvl5pPr marL="18288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5pPr>
              <a:lvl6pPr marL="22860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6pPr>
              <a:lvl7pPr marL="27432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7pPr>
              <a:lvl8pPr marL="32004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8pPr>
              <a:lvl9pPr marL="36576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 b="0" dirty="0" smtClean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Traffic info</a:t>
              </a:r>
              <a:endParaRPr lang="en-US" sz="1800" b="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7132487" y="277491"/>
            <a:ext cx="3101462" cy="2382420"/>
            <a:chOff x="-775903" y="3015462"/>
            <a:chExt cx="3101462" cy="2382420"/>
          </a:xfrm>
        </p:grpSpPr>
        <p:sp>
          <p:nvSpPr>
            <p:cNvPr id="180" name="Line 5"/>
            <p:cNvSpPr>
              <a:spLocks noChangeShapeType="1"/>
            </p:cNvSpPr>
            <p:nvPr/>
          </p:nvSpPr>
          <p:spPr bwMode="auto">
            <a:xfrm>
              <a:off x="1958846" y="3015462"/>
              <a:ext cx="0" cy="1785138"/>
            </a:xfrm>
            <a:prstGeom prst="line">
              <a:avLst/>
            </a:prstGeom>
            <a:noFill/>
            <a:ln w="28575">
              <a:noFill/>
              <a:round/>
              <a:headEnd/>
              <a:tailEnd/>
            </a:ln>
          </p:spPr>
          <p:txBody>
            <a:bodyPr/>
            <a:lstStyle>
              <a:defPPr>
                <a:defRPr lang="he-IL"/>
              </a:defPPr>
              <a:lvl1pPr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1pPr>
              <a:lvl2pPr marL="4572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2pPr>
              <a:lvl3pPr marL="9144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3pPr>
              <a:lvl4pPr marL="13716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4pPr>
              <a:lvl5pPr marL="18288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5pPr>
              <a:lvl6pPr marL="22860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6pPr>
              <a:lvl7pPr marL="27432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7pPr>
              <a:lvl8pPr marL="32004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8pPr>
              <a:lvl9pPr marL="36576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9pPr>
            </a:lstStyle>
            <a:p>
              <a:pPr algn="ctr"/>
              <a:endParaRPr lang="he-IL">
                <a:latin typeface="Calibri" pitchFamily="34" charset="0"/>
              </a:endParaRPr>
            </a:p>
          </p:txBody>
        </p:sp>
        <p:sp>
          <p:nvSpPr>
            <p:cNvPr id="181" name="Line 7"/>
            <p:cNvSpPr>
              <a:spLocks noChangeShapeType="1"/>
            </p:cNvSpPr>
            <p:nvPr/>
          </p:nvSpPr>
          <p:spPr bwMode="auto">
            <a:xfrm>
              <a:off x="2325559" y="3220556"/>
              <a:ext cx="0" cy="1589569"/>
            </a:xfrm>
            <a:prstGeom prst="line">
              <a:avLst/>
            </a:prstGeom>
            <a:noFill/>
            <a:ln w="28575">
              <a:noFill/>
              <a:round/>
              <a:headEnd/>
              <a:tailEnd/>
            </a:ln>
          </p:spPr>
          <p:txBody>
            <a:bodyPr/>
            <a:lstStyle>
              <a:defPPr>
                <a:defRPr lang="he-IL"/>
              </a:defPPr>
              <a:lvl1pPr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1pPr>
              <a:lvl2pPr marL="4572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2pPr>
              <a:lvl3pPr marL="9144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3pPr>
              <a:lvl4pPr marL="13716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4pPr>
              <a:lvl5pPr marL="18288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5pPr>
              <a:lvl6pPr marL="22860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6pPr>
              <a:lvl7pPr marL="27432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7pPr>
              <a:lvl8pPr marL="32004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8pPr>
              <a:lvl9pPr marL="36576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9pPr>
            </a:lstStyle>
            <a:p>
              <a:pPr algn="ctr"/>
              <a:endParaRPr lang="he-IL">
                <a:latin typeface="Calibri" pitchFamily="34" charset="0"/>
              </a:endParaRPr>
            </a:p>
          </p:txBody>
        </p:sp>
        <p:grpSp>
          <p:nvGrpSpPr>
            <p:cNvPr id="182" name="Group 181"/>
            <p:cNvGrpSpPr/>
            <p:nvPr/>
          </p:nvGrpSpPr>
          <p:grpSpPr>
            <a:xfrm>
              <a:off x="-775903" y="3598002"/>
              <a:ext cx="2064874" cy="1799880"/>
              <a:chOff x="8637794" y="3215275"/>
              <a:chExt cx="1806710" cy="1493660"/>
            </a:xfrm>
          </p:grpSpPr>
          <p:sp>
            <p:nvSpPr>
              <p:cNvPr id="184" name="Rectangle 183"/>
              <p:cNvSpPr>
                <a:spLocks noChangeArrowheads="1"/>
              </p:cNvSpPr>
              <p:nvPr/>
            </p:nvSpPr>
            <p:spPr bwMode="auto">
              <a:xfrm>
                <a:off x="8661069" y="3215275"/>
                <a:ext cx="1783435" cy="1493659"/>
              </a:xfrm>
              <a:prstGeom prst="rect">
                <a:avLst/>
              </a:prstGeom>
              <a:solidFill>
                <a:srgbClr val="3333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defPPr>
                  <a:defRPr lang="he-IL"/>
                </a:defPPr>
                <a:lvl1pPr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1pPr>
                <a:lvl2pPr marL="457200"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2pPr>
                <a:lvl3pPr marL="914400"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3pPr>
                <a:lvl4pPr marL="1371600"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4pPr>
                <a:lvl5pPr marL="1828800"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5pPr>
                <a:lvl6pPr marL="22860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6pPr>
                <a:lvl7pPr marL="27432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7pPr>
                <a:lvl8pPr marL="32004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8pPr>
                <a:lvl9pPr marL="36576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9pPr>
              </a:lstStyle>
              <a:p>
                <a:pPr algn="ctr"/>
                <a:endParaRPr lang="he-IL">
                  <a:latin typeface="Calibri" pitchFamily="34" charset="0"/>
                </a:endParaRPr>
              </a:p>
            </p:txBody>
          </p:sp>
          <p:sp>
            <p:nvSpPr>
              <p:cNvPr id="185" name="Text Box 39"/>
              <p:cNvSpPr txBox="1">
                <a:spLocks noChangeArrowheads="1"/>
              </p:cNvSpPr>
              <p:nvPr/>
            </p:nvSpPr>
            <p:spPr bwMode="auto">
              <a:xfrm>
                <a:off x="8637794" y="4402439"/>
                <a:ext cx="1728818" cy="3064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defPPr>
                  <a:defRPr lang="he-IL"/>
                </a:defPPr>
                <a:lvl1pPr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1pPr>
                <a:lvl2pPr marL="457200"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2pPr>
                <a:lvl3pPr marL="914400"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3pPr>
                <a:lvl4pPr marL="1371600"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4pPr>
                <a:lvl5pPr marL="1828800"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5pPr>
                <a:lvl6pPr marL="22860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6pPr>
                <a:lvl7pPr marL="27432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7pPr>
                <a:lvl8pPr marL="32004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8pPr>
                <a:lvl9pPr marL="36576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800" b="0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Seismic Data</a:t>
                </a:r>
                <a:endParaRPr lang="en-US" sz="1800" b="0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  <p:pic>
          <p:nvPicPr>
            <p:cNvPr id="183" name="Picture 182" descr="Volume_Imagin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70372" y="3658823"/>
              <a:ext cx="1842873" cy="13858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5" name="Group 114"/>
          <p:cNvGrpSpPr>
            <a:grpSpLocks/>
          </p:cNvGrpSpPr>
          <p:nvPr/>
        </p:nvGrpSpPr>
        <p:grpSpPr bwMode="auto">
          <a:xfrm>
            <a:off x="3683592" y="2412715"/>
            <a:ext cx="2044660" cy="1578199"/>
            <a:chOff x="3908" y="1428"/>
            <a:chExt cx="1779" cy="1388"/>
          </a:xfrm>
        </p:grpSpPr>
        <p:sp>
          <p:nvSpPr>
            <p:cNvPr id="164" name="Rectangle 163"/>
            <p:cNvSpPr>
              <a:spLocks noChangeArrowheads="1"/>
            </p:cNvSpPr>
            <p:nvPr/>
          </p:nvSpPr>
          <p:spPr bwMode="auto">
            <a:xfrm>
              <a:off x="4122" y="1452"/>
              <a:ext cx="1381" cy="1364"/>
            </a:xfrm>
            <a:prstGeom prst="rect">
              <a:avLst/>
            </a:prstGeom>
            <a:solidFill>
              <a:srgbClr val="C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defPPr>
                <a:defRPr lang="he-IL"/>
              </a:defPPr>
              <a:lvl1pPr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1pPr>
              <a:lvl2pPr marL="4572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2pPr>
              <a:lvl3pPr marL="9144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3pPr>
              <a:lvl4pPr marL="13716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4pPr>
              <a:lvl5pPr marL="1828800" algn="r" rtl="1" fontAlgn="base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5pPr>
              <a:lvl6pPr marL="22860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6pPr>
              <a:lvl7pPr marL="27432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7pPr>
              <a:lvl8pPr marL="32004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8pPr>
              <a:lvl9pPr marL="3657600" algn="l" defTabSz="914400" rtl="0" eaLnBrk="1" latinLnBrk="0" hangingPunct="1">
                <a:defRPr sz="3200" kern="1200">
                  <a:solidFill>
                    <a:schemeClr val="tx1"/>
                  </a:solidFill>
                  <a:latin typeface="Tahoma" pitchFamily="34" charset="0"/>
                  <a:ea typeface="+mn-ea"/>
                  <a:cs typeface="Tahoma" pitchFamily="34" charset="0"/>
                </a:defRPr>
              </a:lvl9pPr>
            </a:lstStyle>
            <a:p>
              <a:pPr algn="ctr"/>
              <a:endParaRPr lang="he-IL">
                <a:latin typeface="Calibri" pitchFamily="34" charset="0"/>
              </a:endParaRPr>
            </a:p>
          </p:txBody>
        </p:sp>
        <p:grpSp>
          <p:nvGrpSpPr>
            <p:cNvPr id="165" name="Group 164"/>
            <p:cNvGrpSpPr>
              <a:grpSpLocks/>
            </p:cNvGrpSpPr>
            <p:nvPr/>
          </p:nvGrpSpPr>
          <p:grpSpPr bwMode="auto">
            <a:xfrm>
              <a:off x="3908" y="1428"/>
              <a:ext cx="1779" cy="1349"/>
              <a:chOff x="552" y="1934"/>
              <a:chExt cx="1779" cy="1349"/>
            </a:xfrm>
          </p:grpSpPr>
          <p:pic>
            <p:nvPicPr>
              <p:cNvPr id="166" name="Picture 165"/>
              <p:cNvPicPr>
                <a:picLocks noChangeAspect="1"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807" y="2250"/>
                <a:ext cx="1309" cy="1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7" name="Text Box 49"/>
              <p:cNvSpPr txBox="1">
                <a:spLocks noChangeArrowheads="1"/>
              </p:cNvSpPr>
              <p:nvPr/>
            </p:nvSpPr>
            <p:spPr bwMode="auto">
              <a:xfrm>
                <a:off x="552" y="1934"/>
                <a:ext cx="1779" cy="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defPPr>
                  <a:defRPr lang="he-IL"/>
                </a:defPPr>
                <a:lvl1pPr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1pPr>
                <a:lvl2pPr marL="457200"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2pPr>
                <a:lvl3pPr marL="914400"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3pPr>
                <a:lvl4pPr marL="1371600"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4pPr>
                <a:lvl5pPr marL="1828800" algn="r" rtl="1" fontAlgn="base">
                  <a:spcBef>
                    <a:spcPct val="0"/>
                  </a:spcBef>
                  <a:spcAft>
                    <a:spcPct val="0"/>
                  </a:spcAft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5pPr>
                <a:lvl6pPr marL="22860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6pPr>
                <a:lvl7pPr marL="27432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7pPr>
                <a:lvl8pPr marL="32004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8pPr>
                <a:lvl9pPr marL="3657600" algn="l" defTabSz="914400" rtl="0" eaLnBrk="1" latinLnBrk="0" hangingPunct="1">
                  <a:defRPr sz="3200" kern="1200">
                    <a:solidFill>
                      <a:schemeClr val="tx1"/>
                    </a:solidFill>
                    <a:latin typeface="Tahoma" pitchFamily="34" charset="0"/>
                    <a:ea typeface="+mn-ea"/>
                    <a:cs typeface="Tahoma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sz="1800" b="0" dirty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Still </a:t>
                </a:r>
                <a:r>
                  <a:rPr lang="en-US" sz="1800" b="0" dirty="0" smtClean="0">
                    <a:solidFill>
                      <a:schemeClr val="bg1"/>
                    </a:solidFill>
                    <a:latin typeface="Calibri" pitchFamily="34" charset="0"/>
                    <a:cs typeface="Calibri" pitchFamily="34" charset="0"/>
                  </a:rPr>
                  <a:t>Images</a:t>
                </a:r>
                <a:endParaRPr lang="en-US" sz="1800" b="0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sp>
        <p:nvSpPr>
          <p:cNvPr id="11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88963" y="6175375"/>
            <a:ext cx="4108450" cy="6826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Vardan Papyan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Computer-Science Department	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The Technion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235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8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8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8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0805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630982" y="4446142"/>
            <a:ext cx="3333750" cy="1381125"/>
            <a:chOff x="2895600" y="4698681"/>
            <a:chExt cx="3333750" cy="138112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38700" y="5119366"/>
              <a:ext cx="1190753" cy="81472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59022" y="5128891"/>
              <a:ext cx="1190753" cy="81472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D1C24"/>
                </a:clrFrom>
                <a:clrTo>
                  <a:srgbClr val="ED1C24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895600" y="4698681"/>
              <a:ext cx="3333750" cy="1381125"/>
            </a:xfrm>
            <a:prstGeom prst="rect">
              <a:avLst/>
            </a:prstGeom>
          </p:spPr>
        </p:pic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CSC and CNN</a:t>
            </a:r>
            <a:endParaRPr lang="he-IL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11372" y="1299585"/>
            <a:ext cx="8306686" cy="3655187"/>
          </a:xfrm>
        </p:spPr>
        <p:txBody>
          <a:bodyPr>
            <a:normAutofit/>
          </a:bodyPr>
          <a:lstStyle/>
          <a:p>
            <a:pPr algn="l" rtl="0">
              <a:buFont typeface="Courier New" panose="02070309020205020404" pitchFamily="49" charset="0"/>
              <a:buChar char="o"/>
            </a:pPr>
            <a:r>
              <a:rPr lang="en-US" sz="2400" dirty="0"/>
              <a:t>There is </a:t>
            </a:r>
            <a:r>
              <a:rPr lang="en-US" sz="2400" dirty="0" smtClean="0"/>
              <a:t>a rough </a:t>
            </a:r>
            <a:r>
              <a:rPr lang="en-US" sz="2400" dirty="0"/>
              <a:t>analogy between CSC and CNN:</a:t>
            </a:r>
          </a:p>
          <a:p>
            <a:pPr marL="903288" lvl="2" indent="-446088" algn="l" rtl="0">
              <a:buFont typeface="Wingdings" panose="05000000000000000000" pitchFamily="2" charset="2"/>
              <a:buChar char="§"/>
            </a:pPr>
            <a:r>
              <a:rPr lang="en-US" sz="2400" dirty="0"/>
              <a:t>Convolutional structure</a:t>
            </a:r>
          </a:p>
          <a:p>
            <a:pPr marL="903288" lvl="2" indent="-446088" algn="l" rtl="0">
              <a:buFont typeface="Wingdings" panose="05000000000000000000" pitchFamily="2" charset="2"/>
              <a:buChar char="§"/>
            </a:pPr>
            <a:r>
              <a:rPr lang="en-US" sz="2400" dirty="0"/>
              <a:t>Data driven models</a:t>
            </a:r>
          </a:p>
          <a:p>
            <a:pPr marL="903288" lvl="2" indent="-446088" algn="l" rtl="0">
              <a:buFont typeface="Wingdings" panose="05000000000000000000" pitchFamily="2" charset="2"/>
              <a:buChar char="§"/>
            </a:pPr>
            <a:r>
              <a:rPr lang="en-US" sz="2400" dirty="0" err="1"/>
              <a:t>ReLU</a:t>
            </a:r>
            <a:r>
              <a:rPr lang="en-US" sz="2400" dirty="0"/>
              <a:t> is a </a:t>
            </a:r>
            <a:r>
              <a:rPr lang="en-US" sz="2400" dirty="0" err="1"/>
              <a:t>sparsifying</a:t>
            </a:r>
            <a:r>
              <a:rPr lang="en-US" sz="2400" dirty="0"/>
              <a:t> </a:t>
            </a:r>
            <a:r>
              <a:rPr lang="en-US" sz="2400" dirty="0" smtClean="0"/>
              <a:t>operator</a:t>
            </a:r>
          </a:p>
          <a:p>
            <a:pPr marL="457200" lvl="2" indent="0" algn="l" rtl="0">
              <a:buNone/>
            </a:pPr>
            <a:endParaRPr lang="en-US" sz="1050" dirty="0"/>
          </a:p>
          <a:p>
            <a:pPr algn="l" rtl="0">
              <a:buFont typeface="Courier New" panose="02070309020205020404" pitchFamily="49" charset="0"/>
              <a:buChar char="o"/>
            </a:pPr>
            <a:r>
              <a:rPr lang="en-US" sz="2400" dirty="0"/>
              <a:t>We </a:t>
            </a:r>
            <a:r>
              <a:rPr lang="en-US" sz="2400" dirty="0" smtClean="0"/>
              <a:t>shall now propose </a:t>
            </a:r>
            <a:r>
              <a:rPr lang="en-US" sz="2400" dirty="0"/>
              <a:t>a principled way to analyze </a:t>
            </a:r>
            <a:r>
              <a:rPr lang="en-US" sz="2400" dirty="0" smtClean="0"/>
              <a:t>CNN</a:t>
            </a:r>
          </a:p>
          <a:p>
            <a:pPr algn="l" rtl="0">
              <a:buFont typeface="Courier New" panose="02070309020205020404" pitchFamily="49" charset="0"/>
              <a:buChar char="o"/>
            </a:pPr>
            <a:endParaRPr lang="en-US" sz="1050" dirty="0"/>
          </a:p>
          <a:p>
            <a:pPr algn="l" rtl="0">
              <a:buFont typeface="Courier New" panose="02070309020205020404" pitchFamily="49" charset="0"/>
              <a:buChar char="o"/>
            </a:pPr>
            <a:r>
              <a:rPr lang="en-US" sz="2400" dirty="0"/>
              <a:t>But first, a </a:t>
            </a:r>
            <a:r>
              <a:rPr lang="en-US" sz="2400" dirty="0" smtClean="0"/>
              <a:t>brief </a:t>
            </a:r>
            <a:r>
              <a:rPr lang="en-US" sz="2400" dirty="0"/>
              <a:t>review of CNN…</a:t>
            </a:r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7113588" y="6238875"/>
            <a:ext cx="1905000" cy="457200"/>
          </a:xfrm>
          <a:noFill/>
        </p:spPr>
        <p:txBody>
          <a:bodyPr anchor="t" anchorCtr="0"/>
          <a:lstStyle/>
          <a:p>
            <a:pPr algn="r"/>
            <a:r>
              <a:rPr lang="he-IL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41</a:t>
            </a:r>
            <a:endParaRPr lang="en-US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01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Picture 189"/>
          <p:cNvPicPr>
            <a:picLocks noChangeAspect="1"/>
          </p:cNvPicPr>
          <p:nvPr/>
        </p:nvPicPr>
        <p:blipFill rotWithShape="1">
          <a:blip r:embed="rId2"/>
          <a:srcRect l="12178" t="4780" r="12436" b="9719"/>
          <a:stretch/>
        </p:blipFill>
        <p:spPr>
          <a:xfrm>
            <a:off x="5164668" y="1825324"/>
            <a:ext cx="2362200" cy="2339340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</p:pic>
      <p:pic>
        <p:nvPicPr>
          <p:cNvPr id="191" name="Picture 190"/>
          <p:cNvPicPr>
            <a:picLocks noChangeAspect="1"/>
          </p:cNvPicPr>
          <p:nvPr/>
        </p:nvPicPr>
        <p:blipFill rotWithShape="1">
          <a:blip r:embed="rId3"/>
          <a:srcRect l="12178" t="5058" r="12436" b="9997"/>
          <a:stretch/>
        </p:blipFill>
        <p:spPr>
          <a:xfrm>
            <a:off x="5164668" y="1832944"/>
            <a:ext cx="2362200" cy="2324100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</p:pic>
      <p:pic>
        <p:nvPicPr>
          <p:cNvPr id="192" name="Picture 191"/>
          <p:cNvPicPr>
            <a:picLocks noChangeAspect="1"/>
          </p:cNvPicPr>
          <p:nvPr/>
        </p:nvPicPr>
        <p:blipFill rotWithShape="1">
          <a:blip r:embed="rId4"/>
          <a:srcRect l="11821" t="5021" r="12550" b="9756"/>
          <a:stretch/>
        </p:blipFill>
        <p:spPr>
          <a:xfrm>
            <a:off x="5255931" y="1861516"/>
            <a:ext cx="2369820" cy="2331720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</p:pic>
      <p:pic>
        <p:nvPicPr>
          <p:cNvPr id="193" name="Picture 192"/>
          <p:cNvPicPr>
            <a:picLocks noChangeAspect="1"/>
          </p:cNvPicPr>
          <p:nvPr/>
        </p:nvPicPr>
        <p:blipFill rotWithShape="1">
          <a:blip r:embed="rId5"/>
          <a:srcRect l="11942" t="4686" r="12671" b="9811"/>
          <a:stretch/>
        </p:blipFill>
        <p:spPr>
          <a:xfrm>
            <a:off x="5354814" y="1875325"/>
            <a:ext cx="2362200" cy="2339341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</p:pic>
      <p:pic>
        <p:nvPicPr>
          <p:cNvPr id="194" name="Picture 193"/>
          <p:cNvPicPr>
            <a:picLocks noChangeAspect="1"/>
          </p:cNvPicPr>
          <p:nvPr/>
        </p:nvPicPr>
        <p:blipFill rotWithShape="1">
          <a:blip r:embed="rId6"/>
          <a:srcRect l="12065" t="4463" r="12307" b="9756"/>
          <a:stretch/>
        </p:blipFill>
        <p:spPr>
          <a:xfrm>
            <a:off x="5446077" y="1884853"/>
            <a:ext cx="2369820" cy="2346960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</p:pic>
      <p:pic>
        <p:nvPicPr>
          <p:cNvPr id="185" name="Picture 184"/>
          <p:cNvPicPr>
            <a:picLocks noChangeAspect="1"/>
          </p:cNvPicPr>
          <p:nvPr/>
        </p:nvPicPr>
        <p:blipFill rotWithShape="1">
          <a:blip r:embed="rId7"/>
          <a:srcRect l="12293" t="4710" r="12590" b="9609"/>
          <a:stretch/>
        </p:blipFill>
        <p:spPr>
          <a:xfrm>
            <a:off x="3001861" y="1761036"/>
            <a:ext cx="2349512" cy="2340000"/>
          </a:xfrm>
          <a:prstGeom prst="rect">
            <a:avLst/>
          </a:prstGeom>
          <a:ln w="12700">
            <a:solidFill>
              <a:schemeClr val="tx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</p:pic>
      <p:pic>
        <p:nvPicPr>
          <p:cNvPr id="186" name="Picture 185"/>
          <p:cNvPicPr>
            <a:picLocks noChangeAspect="1"/>
          </p:cNvPicPr>
          <p:nvPr/>
        </p:nvPicPr>
        <p:blipFill rotWithShape="1">
          <a:blip r:embed="rId8"/>
          <a:srcRect l="12472" t="4363" r="12350" b="9724"/>
          <a:stretch/>
        </p:blipFill>
        <p:spPr>
          <a:xfrm>
            <a:off x="3010435" y="1751511"/>
            <a:ext cx="2345135" cy="2340000"/>
          </a:xfrm>
          <a:prstGeom prst="rect">
            <a:avLst/>
          </a:prstGeom>
          <a:ln w="12700">
            <a:solidFill>
              <a:schemeClr val="tx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</p:pic>
      <p:pic>
        <p:nvPicPr>
          <p:cNvPr id="187" name="Picture 186"/>
          <p:cNvPicPr>
            <a:picLocks noChangeAspect="1"/>
          </p:cNvPicPr>
          <p:nvPr/>
        </p:nvPicPr>
        <p:blipFill rotWithShape="1">
          <a:blip r:embed="rId9"/>
          <a:srcRect l="12471" t="4316" r="12106" b="10257"/>
          <a:stretch/>
        </p:blipFill>
        <p:spPr>
          <a:xfrm>
            <a:off x="3109090" y="1777703"/>
            <a:ext cx="2366078" cy="2340000"/>
          </a:xfrm>
          <a:prstGeom prst="rect">
            <a:avLst/>
          </a:prstGeom>
          <a:ln w="12700">
            <a:solidFill>
              <a:schemeClr val="tx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</p:pic>
      <p:pic>
        <p:nvPicPr>
          <p:cNvPr id="188" name="Picture 187"/>
          <p:cNvPicPr>
            <a:picLocks noChangeAspect="1"/>
          </p:cNvPicPr>
          <p:nvPr/>
        </p:nvPicPr>
        <p:blipFill rotWithShape="1">
          <a:blip r:embed="rId10"/>
          <a:srcRect l="12258" t="4452" r="12320" b="9518"/>
          <a:stretch/>
        </p:blipFill>
        <p:spPr>
          <a:xfrm>
            <a:off x="3233190" y="1808656"/>
            <a:ext cx="2349474" cy="2340000"/>
          </a:xfrm>
          <a:prstGeom prst="rect">
            <a:avLst/>
          </a:prstGeom>
          <a:ln w="12700">
            <a:solidFill>
              <a:schemeClr val="tx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</p:pic>
      <p:pic>
        <p:nvPicPr>
          <p:cNvPr id="189" name="Picture 188"/>
          <p:cNvPicPr>
            <a:picLocks noChangeAspect="1"/>
          </p:cNvPicPr>
          <p:nvPr/>
        </p:nvPicPr>
        <p:blipFill rotWithShape="1">
          <a:blip r:embed="rId11"/>
          <a:srcRect l="12258" t="4412" r="12624" b="8513"/>
          <a:stretch/>
        </p:blipFill>
        <p:spPr>
          <a:xfrm>
            <a:off x="3340380" y="1834861"/>
            <a:ext cx="2311919" cy="2340000"/>
          </a:xfrm>
          <a:prstGeom prst="rect">
            <a:avLst/>
          </a:prstGeom>
          <a:ln w="12700">
            <a:solidFill>
              <a:schemeClr val="tx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8586" y="1760041"/>
            <a:ext cx="2379529" cy="2379529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isometricRightUp">
              <a:rot lat="1380000" lon="18000000" rev="0"/>
            </a:camera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CNN</a:t>
            </a:r>
            <a:endParaRPr lang="he-IL" dirty="0"/>
          </a:p>
        </p:txBody>
      </p:sp>
      <p:sp>
        <p:nvSpPr>
          <p:cNvPr id="19" name="Rectangle 18"/>
          <p:cNvSpPr/>
          <p:nvPr/>
        </p:nvSpPr>
        <p:spPr>
          <a:xfrm flipV="1">
            <a:off x="6289342" y="1777772"/>
            <a:ext cx="234000" cy="2139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45465" y="1766870"/>
            <a:ext cx="234000" cy="2143719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171309" y="2088240"/>
            <a:ext cx="234000" cy="2143719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13051" y="1923831"/>
            <a:ext cx="234000" cy="2143719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 flipV="1">
            <a:off x="6531084" y="1613363"/>
            <a:ext cx="234000" cy="2139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698476" y="2409918"/>
            <a:ext cx="234000" cy="2143719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 dirty="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98476" y="2267248"/>
            <a:ext cx="234000" cy="23457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 dirty="0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 flipV="1">
            <a:off x="5816509" y="2099450"/>
            <a:ext cx="234000" cy="2139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 dirty="0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818298" y="4142031"/>
            <a:ext cx="234000" cy="277719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 dirty="0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937507" y="2242654"/>
            <a:ext cx="234000" cy="2143719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 dirty="0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937507" y="2099984"/>
            <a:ext cx="234000" cy="23457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flipV="1">
            <a:off x="6055540" y="1932186"/>
            <a:ext cx="234000" cy="2139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057329" y="3974767"/>
            <a:ext cx="234000" cy="277719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171309" y="1945570"/>
            <a:ext cx="234000" cy="23457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 dirty="0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291131" y="3820353"/>
            <a:ext cx="234000" cy="277719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 dirty="0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413051" y="1781161"/>
            <a:ext cx="234000" cy="23457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 dirty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532873" y="3655944"/>
            <a:ext cx="234000" cy="277719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645465" y="1615654"/>
            <a:ext cx="234000" cy="23457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 flipV="1">
            <a:off x="6763498" y="1447856"/>
            <a:ext cx="234000" cy="2139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 dirty="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6765287" y="3490437"/>
            <a:ext cx="234000" cy="277719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 dirty="0">
              <a:solidFill>
                <a:prstClr val="white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 flipV="1">
            <a:off x="3992456" y="4146713"/>
            <a:ext cx="1947765" cy="265330"/>
            <a:chOff x="767066" y="2159947"/>
            <a:chExt cx="1947765" cy="265330"/>
          </a:xfrm>
        </p:grpSpPr>
        <p:cxnSp>
          <p:nvCxnSpPr>
            <p:cNvPr id="40" name="Straight Connector 39"/>
            <p:cNvCxnSpPr/>
            <p:nvPr/>
          </p:nvCxnSpPr>
          <p:spPr>
            <a:xfrm flipV="1">
              <a:off x="816480" y="2319270"/>
              <a:ext cx="1898351" cy="3596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V="1">
              <a:off x="932197" y="2317997"/>
              <a:ext cx="1782107" cy="10728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816480" y="2159947"/>
              <a:ext cx="1897824" cy="160596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925726" y="2231144"/>
              <a:ext cx="1787305" cy="8632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/>
            <p:cNvSpPr/>
            <p:nvPr/>
          </p:nvSpPr>
          <p:spPr>
            <a:xfrm>
              <a:off x="767066" y="2188272"/>
              <a:ext cx="216000" cy="216000"/>
            </a:xfrm>
            <a:prstGeom prst="rect">
              <a:avLst/>
            </a:prstGeom>
            <a:solidFill>
              <a:srgbClr val="FF5050">
                <a:alpha val="41000"/>
              </a:srgbClr>
            </a:solidFill>
            <a:ln>
              <a:noFill/>
            </a:ln>
            <a:scene3d>
              <a:camera prst="orthographicFront">
                <a:rot lat="1380000" lon="18000000" rev="0"/>
              </a:camera>
              <a:lightRig rig="threePt" dir="t"/>
            </a:scene3d>
            <a:sp3d>
              <a:bevelB w="0" h="381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867280" y="2236444"/>
            <a:ext cx="1947765" cy="270136"/>
            <a:chOff x="767066" y="2156195"/>
            <a:chExt cx="1947765" cy="270136"/>
          </a:xfrm>
        </p:grpSpPr>
        <p:cxnSp>
          <p:nvCxnSpPr>
            <p:cNvPr id="46" name="Straight Connector 45"/>
            <p:cNvCxnSpPr/>
            <p:nvPr/>
          </p:nvCxnSpPr>
          <p:spPr>
            <a:xfrm flipV="1">
              <a:off x="919871" y="2319270"/>
              <a:ext cx="1794960" cy="4310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822951" y="2317997"/>
              <a:ext cx="1891353" cy="10833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919871" y="2156195"/>
              <a:ext cx="1794433" cy="16434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822951" y="2233623"/>
              <a:ext cx="1890080" cy="83847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/>
            <p:cNvSpPr/>
            <p:nvPr/>
          </p:nvSpPr>
          <p:spPr>
            <a:xfrm>
              <a:off x="767066" y="2188272"/>
              <a:ext cx="216000" cy="216000"/>
            </a:xfrm>
            <a:prstGeom prst="rect">
              <a:avLst/>
            </a:prstGeom>
            <a:solidFill>
              <a:srgbClr val="FF5050">
                <a:alpha val="41000"/>
              </a:srgbClr>
            </a:solidFill>
            <a:ln>
              <a:noFill/>
            </a:ln>
            <a:scene3d>
              <a:camera prst="orthographicFront">
                <a:rot lat="1380000" lon="18000000" rev="0"/>
              </a:camera>
              <a:lightRig rig="threePt" dir="t"/>
            </a:scene3d>
            <a:sp3d>
              <a:bevelB w="0" h="381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 flipV="1">
            <a:off x="4231487" y="3979449"/>
            <a:ext cx="1947765" cy="265330"/>
            <a:chOff x="767066" y="2159947"/>
            <a:chExt cx="1947765" cy="265330"/>
          </a:xfrm>
        </p:grpSpPr>
        <p:cxnSp>
          <p:nvCxnSpPr>
            <p:cNvPr id="52" name="Straight Connector 51"/>
            <p:cNvCxnSpPr/>
            <p:nvPr/>
          </p:nvCxnSpPr>
          <p:spPr>
            <a:xfrm flipV="1">
              <a:off x="816480" y="2319270"/>
              <a:ext cx="1898351" cy="3596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932197" y="2317997"/>
              <a:ext cx="1782107" cy="10728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816480" y="2159947"/>
              <a:ext cx="1897824" cy="160596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925726" y="2231144"/>
              <a:ext cx="1787305" cy="8632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/>
            <p:cNvSpPr/>
            <p:nvPr/>
          </p:nvSpPr>
          <p:spPr>
            <a:xfrm>
              <a:off x="767066" y="2188272"/>
              <a:ext cx="216000" cy="216000"/>
            </a:xfrm>
            <a:prstGeom prst="rect">
              <a:avLst/>
            </a:prstGeom>
            <a:solidFill>
              <a:srgbClr val="FF5050">
                <a:alpha val="41000"/>
              </a:srgbClr>
            </a:solidFill>
            <a:ln>
              <a:noFill/>
            </a:ln>
            <a:scene3d>
              <a:camera prst="orthographicFront">
                <a:rot lat="1380000" lon="18000000" rev="0"/>
              </a:camera>
              <a:lightRig rig="threePt" dir="t"/>
            </a:scene3d>
            <a:sp3d>
              <a:bevelB w="0" h="381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4106311" y="2069180"/>
            <a:ext cx="1947765" cy="270136"/>
            <a:chOff x="767066" y="2156195"/>
            <a:chExt cx="1947765" cy="270136"/>
          </a:xfrm>
        </p:grpSpPr>
        <p:cxnSp>
          <p:nvCxnSpPr>
            <p:cNvPr id="58" name="Straight Connector 57"/>
            <p:cNvCxnSpPr/>
            <p:nvPr/>
          </p:nvCxnSpPr>
          <p:spPr>
            <a:xfrm flipV="1">
              <a:off x="919871" y="2319270"/>
              <a:ext cx="1794960" cy="4310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822951" y="2317997"/>
              <a:ext cx="1891353" cy="10833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919871" y="2156195"/>
              <a:ext cx="1794433" cy="16434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822951" y="2233623"/>
              <a:ext cx="1890080" cy="83847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/>
            <p:cNvSpPr/>
            <p:nvPr/>
          </p:nvSpPr>
          <p:spPr>
            <a:xfrm>
              <a:off x="767066" y="2188272"/>
              <a:ext cx="216000" cy="216000"/>
            </a:xfrm>
            <a:prstGeom prst="rect">
              <a:avLst/>
            </a:prstGeom>
            <a:solidFill>
              <a:srgbClr val="FF5050">
                <a:alpha val="41000"/>
              </a:srgbClr>
            </a:solidFill>
            <a:ln>
              <a:noFill/>
            </a:ln>
            <a:scene3d>
              <a:camera prst="orthographicFront">
                <a:rot lat="1380000" lon="18000000" rev="0"/>
              </a:camera>
              <a:lightRig rig="threePt" dir="t"/>
            </a:scene3d>
            <a:sp3d>
              <a:bevelB w="0" h="381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 flipV="1">
            <a:off x="4465289" y="3825035"/>
            <a:ext cx="1947765" cy="265330"/>
            <a:chOff x="767066" y="2159947"/>
            <a:chExt cx="1947765" cy="265330"/>
          </a:xfrm>
        </p:grpSpPr>
        <p:cxnSp>
          <p:nvCxnSpPr>
            <p:cNvPr id="64" name="Straight Connector 63"/>
            <p:cNvCxnSpPr/>
            <p:nvPr/>
          </p:nvCxnSpPr>
          <p:spPr>
            <a:xfrm flipV="1">
              <a:off x="816480" y="2319270"/>
              <a:ext cx="1898351" cy="3596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flipV="1">
              <a:off x="932197" y="2317997"/>
              <a:ext cx="1782107" cy="10728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816480" y="2159947"/>
              <a:ext cx="1897824" cy="160596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925726" y="2231144"/>
              <a:ext cx="1787305" cy="8632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ectangle 67"/>
            <p:cNvSpPr/>
            <p:nvPr/>
          </p:nvSpPr>
          <p:spPr>
            <a:xfrm>
              <a:off x="767066" y="2188272"/>
              <a:ext cx="216000" cy="216000"/>
            </a:xfrm>
            <a:prstGeom prst="rect">
              <a:avLst/>
            </a:prstGeom>
            <a:solidFill>
              <a:srgbClr val="FF5050">
                <a:alpha val="41000"/>
              </a:srgbClr>
            </a:solidFill>
            <a:ln>
              <a:noFill/>
            </a:ln>
            <a:scene3d>
              <a:camera prst="orthographicFront">
                <a:rot lat="1380000" lon="18000000" rev="0"/>
              </a:camera>
              <a:lightRig rig="threePt" dir="t"/>
            </a:scene3d>
            <a:sp3d>
              <a:bevelB w="0" h="381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340113" y="1914766"/>
            <a:ext cx="1947765" cy="270136"/>
            <a:chOff x="767066" y="2156195"/>
            <a:chExt cx="1947765" cy="270136"/>
          </a:xfrm>
        </p:grpSpPr>
        <p:cxnSp>
          <p:nvCxnSpPr>
            <p:cNvPr id="70" name="Straight Connector 69"/>
            <p:cNvCxnSpPr/>
            <p:nvPr/>
          </p:nvCxnSpPr>
          <p:spPr>
            <a:xfrm flipV="1">
              <a:off x="919871" y="2319270"/>
              <a:ext cx="1794960" cy="4310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822951" y="2317997"/>
              <a:ext cx="1891353" cy="10833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919871" y="2156195"/>
              <a:ext cx="1794433" cy="16434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822951" y="2233623"/>
              <a:ext cx="1890080" cy="83847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73"/>
            <p:cNvSpPr/>
            <p:nvPr/>
          </p:nvSpPr>
          <p:spPr>
            <a:xfrm>
              <a:off x="767066" y="2188272"/>
              <a:ext cx="216000" cy="216000"/>
            </a:xfrm>
            <a:prstGeom prst="rect">
              <a:avLst/>
            </a:prstGeom>
            <a:solidFill>
              <a:srgbClr val="FF5050">
                <a:alpha val="41000"/>
              </a:srgbClr>
            </a:solidFill>
            <a:ln>
              <a:noFill/>
            </a:ln>
            <a:scene3d>
              <a:camera prst="orthographicFront">
                <a:rot lat="1380000" lon="18000000" rev="0"/>
              </a:camera>
              <a:lightRig rig="threePt" dir="t"/>
            </a:scene3d>
            <a:sp3d>
              <a:bevelB w="0" h="381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75" name="Group 74"/>
          <p:cNvGrpSpPr/>
          <p:nvPr/>
        </p:nvGrpSpPr>
        <p:grpSpPr>
          <a:xfrm flipV="1">
            <a:off x="4707031" y="3660626"/>
            <a:ext cx="1947765" cy="265330"/>
            <a:chOff x="767066" y="2159947"/>
            <a:chExt cx="1947765" cy="265330"/>
          </a:xfrm>
        </p:grpSpPr>
        <p:cxnSp>
          <p:nvCxnSpPr>
            <p:cNvPr id="76" name="Straight Connector 75"/>
            <p:cNvCxnSpPr/>
            <p:nvPr/>
          </p:nvCxnSpPr>
          <p:spPr>
            <a:xfrm flipV="1">
              <a:off x="816480" y="2319270"/>
              <a:ext cx="1898351" cy="3596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932197" y="2317997"/>
              <a:ext cx="1782107" cy="10728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816480" y="2159947"/>
              <a:ext cx="1897824" cy="160596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925726" y="2231144"/>
              <a:ext cx="1787305" cy="8632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79"/>
            <p:cNvSpPr/>
            <p:nvPr/>
          </p:nvSpPr>
          <p:spPr>
            <a:xfrm>
              <a:off x="767066" y="2188272"/>
              <a:ext cx="216000" cy="216000"/>
            </a:xfrm>
            <a:prstGeom prst="rect">
              <a:avLst/>
            </a:prstGeom>
            <a:solidFill>
              <a:srgbClr val="FF5050">
                <a:alpha val="41000"/>
              </a:srgbClr>
            </a:solidFill>
            <a:ln>
              <a:noFill/>
            </a:ln>
            <a:scene3d>
              <a:camera prst="orthographicFront">
                <a:rot lat="1380000" lon="18000000" rev="0"/>
              </a:camera>
              <a:lightRig rig="threePt" dir="t"/>
            </a:scene3d>
            <a:sp3d>
              <a:bevelB w="0" h="381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4581855" y="1750357"/>
            <a:ext cx="1947765" cy="270136"/>
            <a:chOff x="767066" y="2156195"/>
            <a:chExt cx="1947765" cy="270136"/>
          </a:xfrm>
        </p:grpSpPr>
        <p:cxnSp>
          <p:nvCxnSpPr>
            <p:cNvPr id="82" name="Straight Connector 81"/>
            <p:cNvCxnSpPr/>
            <p:nvPr/>
          </p:nvCxnSpPr>
          <p:spPr>
            <a:xfrm flipV="1">
              <a:off x="919871" y="2319270"/>
              <a:ext cx="1794960" cy="4310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V="1">
              <a:off x="822951" y="2317997"/>
              <a:ext cx="1891353" cy="10833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919871" y="2156195"/>
              <a:ext cx="1794433" cy="16434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822951" y="2233623"/>
              <a:ext cx="1890080" cy="83847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ectangle 85"/>
            <p:cNvSpPr/>
            <p:nvPr/>
          </p:nvSpPr>
          <p:spPr>
            <a:xfrm>
              <a:off x="767066" y="2188272"/>
              <a:ext cx="216000" cy="216000"/>
            </a:xfrm>
            <a:prstGeom prst="rect">
              <a:avLst/>
            </a:prstGeom>
            <a:solidFill>
              <a:srgbClr val="FF5050">
                <a:alpha val="41000"/>
              </a:srgbClr>
            </a:solidFill>
            <a:ln>
              <a:noFill/>
            </a:ln>
            <a:scene3d>
              <a:camera prst="orthographicFront">
                <a:rot lat="1380000" lon="18000000" rev="0"/>
              </a:camera>
              <a:lightRig rig="threePt" dir="t"/>
            </a:scene3d>
            <a:sp3d>
              <a:bevelB w="0" h="381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 flipV="1">
            <a:off x="4917220" y="3504644"/>
            <a:ext cx="1947765" cy="265330"/>
            <a:chOff x="767066" y="2159947"/>
            <a:chExt cx="1947765" cy="265330"/>
          </a:xfrm>
        </p:grpSpPr>
        <p:cxnSp>
          <p:nvCxnSpPr>
            <p:cNvPr id="88" name="Straight Connector 87"/>
            <p:cNvCxnSpPr/>
            <p:nvPr/>
          </p:nvCxnSpPr>
          <p:spPr>
            <a:xfrm flipV="1">
              <a:off x="816480" y="2319270"/>
              <a:ext cx="1898351" cy="3596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V="1">
              <a:off x="932197" y="2317997"/>
              <a:ext cx="1782107" cy="10728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816480" y="2159947"/>
              <a:ext cx="1897824" cy="160596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925726" y="2231144"/>
              <a:ext cx="1787305" cy="8632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Rectangle 91"/>
            <p:cNvSpPr/>
            <p:nvPr/>
          </p:nvSpPr>
          <p:spPr>
            <a:xfrm>
              <a:off x="767066" y="2188272"/>
              <a:ext cx="216000" cy="216000"/>
            </a:xfrm>
            <a:prstGeom prst="rect">
              <a:avLst/>
            </a:prstGeom>
            <a:solidFill>
              <a:srgbClr val="FF5050">
                <a:alpha val="41000"/>
              </a:srgbClr>
            </a:solidFill>
            <a:ln>
              <a:noFill/>
            </a:ln>
            <a:scene3d>
              <a:camera prst="orthographicFront">
                <a:rot lat="1380000" lon="18000000" rev="0"/>
              </a:camera>
              <a:lightRig rig="threePt" dir="t"/>
            </a:scene3d>
            <a:sp3d>
              <a:bevelB w="0" h="381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4823794" y="1594375"/>
            <a:ext cx="1947765" cy="270136"/>
            <a:chOff x="767066" y="2156195"/>
            <a:chExt cx="1947765" cy="270136"/>
          </a:xfrm>
        </p:grpSpPr>
        <p:cxnSp>
          <p:nvCxnSpPr>
            <p:cNvPr id="94" name="Straight Connector 93"/>
            <p:cNvCxnSpPr/>
            <p:nvPr/>
          </p:nvCxnSpPr>
          <p:spPr>
            <a:xfrm flipV="1">
              <a:off x="919871" y="2319270"/>
              <a:ext cx="1794960" cy="4310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flipV="1">
              <a:off x="822951" y="2317997"/>
              <a:ext cx="1891353" cy="10833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919871" y="2156195"/>
              <a:ext cx="1794433" cy="16434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822951" y="2233623"/>
              <a:ext cx="1890080" cy="83847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Rectangle 97"/>
            <p:cNvSpPr/>
            <p:nvPr/>
          </p:nvSpPr>
          <p:spPr>
            <a:xfrm>
              <a:off x="767066" y="2188272"/>
              <a:ext cx="216000" cy="216000"/>
            </a:xfrm>
            <a:prstGeom prst="rect">
              <a:avLst/>
            </a:prstGeom>
            <a:solidFill>
              <a:srgbClr val="FF5050">
                <a:alpha val="41000"/>
              </a:srgbClr>
            </a:solidFill>
            <a:ln>
              <a:noFill/>
            </a:ln>
            <a:scene3d>
              <a:camera prst="orthographicFront">
                <a:rot lat="1380000" lon="18000000" rev="0"/>
              </a:camera>
              <a:lightRig rig="threePt" dir="t"/>
            </a:scene3d>
            <a:sp3d>
              <a:bevelB w="0" h="381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white"/>
                </a:solidFill>
              </a:endParaRPr>
            </a:p>
          </p:txBody>
        </p:sp>
      </p:grpSp>
      <p:sp>
        <p:nvSpPr>
          <p:cNvPr id="99" name="Rectangle 98"/>
          <p:cNvSpPr/>
          <p:nvPr/>
        </p:nvSpPr>
        <p:spPr>
          <a:xfrm flipV="1">
            <a:off x="4120569" y="1702412"/>
            <a:ext cx="234000" cy="2139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 dirty="0">
              <a:solidFill>
                <a:prstClr val="white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4476692" y="1691510"/>
            <a:ext cx="234000" cy="2143719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 dirty="0">
              <a:solidFill>
                <a:prstClr val="white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4002536" y="2012880"/>
            <a:ext cx="234000" cy="2143719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 dirty="0">
              <a:solidFill>
                <a:prstClr val="white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4244278" y="1848471"/>
            <a:ext cx="234000" cy="2143719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 dirty="0">
              <a:solidFill>
                <a:prstClr val="white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 flipV="1">
            <a:off x="4362311" y="1538003"/>
            <a:ext cx="234000" cy="2139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 dirty="0">
              <a:solidFill>
                <a:prstClr val="white"/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3529703" y="2334558"/>
            <a:ext cx="234000" cy="2143719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 dirty="0">
              <a:solidFill>
                <a:prstClr val="white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3529703" y="2191888"/>
            <a:ext cx="234000" cy="23457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 dirty="0">
              <a:solidFill>
                <a:prstClr val="white"/>
              </a:solidFill>
            </a:endParaRPr>
          </a:p>
        </p:txBody>
      </p:sp>
      <p:sp>
        <p:nvSpPr>
          <p:cNvPr id="106" name="Rectangle 105"/>
          <p:cNvSpPr/>
          <p:nvPr/>
        </p:nvSpPr>
        <p:spPr>
          <a:xfrm flipV="1">
            <a:off x="3647736" y="2024090"/>
            <a:ext cx="234000" cy="2139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 dirty="0">
              <a:solidFill>
                <a:prstClr val="white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3649525" y="4066671"/>
            <a:ext cx="234000" cy="277719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 dirty="0">
              <a:solidFill>
                <a:prstClr val="white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3768734" y="2167294"/>
            <a:ext cx="234000" cy="2143719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 dirty="0">
              <a:solidFill>
                <a:prstClr val="white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3768734" y="2024624"/>
            <a:ext cx="234000" cy="23457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 dirty="0">
              <a:solidFill>
                <a:prstClr val="white"/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 flipV="1">
            <a:off x="3886767" y="1856826"/>
            <a:ext cx="234000" cy="2139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 dirty="0">
              <a:solidFill>
                <a:prstClr val="white"/>
              </a:solidFill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3888556" y="3899407"/>
            <a:ext cx="234000" cy="277719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 dirty="0">
              <a:solidFill>
                <a:prstClr val="white"/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4002536" y="1870210"/>
            <a:ext cx="234000" cy="23457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 dirty="0">
              <a:solidFill>
                <a:prstClr val="white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4122358" y="3744993"/>
            <a:ext cx="234000" cy="277719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 dirty="0">
              <a:solidFill>
                <a:prstClr val="white"/>
              </a:solidFill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4244278" y="1705801"/>
            <a:ext cx="234000" cy="23457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 dirty="0">
              <a:solidFill>
                <a:prstClr val="white"/>
              </a:solidFill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4364100" y="3580584"/>
            <a:ext cx="234000" cy="277719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 dirty="0">
              <a:solidFill>
                <a:prstClr val="white"/>
              </a:solidFill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4476692" y="1540294"/>
            <a:ext cx="234000" cy="23457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 dirty="0">
              <a:solidFill>
                <a:prstClr val="white"/>
              </a:solidFill>
            </a:endParaRPr>
          </a:p>
        </p:txBody>
      </p:sp>
      <p:sp>
        <p:nvSpPr>
          <p:cNvPr id="117" name="Rectangle 116"/>
          <p:cNvSpPr/>
          <p:nvPr/>
        </p:nvSpPr>
        <p:spPr>
          <a:xfrm flipV="1">
            <a:off x="4607425" y="1385196"/>
            <a:ext cx="234000" cy="213969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 dirty="0">
              <a:solidFill>
                <a:prstClr val="white"/>
              </a:solidFill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4596514" y="3415077"/>
            <a:ext cx="234000" cy="277719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 dirty="0">
              <a:solidFill>
                <a:prstClr val="white"/>
              </a:solidFill>
            </a:endParaRPr>
          </a:p>
        </p:txBody>
      </p:sp>
      <p:grpSp>
        <p:nvGrpSpPr>
          <p:cNvPr id="119" name="Group 118"/>
          <p:cNvGrpSpPr/>
          <p:nvPr/>
        </p:nvGrpSpPr>
        <p:grpSpPr>
          <a:xfrm flipV="1">
            <a:off x="1823683" y="4071353"/>
            <a:ext cx="1947765" cy="265330"/>
            <a:chOff x="767066" y="2159947"/>
            <a:chExt cx="1947765" cy="265330"/>
          </a:xfrm>
        </p:grpSpPr>
        <p:cxnSp>
          <p:nvCxnSpPr>
            <p:cNvPr id="120" name="Straight Connector 119"/>
            <p:cNvCxnSpPr/>
            <p:nvPr/>
          </p:nvCxnSpPr>
          <p:spPr>
            <a:xfrm flipV="1">
              <a:off x="816480" y="2319270"/>
              <a:ext cx="1898351" cy="3596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flipV="1">
              <a:off x="932197" y="2317997"/>
              <a:ext cx="1782107" cy="10728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816480" y="2159947"/>
              <a:ext cx="1897824" cy="160596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925726" y="2231144"/>
              <a:ext cx="1787305" cy="8632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Rectangle 124"/>
            <p:cNvSpPr/>
            <p:nvPr/>
          </p:nvSpPr>
          <p:spPr>
            <a:xfrm>
              <a:off x="767066" y="2188272"/>
              <a:ext cx="216000" cy="216000"/>
            </a:xfrm>
            <a:prstGeom prst="rect">
              <a:avLst/>
            </a:prstGeom>
            <a:solidFill>
              <a:srgbClr val="FF5050">
                <a:alpha val="41000"/>
              </a:srgbClr>
            </a:solidFill>
            <a:ln>
              <a:noFill/>
            </a:ln>
            <a:scene3d>
              <a:camera prst="orthographicFront">
                <a:rot lat="138000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1698507" y="2161084"/>
            <a:ext cx="1947765" cy="270136"/>
            <a:chOff x="767066" y="2156195"/>
            <a:chExt cx="1947765" cy="270136"/>
          </a:xfrm>
        </p:grpSpPr>
        <p:cxnSp>
          <p:nvCxnSpPr>
            <p:cNvPr id="127" name="Straight Connector 126"/>
            <p:cNvCxnSpPr/>
            <p:nvPr/>
          </p:nvCxnSpPr>
          <p:spPr>
            <a:xfrm flipV="1">
              <a:off x="919871" y="2319270"/>
              <a:ext cx="1794960" cy="4310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flipV="1">
              <a:off x="822951" y="2317997"/>
              <a:ext cx="1891353" cy="10833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>
              <a:off x="919871" y="2156195"/>
              <a:ext cx="1794433" cy="16434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>
              <a:off x="822951" y="2233623"/>
              <a:ext cx="1890080" cy="83847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Rectangle 130"/>
            <p:cNvSpPr/>
            <p:nvPr/>
          </p:nvSpPr>
          <p:spPr>
            <a:xfrm>
              <a:off x="767066" y="2188272"/>
              <a:ext cx="216000" cy="216000"/>
            </a:xfrm>
            <a:prstGeom prst="rect">
              <a:avLst/>
            </a:prstGeom>
            <a:solidFill>
              <a:srgbClr val="FF5050">
                <a:alpha val="41000"/>
              </a:srgbClr>
            </a:solidFill>
            <a:ln>
              <a:noFill/>
            </a:ln>
            <a:scene3d>
              <a:camera prst="orthographicFront">
                <a:rot lat="138000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133" name="Group 132"/>
          <p:cNvGrpSpPr/>
          <p:nvPr/>
        </p:nvGrpSpPr>
        <p:grpSpPr>
          <a:xfrm flipV="1">
            <a:off x="2062714" y="3904089"/>
            <a:ext cx="1947765" cy="265330"/>
            <a:chOff x="767066" y="2159947"/>
            <a:chExt cx="1947765" cy="265330"/>
          </a:xfrm>
        </p:grpSpPr>
        <p:cxnSp>
          <p:nvCxnSpPr>
            <p:cNvPr id="134" name="Straight Connector 133"/>
            <p:cNvCxnSpPr/>
            <p:nvPr/>
          </p:nvCxnSpPr>
          <p:spPr>
            <a:xfrm flipV="1">
              <a:off x="816480" y="2319270"/>
              <a:ext cx="1898351" cy="3596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flipV="1">
              <a:off x="932197" y="2317997"/>
              <a:ext cx="1782107" cy="10728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816480" y="2159947"/>
              <a:ext cx="1897824" cy="160596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>
              <a:off x="925726" y="2231144"/>
              <a:ext cx="1787305" cy="8632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Rectangle 137"/>
            <p:cNvSpPr/>
            <p:nvPr/>
          </p:nvSpPr>
          <p:spPr>
            <a:xfrm>
              <a:off x="767066" y="2188272"/>
              <a:ext cx="216000" cy="216000"/>
            </a:xfrm>
            <a:prstGeom prst="rect">
              <a:avLst/>
            </a:prstGeom>
            <a:solidFill>
              <a:srgbClr val="FF5050">
                <a:alpha val="41000"/>
              </a:srgbClr>
            </a:solidFill>
            <a:ln>
              <a:noFill/>
            </a:ln>
            <a:scene3d>
              <a:camera prst="orthographicFront">
                <a:rot lat="138000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139" name="Group 138"/>
          <p:cNvGrpSpPr/>
          <p:nvPr/>
        </p:nvGrpSpPr>
        <p:grpSpPr>
          <a:xfrm>
            <a:off x="1937538" y="1993820"/>
            <a:ext cx="1947765" cy="270136"/>
            <a:chOff x="767066" y="2156195"/>
            <a:chExt cx="1947765" cy="270136"/>
          </a:xfrm>
        </p:grpSpPr>
        <p:cxnSp>
          <p:nvCxnSpPr>
            <p:cNvPr id="140" name="Straight Connector 139"/>
            <p:cNvCxnSpPr/>
            <p:nvPr/>
          </p:nvCxnSpPr>
          <p:spPr>
            <a:xfrm flipV="1">
              <a:off x="919871" y="2319270"/>
              <a:ext cx="1794960" cy="4310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 flipV="1">
              <a:off x="822951" y="2317997"/>
              <a:ext cx="1891353" cy="10833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919871" y="2156195"/>
              <a:ext cx="1794433" cy="16434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822951" y="2233623"/>
              <a:ext cx="1890080" cy="83847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Rectangle 143"/>
            <p:cNvSpPr/>
            <p:nvPr/>
          </p:nvSpPr>
          <p:spPr>
            <a:xfrm>
              <a:off x="767066" y="2188272"/>
              <a:ext cx="216000" cy="216000"/>
            </a:xfrm>
            <a:prstGeom prst="rect">
              <a:avLst/>
            </a:prstGeom>
            <a:solidFill>
              <a:srgbClr val="FF5050">
                <a:alpha val="41000"/>
              </a:srgbClr>
            </a:solidFill>
            <a:ln>
              <a:noFill/>
            </a:ln>
            <a:scene3d>
              <a:camera prst="orthographicFront">
                <a:rot lat="138000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145" name="Group 144"/>
          <p:cNvGrpSpPr/>
          <p:nvPr/>
        </p:nvGrpSpPr>
        <p:grpSpPr>
          <a:xfrm flipV="1">
            <a:off x="2296516" y="3749675"/>
            <a:ext cx="1947765" cy="265330"/>
            <a:chOff x="767066" y="2159947"/>
            <a:chExt cx="1947765" cy="265330"/>
          </a:xfrm>
        </p:grpSpPr>
        <p:cxnSp>
          <p:nvCxnSpPr>
            <p:cNvPr id="146" name="Straight Connector 145"/>
            <p:cNvCxnSpPr/>
            <p:nvPr/>
          </p:nvCxnSpPr>
          <p:spPr>
            <a:xfrm flipV="1">
              <a:off x="816480" y="2319270"/>
              <a:ext cx="1898351" cy="3596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 flipV="1">
              <a:off x="932197" y="2317997"/>
              <a:ext cx="1782107" cy="10728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>
              <a:off x="816480" y="2159947"/>
              <a:ext cx="1897824" cy="160596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>
              <a:off x="925726" y="2231144"/>
              <a:ext cx="1787305" cy="8632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0" name="Rectangle 149"/>
            <p:cNvSpPr/>
            <p:nvPr/>
          </p:nvSpPr>
          <p:spPr>
            <a:xfrm>
              <a:off x="767066" y="2188272"/>
              <a:ext cx="216000" cy="216000"/>
            </a:xfrm>
            <a:prstGeom prst="rect">
              <a:avLst/>
            </a:prstGeom>
            <a:solidFill>
              <a:srgbClr val="FF5050">
                <a:alpha val="41000"/>
              </a:srgbClr>
            </a:solidFill>
            <a:ln>
              <a:noFill/>
            </a:ln>
            <a:scene3d>
              <a:camera prst="orthographicFront">
                <a:rot lat="138000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151" name="Group 150"/>
          <p:cNvGrpSpPr/>
          <p:nvPr/>
        </p:nvGrpSpPr>
        <p:grpSpPr>
          <a:xfrm>
            <a:off x="2171340" y="1839406"/>
            <a:ext cx="1947765" cy="270136"/>
            <a:chOff x="767066" y="2156195"/>
            <a:chExt cx="1947765" cy="270136"/>
          </a:xfrm>
        </p:grpSpPr>
        <p:cxnSp>
          <p:nvCxnSpPr>
            <p:cNvPr id="152" name="Straight Connector 151"/>
            <p:cNvCxnSpPr/>
            <p:nvPr/>
          </p:nvCxnSpPr>
          <p:spPr>
            <a:xfrm flipV="1">
              <a:off x="919871" y="2319270"/>
              <a:ext cx="1794960" cy="4310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 flipV="1">
              <a:off x="822951" y="2317997"/>
              <a:ext cx="1891353" cy="10833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919871" y="2156195"/>
              <a:ext cx="1794433" cy="16434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>
              <a:off x="822951" y="2233623"/>
              <a:ext cx="1890080" cy="83847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Rectangle 155"/>
            <p:cNvSpPr/>
            <p:nvPr/>
          </p:nvSpPr>
          <p:spPr>
            <a:xfrm>
              <a:off x="767066" y="2188272"/>
              <a:ext cx="216000" cy="216000"/>
            </a:xfrm>
            <a:prstGeom prst="rect">
              <a:avLst/>
            </a:prstGeom>
            <a:solidFill>
              <a:srgbClr val="FF5050">
                <a:alpha val="41000"/>
              </a:srgbClr>
            </a:solidFill>
            <a:ln>
              <a:noFill/>
            </a:ln>
            <a:scene3d>
              <a:camera prst="orthographicFront">
                <a:rot lat="138000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157" name="Group 156"/>
          <p:cNvGrpSpPr/>
          <p:nvPr/>
        </p:nvGrpSpPr>
        <p:grpSpPr>
          <a:xfrm flipV="1">
            <a:off x="2538258" y="3585266"/>
            <a:ext cx="1947765" cy="265330"/>
            <a:chOff x="767066" y="2159947"/>
            <a:chExt cx="1947765" cy="265330"/>
          </a:xfrm>
        </p:grpSpPr>
        <p:cxnSp>
          <p:nvCxnSpPr>
            <p:cNvPr id="158" name="Straight Connector 157"/>
            <p:cNvCxnSpPr/>
            <p:nvPr/>
          </p:nvCxnSpPr>
          <p:spPr>
            <a:xfrm flipV="1">
              <a:off x="816480" y="2319270"/>
              <a:ext cx="1898351" cy="3596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 flipV="1">
              <a:off x="932197" y="2317997"/>
              <a:ext cx="1782107" cy="10728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>
              <a:off x="816480" y="2159947"/>
              <a:ext cx="1897824" cy="160596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>
              <a:off x="925726" y="2231144"/>
              <a:ext cx="1787305" cy="8632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Rectangle 161"/>
            <p:cNvSpPr/>
            <p:nvPr/>
          </p:nvSpPr>
          <p:spPr>
            <a:xfrm>
              <a:off x="767066" y="2188272"/>
              <a:ext cx="216000" cy="216000"/>
            </a:xfrm>
            <a:prstGeom prst="rect">
              <a:avLst/>
            </a:prstGeom>
            <a:solidFill>
              <a:srgbClr val="FF5050">
                <a:alpha val="41000"/>
              </a:srgbClr>
            </a:solidFill>
            <a:ln>
              <a:noFill/>
            </a:ln>
            <a:scene3d>
              <a:camera prst="orthographicFront">
                <a:rot lat="138000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163" name="Group 162"/>
          <p:cNvGrpSpPr/>
          <p:nvPr/>
        </p:nvGrpSpPr>
        <p:grpSpPr>
          <a:xfrm>
            <a:off x="2413082" y="1674997"/>
            <a:ext cx="1947765" cy="270136"/>
            <a:chOff x="767066" y="2156195"/>
            <a:chExt cx="1947765" cy="270136"/>
          </a:xfrm>
        </p:grpSpPr>
        <p:cxnSp>
          <p:nvCxnSpPr>
            <p:cNvPr id="164" name="Straight Connector 163"/>
            <p:cNvCxnSpPr/>
            <p:nvPr/>
          </p:nvCxnSpPr>
          <p:spPr>
            <a:xfrm flipV="1">
              <a:off x="919871" y="2319270"/>
              <a:ext cx="1794960" cy="4310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flipV="1">
              <a:off x="822951" y="2317997"/>
              <a:ext cx="1891353" cy="10833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>
              <a:off x="919871" y="2156195"/>
              <a:ext cx="1794433" cy="16434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>
              <a:off x="822951" y="2233623"/>
              <a:ext cx="1890080" cy="83847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Rectangle 167"/>
            <p:cNvSpPr/>
            <p:nvPr/>
          </p:nvSpPr>
          <p:spPr>
            <a:xfrm>
              <a:off x="767066" y="2188272"/>
              <a:ext cx="216000" cy="216000"/>
            </a:xfrm>
            <a:prstGeom prst="rect">
              <a:avLst/>
            </a:prstGeom>
            <a:solidFill>
              <a:srgbClr val="FF5050">
                <a:alpha val="41000"/>
              </a:srgbClr>
            </a:solidFill>
            <a:ln>
              <a:noFill/>
            </a:ln>
            <a:scene3d>
              <a:camera prst="orthographicFront">
                <a:rot lat="138000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169" name="Group 168"/>
          <p:cNvGrpSpPr/>
          <p:nvPr/>
        </p:nvGrpSpPr>
        <p:grpSpPr>
          <a:xfrm flipV="1">
            <a:off x="2780197" y="3429284"/>
            <a:ext cx="1947765" cy="265330"/>
            <a:chOff x="767066" y="2159947"/>
            <a:chExt cx="1947765" cy="265330"/>
          </a:xfrm>
        </p:grpSpPr>
        <p:cxnSp>
          <p:nvCxnSpPr>
            <p:cNvPr id="170" name="Straight Connector 169"/>
            <p:cNvCxnSpPr/>
            <p:nvPr/>
          </p:nvCxnSpPr>
          <p:spPr>
            <a:xfrm flipV="1">
              <a:off x="816480" y="2319270"/>
              <a:ext cx="1898351" cy="3596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 flipV="1">
              <a:off x="932197" y="2317997"/>
              <a:ext cx="1782107" cy="10728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>
              <a:off x="816480" y="2159947"/>
              <a:ext cx="1897824" cy="160596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>
              <a:off x="925726" y="2231144"/>
              <a:ext cx="1787305" cy="8632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4" name="Rectangle 173"/>
            <p:cNvSpPr/>
            <p:nvPr/>
          </p:nvSpPr>
          <p:spPr>
            <a:xfrm>
              <a:off x="767066" y="2188272"/>
              <a:ext cx="216000" cy="216000"/>
            </a:xfrm>
            <a:prstGeom prst="rect">
              <a:avLst/>
            </a:prstGeom>
            <a:solidFill>
              <a:srgbClr val="FF5050">
                <a:alpha val="41000"/>
              </a:srgbClr>
            </a:solidFill>
            <a:ln>
              <a:noFill/>
            </a:ln>
            <a:scene3d>
              <a:camera prst="orthographicFront">
                <a:rot lat="138000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2655021" y="1519015"/>
            <a:ext cx="1947765" cy="270136"/>
            <a:chOff x="767066" y="2156195"/>
            <a:chExt cx="1947765" cy="270136"/>
          </a:xfrm>
        </p:grpSpPr>
        <p:cxnSp>
          <p:nvCxnSpPr>
            <p:cNvPr id="176" name="Straight Connector 175"/>
            <p:cNvCxnSpPr/>
            <p:nvPr/>
          </p:nvCxnSpPr>
          <p:spPr>
            <a:xfrm flipV="1">
              <a:off x="919871" y="2319270"/>
              <a:ext cx="1794960" cy="4310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flipV="1">
              <a:off x="822951" y="2317997"/>
              <a:ext cx="1891353" cy="10833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>
              <a:off x="919871" y="2156195"/>
              <a:ext cx="1794433" cy="16434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/>
            <p:cNvCxnSpPr/>
            <p:nvPr/>
          </p:nvCxnSpPr>
          <p:spPr>
            <a:xfrm>
              <a:off x="822951" y="2233623"/>
              <a:ext cx="1890080" cy="83847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Rectangle 179"/>
            <p:cNvSpPr/>
            <p:nvPr/>
          </p:nvSpPr>
          <p:spPr>
            <a:xfrm>
              <a:off x="767066" y="2188272"/>
              <a:ext cx="216000" cy="216000"/>
            </a:xfrm>
            <a:prstGeom prst="rect">
              <a:avLst/>
            </a:prstGeom>
            <a:solidFill>
              <a:srgbClr val="FF5050">
                <a:alpha val="41000"/>
              </a:srgbClr>
            </a:solidFill>
            <a:ln>
              <a:noFill/>
            </a:ln>
            <a:scene3d>
              <a:camera prst="orthographicFront">
                <a:rot lat="138000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white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775191" y="1105171"/>
            <a:ext cx="820289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err="1" smtClean="0">
                <a:solidFill>
                  <a:prstClr val="white"/>
                </a:solidFill>
                <a:latin typeface="Calibri" panose="020F0502020204030204"/>
              </a:rPr>
              <a:t>ReLU</a:t>
            </a:r>
            <a:endParaRPr lang="he-IL" b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5946138" y="1105171"/>
            <a:ext cx="820289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err="1" smtClean="0">
                <a:solidFill>
                  <a:prstClr val="white"/>
                </a:solidFill>
                <a:latin typeface="Calibri" panose="020F0502020204030204"/>
              </a:rPr>
              <a:t>ReLU</a:t>
            </a:r>
            <a:endParaRPr lang="he-IL" b="0" dirty="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652299" y="5573401"/>
                <a:ext cx="3358351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ReLU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</m:d>
                      <m:r>
                        <a:rPr lang="en-US" b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b="0" smtClean="0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Thr</m:t>
                              </m:r>
                              <m:r>
                                <a:rPr lang="en-US" b="0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b="0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he-IL" b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299" y="5573401"/>
                <a:ext cx="3358351" cy="46166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4" name="TextBox 503"/>
              <p:cNvSpPr txBox="1"/>
              <p:nvPr/>
            </p:nvSpPr>
            <p:spPr>
              <a:xfrm>
                <a:off x="2019847" y="1043616"/>
                <a:ext cx="500328" cy="52322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smtClean="0">
                          <a:solidFill>
                            <a:prstClr val="white"/>
                          </a:solidFill>
                          <a:latin typeface="Cambria Math"/>
                        </a:rPr>
                        <m:t>𝐘</m:t>
                      </m:r>
                    </m:oMath>
                  </m:oMathPara>
                </a14:m>
                <a:endParaRPr lang="he-IL" sz="28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04" name="TextBox 50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9847" y="1043616"/>
                <a:ext cx="500328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5" name="Rectangle 204"/>
          <p:cNvSpPr/>
          <p:nvPr/>
        </p:nvSpPr>
        <p:spPr>
          <a:xfrm>
            <a:off x="2996998" y="1747254"/>
            <a:ext cx="2358000" cy="2358000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>
              <a:solidFill>
                <a:prstClr val="white"/>
              </a:solidFill>
            </a:endParaRPr>
          </a:p>
        </p:txBody>
      </p:sp>
      <p:sp>
        <p:nvSpPr>
          <p:cNvPr id="206" name="Rectangle 205"/>
          <p:cNvSpPr/>
          <p:nvPr/>
        </p:nvSpPr>
        <p:spPr>
          <a:xfrm>
            <a:off x="5156122" y="1824398"/>
            <a:ext cx="2368800" cy="2347200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4409" y="4928310"/>
            <a:ext cx="4335894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srgbClr val="00CCFF"/>
                </a:solidFill>
                <a:latin typeface="Calibri" panose="020F0502020204030204"/>
              </a:rPr>
              <a:t>[</a:t>
            </a:r>
            <a:r>
              <a:rPr lang="en-US" sz="1600" b="0" dirty="0" err="1">
                <a:solidFill>
                  <a:srgbClr val="00CCFF"/>
                </a:solidFill>
                <a:latin typeface="Calibri" panose="020F0502020204030204"/>
              </a:rPr>
              <a:t>LeCun</a:t>
            </a:r>
            <a:r>
              <a:rPr lang="en-US" sz="1600" b="0" dirty="0">
                <a:solidFill>
                  <a:srgbClr val="00CCFF"/>
                </a:solidFill>
                <a:latin typeface="Calibri" panose="020F0502020204030204"/>
              </a:rPr>
              <a:t>, </a:t>
            </a:r>
            <a:r>
              <a:rPr lang="en-US" sz="1600" b="0" dirty="0" err="1">
                <a:solidFill>
                  <a:srgbClr val="00CCFF"/>
                </a:solidFill>
                <a:latin typeface="Calibri" panose="020F0502020204030204"/>
              </a:rPr>
              <a:t>Bottou</a:t>
            </a:r>
            <a:r>
              <a:rPr lang="en-US" sz="1600" b="0" dirty="0">
                <a:solidFill>
                  <a:srgbClr val="00CCFF"/>
                </a:solidFill>
                <a:latin typeface="Calibri" panose="020F0502020204030204"/>
              </a:rPr>
              <a:t>, </a:t>
            </a:r>
            <a:r>
              <a:rPr lang="en-US" sz="1600" b="0" dirty="0" err="1" smtClean="0">
                <a:solidFill>
                  <a:srgbClr val="00CCFF"/>
                </a:solidFill>
                <a:latin typeface="Calibri" panose="020F0502020204030204"/>
              </a:rPr>
              <a:t>Bengio</a:t>
            </a:r>
            <a:r>
              <a:rPr lang="en-US" sz="1600" b="0" dirty="0" smtClean="0">
                <a:solidFill>
                  <a:srgbClr val="00CCFF"/>
                </a:solidFill>
                <a:latin typeface="Calibri" panose="020F0502020204030204"/>
              </a:rPr>
              <a:t> and </a:t>
            </a:r>
            <a:r>
              <a:rPr lang="en-US" sz="1600" b="0" dirty="0" err="1">
                <a:solidFill>
                  <a:srgbClr val="00CCFF"/>
                </a:solidFill>
                <a:latin typeface="Calibri" panose="020F0502020204030204"/>
              </a:rPr>
              <a:t>Haffner</a:t>
            </a:r>
            <a:r>
              <a:rPr lang="en-US" sz="1600" b="0" dirty="0">
                <a:solidFill>
                  <a:srgbClr val="00CCFF"/>
                </a:solidFill>
                <a:latin typeface="Calibri" panose="020F0502020204030204"/>
              </a:rPr>
              <a:t> </a:t>
            </a:r>
            <a:r>
              <a:rPr lang="en-US" sz="1600" b="0" dirty="0" smtClean="0">
                <a:solidFill>
                  <a:srgbClr val="00CCFF"/>
                </a:solidFill>
                <a:latin typeface="Calibri" panose="020F0502020204030204"/>
              </a:rPr>
              <a:t>‘98]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 smtClean="0">
                <a:solidFill>
                  <a:srgbClr val="00CCFF"/>
                </a:solidFill>
                <a:latin typeface="Calibri" panose="020F0502020204030204"/>
              </a:rPr>
              <a:t>[</a:t>
            </a:r>
            <a:r>
              <a:rPr lang="en-US" sz="1600" b="0" dirty="0" err="1">
                <a:solidFill>
                  <a:srgbClr val="00CCFF"/>
                </a:solidFill>
                <a:latin typeface="Calibri" panose="020F0502020204030204"/>
              </a:rPr>
              <a:t>Krizhevsky</a:t>
            </a:r>
            <a:r>
              <a:rPr lang="en-US" sz="1600" b="0" dirty="0">
                <a:solidFill>
                  <a:srgbClr val="00CCFF"/>
                </a:solidFill>
                <a:latin typeface="Calibri" panose="020F0502020204030204"/>
              </a:rPr>
              <a:t>, </a:t>
            </a:r>
            <a:r>
              <a:rPr lang="en-US" sz="1600" b="0" dirty="0" err="1">
                <a:solidFill>
                  <a:srgbClr val="00CCFF"/>
                </a:solidFill>
                <a:latin typeface="Calibri" panose="020F0502020204030204"/>
              </a:rPr>
              <a:t>Sutskever</a:t>
            </a:r>
            <a:r>
              <a:rPr lang="en-US" sz="1600" b="0" dirty="0">
                <a:solidFill>
                  <a:srgbClr val="00CCFF"/>
                </a:solidFill>
                <a:latin typeface="Calibri" panose="020F0502020204030204"/>
              </a:rPr>
              <a:t> &amp; Hinton </a:t>
            </a:r>
            <a:r>
              <a:rPr lang="en-US" sz="1600" b="0" dirty="0" smtClean="0">
                <a:solidFill>
                  <a:srgbClr val="00CCFF"/>
                </a:solidFill>
                <a:latin typeface="Calibri" panose="020F0502020204030204"/>
              </a:rPr>
              <a:t>‘12]</a:t>
            </a:r>
            <a:endParaRPr lang="he-IL" sz="1600" b="0" dirty="0" smtClean="0">
              <a:solidFill>
                <a:srgbClr val="00CCFF"/>
              </a:solidFill>
              <a:latin typeface="Calibri" panose="020F0502020204030204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srgbClr val="00CCFF"/>
                </a:solidFill>
                <a:latin typeface="Calibri" panose="020F0502020204030204"/>
              </a:rPr>
              <a:t>[</a:t>
            </a:r>
            <a:r>
              <a:rPr lang="en-US" sz="1600" b="0" dirty="0" err="1">
                <a:solidFill>
                  <a:srgbClr val="00CCFF"/>
                </a:solidFill>
                <a:latin typeface="Calibri" panose="020F0502020204030204"/>
              </a:rPr>
              <a:t>Simonyan</a:t>
            </a:r>
            <a:r>
              <a:rPr lang="en-US" sz="1600" b="0" dirty="0">
                <a:solidFill>
                  <a:srgbClr val="00CCFF"/>
                </a:solidFill>
                <a:latin typeface="Calibri" panose="020F0502020204030204"/>
              </a:rPr>
              <a:t> &amp; </a:t>
            </a:r>
            <a:r>
              <a:rPr lang="en-US" sz="1600" b="0" dirty="0" smtClean="0">
                <a:solidFill>
                  <a:srgbClr val="00CCFF"/>
                </a:solidFill>
                <a:latin typeface="Calibri" panose="020F0502020204030204"/>
              </a:rPr>
              <a:t>Zisserman ‘14]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srgbClr val="00CCFF"/>
                </a:solidFill>
                <a:latin typeface="Calibri" panose="020F0502020204030204"/>
              </a:rPr>
              <a:t>[He, Zhang, Ren &amp; </a:t>
            </a:r>
            <a:r>
              <a:rPr lang="en-US" sz="1600" b="0" dirty="0" smtClean="0">
                <a:solidFill>
                  <a:srgbClr val="00CCFF"/>
                </a:solidFill>
                <a:latin typeface="Calibri" panose="020F0502020204030204"/>
              </a:rPr>
              <a:t>Sun ‘15</a:t>
            </a:r>
            <a:r>
              <a:rPr lang="en-US" sz="1600" b="0" dirty="0">
                <a:solidFill>
                  <a:srgbClr val="00CCFF"/>
                </a:solidFill>
                <a:latin typeface="Calibri" panose="020F0502020204030204"/>
              </a:rPr>
              <a:t>]</a:t>
            </a:r>
            <a:endParaRPr lang="he-IL" sz="1600" b="0" dirty="0">
              <a:solidFill>
                <a:srgbClr val="00CCFF"/>
              </a:solidFill>
              <a:latin typeface="Calibri" panose="020F0502020204030204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3579" y="1081537"/>
            <a:ext cx="9144000" cy="1080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7113588" y="6238875"/>
            <a:ext cx="1905000" cy="457200"/>
          </a:xfrm>
          <a:noFill/>
        </p:spPr>
        <p:txBody>
          <a:bodyPr anchor="t" anchorCtr="0"/>
          <a:lstStyle/>
          <a:p>
            <a:pPr algn="r"/>
            <a:r>
              <a:rPr lang="he-IL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42</a:t>
            </a:r>
            <a:endParaRPr lang="en-US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32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48000" decel="5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2.5E-6 0.28727 " pathEditMode="relative" rAng="0" ptsTypes="AA">
                                      <p:cBhvr>
                                        <p:cTn id="18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35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48000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7.40741E-7 L -4.72222E-6 0.28773 " pathEditMode="relative" rAng="0" ptsTypes="AA">
                                      <p:cBhvr>
                                        <p:cTn id="22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"/>
                            </p:stCondLst>
                            <p:childTnLst>
                              <p:par>
                                <p:cTn id="31" presetID="42" presetClass="path" presetSubtype="0" accel="48000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69 L 0.00052 -0.2875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52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48000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59259E-6 L -1.94444E-6 -0.29005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33333E-6 L 8.33333E-7 0.28727 " pathEditMode="relative" rAng="0" ptsTypes="AA">
                                      <p:cBhvr>
                                        <p:cTn id="44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35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accel="48000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22222E-6 L 3.61111E-6 0.28773 " pathEditMode="relative" rAng="0" ptsTypes="AA">
                                      <p:cBhvr>
                                        <p:cTn id="48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"/>
                            </p:stCondLst>
                            <p:childTnLst>
                              <p:par>
                                <p:cTn id="57" presetID="42" presetClass="path" presetSubtype="0" accel="48000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3 -0.0007 L 0.00053 -0.2875 " pathEditMode="relative" rAng="0" ptsTypes="AA">
                                      <p:cBhvr>
                                        <p:cTn id="58" dur="25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5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2" presetClass="path" presetSubtype="0" accel="48000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2.77778E-6 -0.29005 " pathEditMode="relative" rAng="0" ptsTypes="AA">
                                      <p:cBhvr>
                                        <p:cTn id="62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96296E-6 L -3.61111E-6 0.28727 " pathEditMode="relative" rAng="0" ptsTypes="AA">
                                      <p:cBhvr>
                                        <p:cTn id="70" dur="25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352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path" presetSubtype="0" accel="48000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-8.33333E-7 0.28773 " pathEditMode="relative" rAng="0" ptsTypes="AA">
                                      <p:cBhvr>
                                        <p:cTn id="74" dur="2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5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"/>
                            </p:stCondLst>
                            <p:childTnLst>
                              <p:par>
                                <p:cTn id="83" presetID="42" presetClass="path" presetSubtype="0" accel="48000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69 L 0.00052 -0.2875 " pathEditMode="relative" rAng="0" ptsTypes="AA">
                                      <p:cBhvr>
                                        <p:cTn id="84" dur="2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52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48000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33333E-6 L 1.94444E-6 -0.29005 " pathEditMode="relative" rAng="0" ptsTypes="AA">
                                      <p:cBhvr>
                                        <p:cTn id="88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2.5E-6 0.28727 " pathEditMode="relative" rAng="0" ptsTypes="AA">
                                      <p:cBhvr>
                                        <p:cTn id="96" dur="25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35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42" presetClass="path" presetSubtype="0" accel="48000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44444E-6 L 2.77778E-7 0.28774 " pathEditMode="relative" rAng="0" ptsTypes="AA">
                                      <p:cBhvr>
                                        <p:cTn id="100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750"/>
                            </p:stCondLst>
                            <p:childTnLst>
                              <p:par>
                                <p:cTn id="1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750"/>
                            </p:stCondLst>
                            <p:childTnLst>
                              <p:par>
                                <p:cTn id="109" presetID="42" presetClass="path" presetSubtype="0" accel="48000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69 L 0.00052 -0.2875 " pathEditMode="relative" rAng="0" ptsTypes="AA">
                                      <p:cBhvr>
                                        <p:cTn id="110" dur="2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52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48000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07407E-6 L 3.05556E-6 -0.29004 " pathEditMode="relative" rAng="0" ptsTypes="AA">
                                      <p:cBhvr>
                                        <p:cTn id="114" dur="25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7037E-6 L -1.38889E-6 0.28727 " pathEditMode="relative" rAng="0" ptsTypes="AA">
                                      <p:cBhvr>
                                        <p:cTn id="121" dur="2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352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2" presetClass="path" presetSubtype="0" accel="48000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40741E-7 L 3.05556E-6 0.28773 " pathEditMode="relative" rAng="0" ptsTypes="AA">
                                      <p:cBhvr>
                                        <p:cTn id="125" dur="2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250"/>
                            </p:stCondLst>
                            <p:childTnLst>
                              <p:par>
                                <p:cTn id="1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250"/>
                            </p:stCondLst>
                            <p:childTnLst>
                              <p:par>
                                <p:cTn id="134" presetID="42" presetClass="path" presetSubtype="0" accel="48000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69 L 0.00052 -0.2875 " pathEditMode="relative" rAng="0" ptsTypes="AA">
                                      <p:cBhvr>
                                        <p:cTn id="135" dur="25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52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42" presetClass="path" presetSubtype="0" accel="48000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3.33333E-6 -0.29005 " pathEditMode="relative" rAng="0" ptsTypes="AA">
                                      <p:cBhvr>
                                        <p:cTn id="139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500"/>
                            </p:stCondLst>
                            <p:childTnLst>
                              <p:par>
                                <p:cTn id="1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7"/>
                                            </p:cond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"/>
                            </p:stCondLst>
                            <p:childTnLst>
                              <p:par>
                                <p:cTn id="1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42" presetClass="path" presetSubtype="0" accel="48000" decel="5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33333E-6 L -2.77778E-7 0.28727 " pathEditMode="relative" rAng="0" ptsTypes="AA">
                                      <p:cBhvr>
                                        <p:cTn id="18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352"/>
                                    </p:animMotion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42" presetClass="path" presetSubtype="0" accel="48000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2.5E-6 0.28773 " pathEditMode="relative" rAng="0" ptsTypes="AA">
                                      <p:cBhvr>
                                        <p:cTn id="18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50"/>
                            </p:stCondLst>
                            <p:childTnLst>
                              <p:par>
                                <p:cTn id="1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50"/>
                            </p:stCondLst>
                            <p:childTnLst>
                              <p:par>
                                <p:cTn id="193" presetID="42" presetClass="path" presetSubtype="0" accel="48000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69 L 0.00052 -0.2875 " pathEditMode="relative" rAng="0" ptsTypes="AA">
                                      <p:cBhvr>
                                        <p:cTn id="19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52"/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42" presetClass="path" presetSubtype="0" accel="48000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96296E-6 L -4.72222E-6 -0.29005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00"/>
                            </p:stCondLst>
                            <p:childTnLst>
                              <p:par>
                                <p:cTn id="20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7037E-6 L 4.44444E-6 0.28726 " pathEditMode="relative" rAng="0" ptsTypes="AA">
                                      <p:cBhvr>
                                        <p:cTn id="206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352"/>
                                    </p:animMotion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42" presetClass="path" presetSubtype="0" accel="48000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33333E-6 L -2.77778E-6 0.28773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750"/>
                            </p:stCondLst>
                            <p:childTnLst>
                              <p:par>
                                <p:cTn id="2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750"/>
                            </p:stCondLst>
                            <p:childTnLst>
                              <p:par>
                                <p:cTn id="219" presetID="42" presetClass="path" presetSubtype="0" accel="48000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7 L 0.00052 -0.2875 " pathEditMode="relative" rAng="0" ptsTypes="AA">
                                      <p:cBhvr>
                                        <p:cTn id="22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52"/>
                                    </p:animMotion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42" presetClass="path" presetSubtype="0" accel="48000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48148E-6 L 1.11022E-16 -0.29004 " pathEditMode="relative" rAng="0" ptsTypes="AA">
                                      <p:cBhvr>
                                        <p:cTn id="22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59259E-6 L 3.61111E-6 0.28727 " pathEditMode="relative" rAng="0" ptsTypes="AA">
                                      <p:cBhvr>
                                        <p:cTn id="232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352"/>
                                    </p:animMotion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42" presetClass="path" presetSubtype="0" accel="48000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85185E-6 L -3.61111E-6 0.28773 " pathEditMode="relative" rAng="0" ptsTypes="AA">
                                      <p:cBhvr>
                                        <p:cTn id="2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250"/>
                            </p:stCondLst>
                            <p:childTnLst>
                              <p:par>
                                <p:cTn id="2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250"/>
                            </p:stCondLst>
                            <p:childTnLst>
                              <p:par>
                                <p:cTn id="245" presetID="42" presetClass="path" presetSubtype="0" accel="48000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69 L 0.00052 -0.2875 " pathEditMode="relative" rAng="0" ptsTypes="AA">
                                      <p:cBhvr>
                                        <p:cTn id="246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52"/>
                                    </p:animMotion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42" presetClass="path" presetSubtype="0" accel="48000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-8.33333E-7 -0.29005 " pathEditMode="relative" rAng="0" ptsTypes="AA">
                                      <p:cBhvr>
                                        <p:cTn id="25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500"/>
                            </p:stCondLst>
                            <p:childTnLst>
                              <p:par>
                                <p:cTn id="25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 L 4.72222E-6 0.28727 " pathEditMode="relative" rAng="0" ptsTypes="AA">
                                      <p:cBhvr>
                                        <p:cTn id="25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352"/>
                                    </p:animMotion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42" presetClass="path" presetSubtype="0" accel="48000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2.5E-6 0.28773 " pathEditMode="relative" rAng="0" ptsTypes="AA">
                                      <p:cBhvr>
                                        <p:cTn id="26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750"/>
                            </p:stCondLst>
                            <p:childTnLst>
                              <p:par>
                                <p:cTn id="2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1750"/>
                            </p:stCondLst>
                            <p:childTnLst>
                              <p:par>
                                <p:cTn id="271" presetID="42" presetClass="path" presetSubtype="0" accel="48000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7 L 0.00052 -0.2875 " pathEditMode="relative" rAng="0" ptsTypes="AA">
                                      <p:cBhvr>
                                        <p:cTn id="272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52"/>
                                    </p:animMotion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42" presetClass="path" presetSubtype="0" accel="48000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7037E-6 L 2.77778E-7 -0.29004 " pathEditMode="relative" rAng="0" ptsTypes="AA">
                                      <p:cBhvr>
                                        <p:cTn id="27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2000"/>
                            </p:stCondLst>
                            <p:childTnLst>
                              <p:par>
                                <p:cTn id="2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33333E-6 L 2.22222E-6 0.28727 " pathEditMode="relative" rAng="0" ptsTypes="AA">
                                      <p:cBhvr>
                                        <p:cTn id="283" dur="2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352"/>
                                    </p:animMotion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42" presetClass="path" presetSubtype="0" accel="48000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3.33333E-6 0.28773 " pathEditMode="relative" rAng="0" ptsTypes="AA">
                                      <p:cBhvr>
                                        <p:cTn id="28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2250"/>
                            </p:stCondLst>
                            <p:childTnLst>
                              <p:par>
                                <p:cTn id="2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2250"/>
                            </p:stCondLst>
                            <p:childTnLst>
                              <p:par>
                                <p:cTn id="296" presetID="42" presetClass="path" presetSubtype="0" accel="48000" decel="5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69 L 0.00052 -0.2875 " pathEditMode="relative" rAng="0" ptsTypes="AA">
                                      <p:cBhvr>
                                        <p:cTn id="297" dur="2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52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42" presetClass="path" presetSubtype="0" accel="48000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7 L -5.55556E-7 -0.29005 " pathEditMode="relative" rAng="0" ptsTypes="AA">
                                      <p:cBhvr>
                                        <p:cTn id="301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2500"/>
                            </p:stCondLst>
                            <p:childTnLst>
                              <p:par>
                                <p:cTn id="3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1000" tmFilter="0, 0; .2, .5; .8, .5; 1, 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1" dur="500" autoRev="1" fill="hold"/>
                                        <p:tgtEl>
                                          <p:spTgt spid="1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9"/>
                                            </p:cond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1000"/>
                            </p:stCondLst>
                            <p:childTnLst>
                              <p:par>
                                <p:cTn id="3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4" grpId="0" animBg="1"/>
      <p:bldP spid="24" grpId="1" animBg="1"/>
      <p:bldP spid="25" grpId="0" animBg="1"/>
      <p:bldP spid="26" grpId="0" animBg="1"/>
      <p:bldP spid="27" grpId="0" animBg="1"/>
      <p:bldP spid="28" grpId="0" animBg="1"/>
      <p:bldP spid="28" grpId="1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99" grpId="0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4" grpId="0" animBg="1"/>
      <p:bldP spid="104" grpId="1" animBg="1"/>
      <p:bldP spid="105" grpId="0" animBg="1"/>
      <p:bldP spid="106" grpId="0" animBg="1"/>
      <p:bldP spid="107" grpId="0" animBg="1"/>
      <p:bldP spid="108" grpId="0" animBg="1"/>
      <p:bldP spid="108" grpId="1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3" grpId="0"/>
      <p:bldP spid="3" grpId="1"/>
      <p:bldP spid="181" grpId="0"/>
      <p:bldP spid="181" grpId="1"/>
      <p:bldP spid="4" grpId="0"/>
      <p:bldP spid="504" grpId="0"/>
      <p:bldP spid="205" grpId="0" animBg="1"/>
      <p:bldP spid="205" grpId="1" animBg="1"/>
      <p:bldP spid="206" grpId="0" animBg="1"/>
      <p:bldP spid="206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Picture 295"/>
          <p:cNvPicPr>
            <a:picLocks noChangeAspect="1"/>
          </p:cNvPicPr>
          <p:nvPr/>
        </p:nvPicPr>
        <p:blipFill rotWithShape="1">
          <a:blip r:embed="rId2">
            <a:lum bright="-100000"/>
          </a:blip>
          <a:srcRect l="12178" t="5058" r="12436" b="9997"/>
          <a:stretch/>
        </p:blipFill>
        <p:spPr>
          <a:xfrm>
            <a:off x="5164668" y="1852194"/>
            <a:ext cx="2362200" cy="2324100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</p:pic>
      <p:pic>
        <p:nvPicPr>
          <p:cNvPr id="297" name="Picture 296"/>
          <p:cNvPicPr>
            <a:picLocks noChangeAspect="1"/>
          </p:cNvPicPr>
          <p:nvPr/>
        </p:nvPicPr>
        <p:blipFill rotWithShape="1">
          <a:blip r:embed="rId3">
            <a:lum bright="-100000"/>
          </a:blip>
          <a:srcRect l="11821" t="5021" r="12550" b="9756"/>
          <a:stretch/>
        </p:blipFill>
        <p:spPr>
          <a:xfrm>
            <a:off x="5255931" y="1880766"/>
            <a:ext cx="2369820" cy="2331720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</p:pic>
      <p:pic>
        <p:nvPicPr>
          <p:cNvPr id="298" name="Picture 297"/>
          <p:cNvPicPr>
            <a:picLocks noChangeAspect="1"/>
          </p:cNvPicPr>
          <p:nvPr/>
        </p:nvPicPr>
        <p:blipFill rotWithShape="1">
          <a:blip r:embed="rId4">
            <a:lum bright="-100000"/>
          </a:blip>
          <a:srcRect l="11942" t="4686" r="12671" b="9811"/>
          <a:stretch/>
        </p:blipFill>
        <p:spPr>
          <a:xfrm>
            <a:off x="5354814" y="1894575"/>
            <a:ext cx="2362200" cy="2339341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</p:pic>
      <p:pic>
        <p:nvPicPr>
          <p:cNvPr id="299" name="Picture 298"/>
          <p:cNvPicPr>
            <a:picLocks noChangeAspect="1"/>
          </p:cNvPicPr>
          <p:nvPr/>
        </p:nvPicPr>
        <p:blipFill rotWithShape="1">
          <a:blip r:embed="rId5">
            <a:lum bright="-100000"/>
          </a:blip>
          <a:srcRect l="12065" t="4463" r="12307" b="9756"/>
          <a:stretch/>
        </p:blipFill>
        <p:spPr>
          <a:xfrm>
            <a:off x="5446077" y="1904103"/>
            <a:ext cx="2369820" cy="2346960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</p:pic>
      <p:pic>
        <p:nvPicPr>
          <p:cNvPr id="300" name="Picture 299"/>
          <p:cNvPicPr>
            <a:picLocks noChangeAspect="1"/>
          </p:cNvPicPr>
          <p:nvPr/>
        </p:nvPicPr>
        <p:blipFill rotWithShape="1">
          <a:blip r:embed="rId6">
            <a:lum bright="-100000"/>
          </a:blip>
          <a:srcRect l="12472" t="4363" r="12350" b="9724"/>
          <a:stretch/>
        </p:blipFill>
        <p:spPr>
          <a:xfrm>
            <a:off x="3010435" y="1770761"/>
            <a:ext cx="2345135" cy="2340000"/>
          </a:xfrm>
          <a:prstGeom prst="rect">
            <a:avLst/>
          </a:prstGeom>
          <a:ln w="12700">
            <a:solidFill>
              <a:schemeClr val="tx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</p:pic>
      <p:pic>
        <p:nvPicPr>
          <p:cNvPr id="301" name="Picture 300"/>
          <p:cNvPicPr>
            <a:picLocks noChangeAspect="1"/>
          </p:cNvPicPr>
          <p:nvPr/>
        </p:nvPicPr>
        <p:blipFill rotWithShape="1">
          <a:blip r:embed="rId7">
            <a:lum bright="-100000"/>
          </a:blip>
          <a:srcRect l="12471" t="4316" r="12106" b="10257"/>
          <a:stretch/>
        </p:blipFill>
        <p:spPr>
          <a:xfrm>
            <a:off x="3109090" y="1796953"/>
            <a:ext cx="2366078" cy="2340000"/>
          </a:xfrm>
          <a:prstGeom prst="rect">
            <a:avLst/>
          </a:prstGeom>
          <a:ln w="12700">
            <a:solidFill>
              <a:schemeClr val="tx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</p:pic>
      <p:pic>
        <p:nvPicPr>
          <p:cNvPr id="302" name="Picture 301"/>
          <p:cNvPicPr>
            <a:picLocks noChangeAspect="1"/>
          </p:cNvPicPr>
          <p:nvPr/>
        </p:nvPicPr>
        <p:blipFill rotWithShape="1">
          <a:blip r:embed="rId8">
            <a:lum bright="-100000"/>
          </a:blip>
          <a:srcRect l="12258" t="4452" r="12320" b="9518"/>
          <a:stretch/>
        </p:blipFill>
        <p:spPr>
          <a:xfrm>
            <a:off x="3233190" y="1827906"/>
            <a:ext cx="2349474" cy="2340000"/>
          </a:xfrm>
          <a:prstGeom prst="rect">
            <a:avLst/>
          </a:prstGeom>
          <a:ln w="12700">
            <a:solidFill>
              <a:schemeClr val="tx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</p:pic>
      <p:pic>
        <p:nvPicPr>
          <p:cNvPr id="303" name="Picture 302"/>
          <p:cNvPicPr>
            <a:picLocks noChangeAspect="1"/>
          </p:cNvPicPr>
          <p:nvPr/>
        </p:nvPicPr>
        <p:blipFill rotWithShape="1">
          <a:blip r:embed="rId9">
            <a:lum bright="-100000"/>
          </a:blip>
          <a:srcRect l="12258" t="4412" r="12624" b="8513"/>
          <a:stretch/>
        </p:blipFill>
        <p:spPr>
          <a:xfrm>
            <a:off x="3340380" y="1854111"/>
            <a:ext cx="2311919" cy="2340000"/>
          </a:xfrm>
          <a:prstGeom prst="rect">
            <a:avLst/>
          </a:prstGeom>
          <a:ln w="12700">
            <a:solidFill>
              <a:schemeClr val="tx1"/>
            </a:solidFill>
          </a:ln>
          <a:scene3d>
            <a:camera prst="orthographicFront">
              <a:rot lat="1380000" lon="18000000" rev="0"/>
            </a:camera>
            <a:lightRig rig="threePt" dir="t"/>
          </a:scene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CNN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4" name="TextBox 253"/>
              <p:cNvSpPr txBox="1"/>
              <p:nvPr/>
            </p:nvSpPr>
            <p:spPr>
              <a:xfrm>
                <a:off x="2019847" y="1062866"/>
                <a:ext cx="500328" cy="52322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smtClean="0">
                          <a:solidFill>
                            <a:prstClr val="white"/>
                          </a:solidFill>
                          <a:latin typeface="Cambria Math"/>
                        </a:rPr>
                        <m:t>𝐘</m:t>
                      </m:r>
                    </m:oMath>
                  </m:oMathPara>
                </a14:m>
                <a:endParaRPr lang="he-IL" sz="28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54" name="TextBox 2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9847" y="1062866"/>
                <a:ext cx="500328" cy="523220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8" name="TextBox 247"/>
              <p:cNvSpPr txBox="1"/>
              <p:nvPr/>
            </p:nvSpPr>
            <p:spPr>
              <a:xfrm>
                <a:off x="4759386" y="1062866"/>
                <a:ext cx="364116" cy="36933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he-IL" sz="1800" b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48" name="TextBox 2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9386" y="1062866"/>
                <a:ext cx="364116" cy="369332"/>
              </a:xfrm>
              <a:prstGeom prst="rect">
                <a:avLst/>
              </a:prstGeom>
              <a:blipFill rotWithShape="0">
                <a:blip r:embed="rId18"/>
                <a:stretch>
                  <a:fillRect r="-20339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9" name="TextBox 228"/>
              <p:cNvSpPr txBox="1"/>
              <p:nvPr/>
            </p:nvSpPr>
            <p:spPr>
              <a:xfrm>
                <a:off x="6879193" y="1105600"/>
                <a:ext cx="364116" cy="36933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he-IL" sz="1800" b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29" name="TextBox 2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9193" y="1105600"/>
                <a:ext cx="364116" cy="369332"/>
              </a:xfrm>
              <a:prstGeom prst="rect">
                <a:avLst/>
              </a:prstGeom>
              <a:blipFill rotWithShape="0">
                <a:blip r:embed="rId24"/>
                <a:stretch>
                  <a:fillRect r="-2166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5" name="TextBox 214"/>
              <p:cNvSpPr txBox="1"/>
              <p:nvPr/>
            </p:nvSpPr>
            <p:spPr>
              <a:xfrm>
                <a:off x="5060453" y="2202328"/>
                <a:ext cx="697731" cy="52322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FF575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>
                              <a:solidFill>
                                <a:srgbClr val="FF5757"/>
                              </a:solidFill>
                              <a:latin typeface="Cambria Math"/>
                            </a:rPr>
                            <m:t>𝐖</m:t>
                          </m:r>
                        </m:e>
                        <m:sub>
                          <m:r>
                            <a:rPr lang="en-US" sz="2800" b="0" smtClean="0">
                              <a:solidFill>
                                <a:srgbClr val="FF5757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he-IL" sz="2800" dirty="0">
                  <a:solidFill>
                    <a:srgbClr val="FF5757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5" name="TextBox 2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453" y="2202328"/>
                <a:ext cx="697731" cy="523220"/>
              </a:xfrm>
              <a:prstGeom prst="rect">
                <a:avLst/>
              </a:prstGeom>
              <a:blipFill rotWithShape="0"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1" name="Group 260"/>
          <p:cNvGrpSpPr/>
          <p:nvPr/>
        </p:nvGrpSpPr>
        <p:grpSpPr>
          <a:xfrm flipV="1">
            <a:off x="4657090" y="2672850"/>
            <a:ext cx="1947765" cy="265330"/>
            <a:chOff x="767066" y="2159947"/>
            <a:chExt cx="1947765" cy="265330"/>
          </a:xfrm>
        </p:grpSpPr>
        <p:cxnSp>
          <p:nvCxnSpPr>
            <p:cNvPr id="262" name="Straight Connector 261"/>
            <p:cNvCxnSpPr/>
            <p:nvPr/>
          </p:nvCxnSpPr>
          <p:spPr>
            <a:xfrm flipV="1">
              <a:off x="816480" y="2319270"/>
              <a:ext cx="1898351" cy="3596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/>
          </p:nvCxnSpPr>
          <p:spPr>
            <a:xfrm flipV="1">
              <a:off x="932197" y="2317997"/>
              <a:ext cx="1782107" cy="10728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>
              <a:off x="816480" y="2159947"/>
              <a:ext cx="1897824" cy="160596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>
              <a:off x="925726" y="2231144"/>
              <a:ext cx="1787305" cy="8632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Rectangle 265"/>
            <p:cNvSpPr/>
            <p:nvPr/>
          </p:nvSpPr>
          <p:spPr>
            <a:xfrm>
              <a:off x="767066" y="2188272"/>
              <a:ext cx="216000" cy="216000"/>
            </a:xfrm>
            <a:prstGeom prst="rect">
              <a:avLst/>
            </a:prstGeom>
            <a:solidFill>
              <a:srgbClr val="FF5050">
                <a:alpha val="41000"/>
              </a:srgbClr>
            </a:solidFill>
            <a:ln>
              <a:noFill/>
            </a:ln>
            <a:scene3d>
              <a:camera prst="orthographicFront">
                <a:rot lat="1380000" lon="18000000" rev="0"/>
              </a:camera>
              <a:lightRig rig="threePt" dir="t"/>
            </a:scene3d>
            <a:sp3d>
              <a:bevelB w="0" h="381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white"/>
                </a:solidFill>
              </a:endParaRPr>
            </a:p>
          </p:txBody>
        </p:sp>
      </p:grpSp>
      <p:pic>
        <p:nvPicPr>
          <p:cNvPr id="304" name="Picture 303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586" y="1760041"/>
            <a:ext cx="2379529" cy="2379529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isometricRightUp">
              <a:rot lat="1380000" lon="18000000" rev="0"/>
            </a:camera>
            <a:lightRig rig="threePt" dir="t"/>
          </a:scene3d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159200" y="1760400"/>
            <a:ext cx="2379529" cy="2379529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isometricRightUp">
              <a:rot lat="1380000" lon="18000000" rev="0"/>
            </a:camera>
            <a:lightRig rig="threePt" dir="t"/>
          </a:scene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9" name="TextBox 238"/>
              <p:cNvSpPr txBox="1"/>
              <p:nvPr/>
            </p:nvSpPr>
            <p:spPr>
              <a:xfrm>
                <a:off x="2907233" y="2878468"/>
                <a:ext cx="621567" cy="52322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rgbClr val="FF575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smtClean="0">
                              <a:solidFill>
                                <a:srgbClr val="FF5757"/>
                              </a:solidFill>
                              <a:latin typeface="Cambria Math"/>
                            </a:rPr>
                            <m:t>𝐖</m:t>
                          </m:r>
                        </m:e>
                        <m:sub>
                          <m:r>
                            <a:rPr lang="en-US" sz="2800" b="0" smtClean="0">
                              <a:solidFill>
                                <a:srgbClr val="FF5757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he-IL" sz="2800" dirty="0">
                  <a:solidFill>
                    <a:srgbClr val="FF5757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39" name="TextBox 2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7233" y="2878468"/>
                <a:ext cx="621567" cy="523220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5" name="Group 254"/>
          <p:cNvGrpSpPr/>
          <p:nvPr/>
        </p:nvGrpSpPr>
        <p:grpSpPr>
          <a:xfrm flipV="1">
            <a:off x="2215072" y="3365342"/>
            <a:ext cx="1947765" cy="265330"/>
            <a:chOff x="767066" y="2159947"/>
            <a:chExt cx="1947765" cy="265330"/>
          </a:xfrm>
        </p:grpSpPr>
        <p:cxnSp>
          <p:nvCxnSpPr>
            <p:cNvPr id="256" name="Straight Connector 255"/>
            <p:cNvCxnSpPr/>
            <p:nvPr/>
          </p:nvCxnSpPr>
          <p:spPr>
            <a:xfrm flipV="1">
              <a:off x="816480" y="2319270"/>
              <a:ext cx="1898351" cy="3596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flipV="1">
              <a:off x="932197" y="2317997"/>
              <a:ext cx="1782107" cy="10728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>
              <a:off x="816480" y="2159947"/>
              <a:ext cx="1897824" cy="160596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>
              <a:off x="925726" y="2231144"/>
              <a:ext cx="1787305" cy="8632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0" name="Rectangle 259"/>
            <p:cNvSpPr/>
            <p:nvPr/>
          </p:nvSpPr>
          <p:spPr>
            <a:xfrm>
              <a:off x="767066" y="2188272"/>
              <a:ext cx="216000" cy="216000"/>
            </a:xfrm>
            <a:prstGeom prst="rect">
              <a:avLst/>
            </a:prstGeom>
            <a:solidFill>
              <a:srgbClr val="FF5050">
                <a:alpha val="41000"/>
              </a:srgbClr>
            </a:solidFill>
            <a:ln>
              <a:noFill/>
            </a:ln>
            <a:scene3d>
              <a:camera prst="orthographicFront">
                <a:rot lat="138000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white"/>
                </a:solidFill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-14409" y="4928310"/>
            <a:ext cx="4335894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srgbClr val="00CCFF"/>
                </a:solidFill>
                <a:latin typeface="Calibri" panose="020F0502020204030204"/>
              </a:rPr>
              <a:t>[</a:t>
            </a:r>
            <a:r>
              <a:rPr lang="en-US" sz="1600" b="0" dirty="0" err="1">
                <a:solidFill>
                  <a:srgbClr val="00CCFF"/>
                </a:solidFill>
                <a:latin typeface="Calibri" panose="020F0502020204030204"/>
              </a:rPr>
              <a:t>LeCun</a:t>
            </a:r>
            <a:r>
              <a:rPr lang="en-US" sz="1600" b="0" dirty="0">
                <a:solidFill>
                  <a:srgbClr val="00CCFF"/>
                </a:solidFill>
                <a:latin typeface="Calibri" panose="020F0502020204030204"/>
              </a:rPr>
              <a:t>, </a:t>
            </a:r>
            <a:r>
              <a:rPr lang="en-US" sz="1600" b="0" dirty="0" err="1">
                <a:solidFill>
                  <a:srgbClr val="00CCFF"/>
                </a:solidFill>
                <a:latin typeface="Calibri" panose="020F0502020204030204"/>
              </a:rPr>
              <a:t>Bottou</a:t>
            </a:r>
            <a:r>
              <a:rPr lang="en-US" sz="1600" b="0" dirty="0">
                <a:solidFill>
                  <a:srgbClr val="00CCFF"/>
                </a:solidFill>
                <a:latin typeface="Calibri" panose="020F0502020204030204"/>
              </a:rPr>
              <a:t>, </a:t>
            </a:r>
            <a:r>
              <a:rPr lang="en-US" sz="1600" b="0" dirty="0" err="1" smtClean="0">
                <a:solidFill>
                  <a:srgbClr val="00CCFF"/>
                </a:solidFill>
                <a:latin typeface="Calibri" panose="020F0502020204030204"/>
              </a:rPr>
              <a:t>Bengio</a:t>
            </a:r>
            <a:r>
              <a:rPr lang="en-US" sz="1600" b="0" dirty="0" smtClean="0">
                <a:solidFill>
                  <a:srgbClr val="00CCFF"/>
                </a:solidFill>
                <a:latin typeface="Calibri" panose="020F0502020204030204"/>
              </a:rPr>
              <a:t> and </a:t>
            </a:r>
            <a:r>
              <a:rPr lang="en-US" sz="1600" b="0" dirty="0" err="1">
                <a:solidFill>
                  <a:srgbClr val="00CCFF"/>
                </a:solidFill>
                <a:latin typeface="Calibri" panose="020F0502020204030204"/>
              </a:rPr>
              <a:t>Haffner</a:t>
            </a:r>
            <a:r>
              <a:rPr lang="en-US" sz="1600" b="0" dirty="0">
                <a:solidFill>
                  <a:srgbClr val="00CCFF"/>
                </a:solidFill>
                <a:latin typeface="Calibri" panose="020F0502020204030204"/>
              </a:rPr>
              <a:t> </a:t>
            </a:r>
            <a:r>
              <a:rPr lang="en-US" sz="1600" b="0" dirty="0" smtClean="0">
                <a:solidFill>
                  <a:srgbClr val="00CCFF"/>
                </a:solidFill>
                <a:latin typeface="Calibri" panose="020F0502020204030204"/>
              </a:rPr>
              <a:t>‘98]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 smtClean="0">
                <a:solidFill>
                  <a:srgbClr val="00CCFF"/>
                </a:solidFill>
                <a:latin typeface="Calibri" panose="020F0502020204030204"/>
              </a:rPr>
              <a:t>[</a:t>
            </a:r>
            <a:r>
              <a:rPr lang="en-US" sz="1600" b="0" dirty="0" err="1">
                <a:solidFill>
                  <a:srgbClr val="00CCFF"/>
                </a:solidFill>
                <a:latin typeface="Calibri" panose="020F0502020204030204"/>
              </a:rPr>
              <a:t>Krizhevsky</a:t>
            </a:r>
            <a:r>
              <a:rPr lang="en-US" sz="1600" b="0" dirty="0">
                <a:solidFill>
                  <a:srgbClr val="00CCFF"/>
                </a:solidFill>
                <a:latin typeface="Calibri" panose="020F0502020204030204"/>
              </a:rPr>
              <a:t>, </a:t>
            </a:r>
            <a:r>
              <a:rPr lang="en-US" sz="1600" b="0" dirty="0" err="1">
                <a:solidFill>
                  <a:srgbClr val="00CCFF"/>
                </a:solidFill>
                <a:latin typeface="Calibri" panose="020F0502020204030204"/>
              </a:rPr>
              <a:t>Sutskever</a:t>
            </a:r>
            <a:r>
              <a:rPr lang="en-US" sz="1600" b="0" dirty="0">
                <a:solidFill>
                  <a:srgbClr val="00CCFF"/>
                </a:solidFill>
                <a:latin typeface="Calibri" panose="020F0502020204030204"/>
              </a:rPr>
              <a:t> &amp; Hinton </a:t>
            </a:r>
            <a:r>
              <a:rPr lang="en-US" sz="1600" b="0" dirty="0" smtClean="0">
                <a:solidFill>
                  <a:srgbClr val="00CCFF"/>
                </a:solidFill>
                <a:latin typeface="Calibri" panose="020F0502020204030204"/>
              </a:rPr>
              <a:t>‘12]</a:t>
            </a:r>
            <a:endParaRPr lang="he-IL" sz="1600" b="0" dirty="0" smtClean="0">
              <a:solidFill>
                <a:srgbClr val="00CCFF"/>
              </a:solidFill>
              <a:latin typeface="Calibri" panose="020F0502020204030204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srgbClr val="00CCFF"/>
                </a:solidFill>
                <a:latin typeface="Calibri" panose="020F0502020204030204"/>
              </a:rPr>
              <a:t>[</a:t>
            </a:r>
            <a:r>
              <a:rPr lang="en-US" sz="1600" b="0" dirty="0" err="1">
                <a:solidFill>
                  <a:srgbClr val="00CCFF"/>
                </a:solidFill>
                <a:latin typeface="Calibri" panose="020F0502020204030204"/>
              </a:rPr>
              <a:t>Simonyan</a:t>
            </a:r>
            <a:r>
              <a:rPr lang="en-US" sz="1600" b="0" dirty="0">
                <a:solidFill>
                  <a:srgbClr val="00CCFF"/>
                </a:solidFill>
                <a:latin typeface="Calibri" panose="020F0502020204030204"/>
              </a:rPr>
              <a:t> &amp; </a:t>
            </a:r>
            <a:r>
              <a:rPr lang="en-US" sz="1600" b="0" dirty="0" smtClean="0">
                <a:solidFill>
                  <a:srgbClr val="00CCFF"/>
                </a:solidFill>
                <a:latin typeface="Calibri" panose="020F0502020204030204"/>
              </a:rPr>
              <a:t>Zisserman ‘14]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srgbClr val="00CCFF"/>
                </a:solidFill>
                <a:latin typeface="Calibri" panose="020F0502020204030204"/>
              </a:rPr>
              <a:t>[He, Zhang, Ren &amp; </a:t>
            </a:r>
            <a:r>
              <a:rPr lang="en-US" sz="1600" b="0" dirty="0" smtClean="0">
                <a:solidFill>
                  <a:srgbClr val="00CCFF"/>
                </a:solidFill>
                <a:latin typeface="Calibri" panose="020F0502020204030204"/>
              </a:rPr>
              <a:t>Sun ‘15</a:t>
            </a:r>
            <a:r>
              <a:rPr lang="en-US" sz="1600" b="0" dirty="0">
                <a:solidFill>
                  <a:srgbClr val="00CCFF"/>
                </a:solidFill>
                <a:latin typeface="Calibri" panose="020F0502020204030204"/>
              </a:rPr>
              <a:t>]</a:t>
            </a:r>
            <a:endParaRPr lang="he-IL" sz="1600" b="0" dirty="0">
              <a:solidFill>
                <a:srgbClr val="00CCFF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5652299" y="5573401"/>
                <a:ext cx="3358351" cy="46166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ReLU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z</m:t>
                          </m:r>
                        </m:e>
                      </m:d>
                      <m:r>
                        <a:rPr lang="en-US" b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b="0" smtClean="0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Thr</m:t>
                              </m:r>
                              <m:r>
                                <a:rPr lang="en-US" b="0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m:rPr>
                                  <m:sty m:val="p"/>
                                </m:rPr>
                                <a:rPr lang="en-US" b="0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z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he-IL" b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299" y="5573401"/>
                <a:ext cx="3358351" cy="461665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7113588" y="6238875"/>
            <a:ext cx="1905000" cy="457200"/>
          </a:xfrm>
          <a:noFill/>
        </p:spPr>
        <p:txBody>
          <a:bodyPr anchor="t" anchorCtr="0"/>
          <a:lstStyle/>
          <a:p>
            <a:pPr algn="r"/>
            <a:r>
              <a:rPr lang="he-IL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43</a:t>
            </a:r>
            <a:endParaRPr lang="en-US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78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/>
              <p:cNvSpPr txBox="1"/>
              <p:nvPr/>
            </p:nvSpPr>
            <p:spPr>
              <a:xfrm>
                <a:off x="633275" y="1314735"/>
                <a:ext cx="7482551" cy="64504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𝐗</m:t>
                          </m:r>
                          <m:r>
                            <a:rPr lang="en-US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𝐖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𝐛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smtClean="0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ReLU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𝐛</m:t>
                              </m:r>
                            </m:e>
                            <m:sub>
                              <m:r>
                                <a:rPr lang="en-US" b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mtClean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b="0" smtClean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b="0" smtClean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sup>
                          </m:sSubSup>
                          <m:r>
                            <a:rPr lang="en-US" b="0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ReLU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𝐛</m:t>
                                  </m:r>
                                </m:e>
                                <m:sub>
                                  <m:r>
                                    <a:rPr lang="en-US" b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mtClean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𝐖</m:t>
                                  </m:r>
                                </m:e>
                                <m:sub>
                                  <m:r>
                                    <a:rPr lang="en-US" b="0" smtClean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b="0" smtClean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bSup>
                              <m:r>
                                <a:rPr lang="en-US" b="1" i="0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</a:rPr>
                                <m:t>𝐘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he-IL" b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19" name="TextBox 1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275" y="1314735"/>
                <a:ext cx="7482551" cy="6450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/>
              <p:cNvSpPr txBox="1"/>
              <p:nvPr/>
            </p:nvSpPr>
            <p:spPr>
              <a:xfrm>
                <a:off x="633275" y="1314735"/>
                <a:ext cx="7482551" cy="64504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𝐗</m:t>
                          </m:r>
                          <m:r>
                            <a:rPr lang="en-US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𝐖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𝐛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ReLU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𝐛</m:t>
                              </m:r>
                            </m:e>
                            <m:sub>
                              <m:r>
                                <a:rPr lang="en-US" b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mtClean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b="0" smtClean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b="0" smtClean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sup>
                          </m:sSubSup>
                          <m:r>
                            <a:rPr lang="en-US" b="0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ReLU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𝐛</m:t>
                                  </m:r>
                                </m:e>
                                <m:sub>
                                  <m:r>
                                    <a:rPr lang="en-US" b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mtClean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𝐖</m:t>
                                  </m:r>
                                </m:e>
                                <m:sub>
                                  <m:r>
                                    <a:rPr lang="en-US" b="0" smtClean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b="0" smtClean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bSup>
                              <m:r>
                                <a:rPr lang="en-US" b="1" i="0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</a:rPr>
                                <m:t>𝐘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he-IL" b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20" name="TextBox 1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275" y="1314735"/>
                <a:ext cx="7482551" cy="6450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TextBox 120"/>
              <p:cNvSpPr txBox="1"/>
              <p:nvPr/>
            </p:nvSpPr>
            <p:spPr>
              <a:xfrm>
                <a:off x="633275" y="1314735"/>
                <a:ext cx="7482551" cy="64504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𝐗</m:t>
                          </m:r>
                          <m:r>
                            <a:rPr lang="en-US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𝐖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𝐛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ReLU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𝐛</m:t>
                              </m:r>
                            </m:e>
                            <m:sub>
                              <m:r>
                                <a:rPr lang="en-US" b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mtClean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b="0" smtClean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b="0" smtClean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sup>
                          </m:sSubSup>
                          <m:r>
                            <a:rPr lang="en-US" b="0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ReLU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𝐛</m:t>
                                  </m:r>
                                </m:e>
                                <m:sub>
                                  <m:r>
                                    <a:rPr lang="en-US" b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mtClean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𝐖</m:t>
                                  </m:r>
                                </m:e>
                                <m:sub>
                                  <m:r>
                                    <a:rPr lang="en-US" b="0" smtClean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b="0" smtClean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bSup>
                              <m:r>
                                <a:rPr lang="en-US" b="1" i="0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</a:rPr>
                                <m:t>𝐘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he-IL" b="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21" name="TextBox 1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275" y="1314735"/>
                <a:ext cx="7482551" cy="6450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/>
              <p:cNvSpPr txBox="1"/>
              <p:nvPr/>
            </p:nvSpPr>
            <p:spPr>
              <a:xfrm>
                <a:off x="633275" y="1314735"/>
                <a:ext cx="7482551" cy="64504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𝐗</m:t>
                          </m:r>
                          <m:r>
                            <a:rPr lang="en-US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𝐖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𝐛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ReLU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𝐛</m:t>
                              </m:r>
                            </m:e>
                            <m:sub>
                              <m:r>
                                <a:rPr lang="en-US" b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b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b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sup>
                          </m:sSubSup>
                          <m:r>
                            <a:rPr lang="en-US" b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ReLU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𝐛</m:t>
                                  </m:r>
                                </m:e>
                                <m:sub>
                                  <m:r>
                                    <a:rPr lang="en-US" b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mtClean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𝐖</m:t>
                                  </m:r>
                                </m:e>
                                <m:sub>
                                  <m:r>
                                    <a:rPr lang="en-US" b="0" smtClean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b="0" smtClean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bSup>
                              <m:r>
                                <a:rPr lang="en-US" b="1" i="0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</a:rPr>
                                <m:t>𝐘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he-IL" b="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22" name="TextBox 1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275" y="1314735"/>
                <a:ext cx="7482551" cy="6450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/>
              <p:cNvSpPr txBox="1"/>
              <p:nvPr/>
            </p:nvSpPr>
            <p:spPr>
              <a:xfrm>
                <a:off x="633275" y="1314735"/>
                <a:ext cx="7482551" cy="64504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𝐗</m:t>
                          </m:r>
                          <m:r>
                            <a:rPr lang="en-US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𝐖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𝐛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ReLU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𝐛</m:t>
                              </m:r>
                            </m:e>
                            <m:sub>
                              <m:r>
                                <a:rPr lang="en-US" b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b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b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sup>
                          </m:sSubSup>
                          <m:r>
                            <a:rPr lang="en-US" b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ReLU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𝐛</m:t>
                                  </m:r>
                                </m:e>
                                <m:sub>
                                  <m:r>
                                    <a:rPr lang="en-US" b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mtClean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𝐖</m:t>
                                  </m:r>
                                </m:e>
                                <m:sub>
                                  <m:r>
                                    <a:rPr lang="en-US" b="0" smtClean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b="0" smtClean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bSup>
                              <m:r>
                                <a:rPr lang="en-US" b="1" i="0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</a:rPr>
                                <m:t>𝐘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he-IL" b="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23" name="TextBox 1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275" y="1314735"/>
                <a:ext cx="7482551" cy="64504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/>
              <p:cNvSpPr txBox="1"/>
              <p:nvPr/>
            </p:nvSpPr>
            <p:spPr>
              <a:xfrm>
                <a:off x="633275" y="1314735"/>
                <a:ext cx="7482551" cy="64504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𝐗</m:t>
                          </m:r>
                          <m:r>
                            <a:rPr lang="en-US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𝐖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𝐛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ReLU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𝐛</m:t>
                              </m:r>
                            </m:e>
                            <m:sub>
                              <m:r>
                                <a:rPr lang="en-US" b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b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b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sup>
                          </m:sSubSup>
                          <m:r>
                            <a:rPr lang="en-US" b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ReLU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𝐛</m:t>
                                  </m:r>
                                </m:e>
                                <m:sub>
                                  <m:r>
                                    <a:rPr lang="en-US" b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mtClean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𝐖</m:t>
                                  </m:r>
                                </m:e>
                                <m:sub>
                                  <m:r>
                                    <a:rPr lang="en-US" b="0" smtClean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b="0" smtClean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bSup>
                              <m:r>
                                <a:rPr lang="en-US" b="1" i="0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</a:rPr>
                                <m:t>𝐘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he-IL" b="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24" name="TextBox 1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275" y="1314735"/>
                <a:ext cx="7482551" cy="6450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TextBox 124"/>
              <p:cNvSpPr txBox="1"/>
              <p:nvPr/>
            </p:nvSpPr>
            <p:spPr>
              <a:xfrm>
                <a:off x="633275" y="1314735"/>
                <a:ext cx="7482551" cy="64504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𝐗</m:t>
                          </m:r>
                          <m:r>
                            <a:rPr lang="en-US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𝐖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𝐛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ReLU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𝐛</m:t>
                              </m:r>
                            </m:e>
                            <m:sub>
                              <m:r>
                                <a:rPr lang="en-US" b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b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b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sup>
                          </m:sSubSup>
                          <m:r>
                            <a:rPr lang="en-US" b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ReLU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𝐛</m:t>
                                  </m:r>
                                </m:e>
                                <m:sub>
                                  <m:r>
                                    <a:rPr lang="en-US" b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𝐖</m:t>
                                  </m:r>
                                </m:e>
                                <m:sub>
                                  <m:r>
                                    <a:rPr lang="en-US" b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b="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bSup>
                              <m:r>
                                <a:rPr lang="en-US" b="1" i="0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</a:rPr>
                                <m:t>𝐘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he-IL" b="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25" name="TextBox 1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275" y="1314735"/>
                <a:ext cx="7482551" cy="64504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TextBox 127"/>
              <p:cNvSpPr txBox="1"/>
              <p:nvPr/>
            </p:nvSpPr>
            <p:spPr>
              <a:xfrm>
                <a:off x="1260601" y="1314735"/>
                <a:ext cx="7482551" cy="64504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𝐘</m:t>
                          </m:r>
                          <m:r>
                            <a:rPr lang="en-US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b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smtClean="0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ReLU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𝐛</m:t>
                              </m:r>
                            </m:e>
                            <m:sub>
                              <m:r>
                                <a:rPr lang="en-US" b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mtClean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b="0" smtClean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b="0" smtClean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sup>
                          </m:sSubSup>
                          <m:r>
                            <a:rPr lang="en-US" b="0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ReLU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𝐛</m:t>
                                  </m:r>
                                </m:e>
                                <m:sub>
                                  <m:r>
                                    <a:rPr lang="en-US" b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mtClean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𝐖</m:t>
                                  </m:r>
                                </m:e>
                                <m:sub>
                                  <m:r>
                                    <a:rPr lang="en-US" b="0" smtClean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b="0" smtClean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bSup>
                              <m:r>
                                <a:rPr lang="en-US" smtClean="0">
                                  <a:solidFill>
                                    <a:srgbClr val="00FFFF"/>
                                  </a:solidFill>
                                  <a:latin typeface="Cambria Math"/>
                                </a:rPr>
                                <m:t>𝐘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he-IL" b="0" dirty="0">
                  <a:solidFill>
                    <a:srgbClr val="00B0F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28" name="TextBox 1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601" y="1314735"/>
                <a:ext cx="7482551" cy="64504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Mathematically...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1" name="TextBox 400"/>
              <p:cNvSpPr txBox="1"/>
              <p:nvPr/>
            </p:nvSpPr>
            <p:spPr>
              <a:xfrm>
                <a:off x="-1" y="2226211"/>
                <a:ext cx="1625653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1">
                <a:spAutoFit/>
              </a:bodyPr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𝐙</m:t>
                          </m:r>
                        </m:e>
                        <m:sub>
                          <m:r>
                            <a:rPr lang="en-US" sz="2000" b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000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sSub>
                            <m:sSubPr>
                              <m:ctrlPr>
                                <a:rPr lang="en-US" sz="2000" b="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he-IL" sz="20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01" name="TextBox 4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2226211"/>
                <a:ext cx="1625653" cy="400110"/>
              </a:xfrm>
              <a:prstGeom prst="rect">
                <a:avLst/>
              </a:prstGeom>
              <a:blipFill rotWithShape="0">
                <a:blip r:embed="rId14"/>
                <a:stretch>
                  <a:fillRect b="-30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3174860" y="4220173"/>
            <a:ext cx="361051" cy="651570"/>
            <a:chOff x="3174860" y="4220173"/>
            <a:chExt cx="361051" cy="6515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1" name="TextBox 390"/>
                <p:cNvSpPr txBox="1"/>
                <p:nvPr/>
              </p:nvSpPr>
              <p:spPr>
                <a:xfrm>
                  <a:off x="3174860" y="4502411"/>
                  <a:ext cx="361051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1">
                  <a:spAutoFit/>
                </a:bodyPr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800" b="0" i="1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he-IL" sz="1200" b="0" i="1" dirty="0">
                    <a:solidFill>
                      <a:srgbClr val="00FF00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391" name="TextBox 3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4860" y="4502411"/>
                  <a:ext cx="361051" cy="369332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r="-20339" b="-166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3" name="Left Brace 402"/>
            <p:cNvSpPr/>
            <p:nvPr/>
          </p:nvSpPr>
          <p:spPr>
            <a:xfrm rot="16200000">
              <a:off x="3341198" y="4423090"/>
              <a:ext cx="65126" cy="165619"/>
            </a:xfrm>
            <a:prstGeom prst="leftBrace">
              <a:avLst>
                <a:gd name="adj1" fmla="val 60766"/>
                <a:gd name="adj2" fmla="val 50000"/>
              </a:avLst>
            </a:prstGeom>
            <a:ln w="127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907" b="0">
                <a:solidFill>
                  <a:prstClr val="white"/>
                </a:solidFill>
              </a:endParaRPr>
            </a:p>
          </p:txBody>
        </p:sp>
        <p:cxnSp>
          <p:nvCxnSpPr>
            <p:cNvPr id="404" name="Straight Connector 403"/>
            <p:cNvCxnSpPr/>
            <p:nvPr/>
          </p:nvCxnSpPr>
          <p:spPr>
            <a:xfrm flipH="1">
              <a:off x="3291010" y="4220173"/>
              <a:ext cx="2" cy="258129"/>
            </a:xfrm>
            <a:prstGeom prst="line">
              <a:avLst/>
            </a:prstGeom>
            <a:ln w="12700">
              <a:solidFill>
                <a:srgbClr val="00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728253" y="2949235"/>
            <a:ext cx="8320373" cy="2786372"/>
            <a:chOff x="728253" y="2949235"/>
            <a:chExt cx="8320373" cy="2786372"/>
          </a:xfrm>
        </p:grpSpPr>
        <p:sp>
          <p:nvSpPr>
            <p:cNvPr id="394" name="Left Brace 393"/>
            <p:cNvSpPr/>
            <p:nvPr/>
          </p:nvSpPr>
          <p:spPr>
            <a:xfrm>
              <a:off x="1596709" y="2949235"/>
              <a:ext cx="267283" cy="2786372"/>
            </a:xfrm>
            <a:prstGeom prst="leftBrace">
              <a:avLst>
                <a:gd name="adj1" fmla="val 120800"/>
                <a:gd name="adj2" fmla="val 50000"/>
              </a:avLst>
            </a:prstGeom>
            <a:ln w="127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907" b="0">
                <a:solidFill>
                  <a:prstClr val="white"/>
                </a:solidFill>
              </a:endParaRPr>
            </a:p>
          </p:txBody>
        </p:sp>
        <p:sp>
          <p:nvSpPr>
            <p:cNvPr id="395" name="Left Brace 394"/>
            <p:cNvSpPr/>
            <p:nvPr/>
          </p:nvSpPr>
          <p:spPr>
            <a:xfrm rot="10800000">
              <a:off x="8781343" y="2949236"/>
              <a:ext cx="267283" cy="2786370"/>
            </a:xfrm>
            <a:prstGeom prst="leftBrace">
              <a:avLst>
                <a:gd name="adj1" fmla="val 120800"/>
                <a:gd name="adj2" fmla="val 50000"/>
              </a:avLst>
            </a:prstGeom>
            <a:ln w="127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907" b="0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9" name="TextBox 408"/>
                <p:cNvSpPr txBox="1"/>
                <p:nvPr/>
              </p:nvSpPr>
              <p:spPr>
                <a:xfrm>
                  <a:off x="728253" y="4098706"/>
                  <a:ext cx="668438" cy="461665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ReLU</m:t>
                        </m:r>
                      </m:oMath>
                    </m:oMathPara>
                  </a14:m>
                  <a:endParaRPr lang="he-IL" b="0" dirty="0">
                    <a:solidFill>
                      <a:srgbClr val="00FF00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09" name="TextBox 40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8253" y="4098706"/>
                  <a:ext cx="668438" cy="461665"/>
                </a:xfrm>
                <a:prstGeom prst="rect">
                  <a:avLst/>
                </a:prstGeom>
                <a:blipFill rotWithShape="0">
                  <a:blip r:embed="rId16"/>
                  <a:stretch>
                    <a:fillRect l="-1818" r="-33636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/>
          <p:cNvGrpSpPr/>
          <p:nvPr/>
        </p:nvGrpSpPr>
        <p:grpSpPr>
          <a:xfrm>
            <a:off x="4804292" y="3398801"/>
            <a:ext cx="4132294" cy="1890353"/>
            <a:chOff x="4804292" y="3398801"/>
            <a:chExt cx="4132294" cy="1890353"/>
          </a:xfrm>
        </p:grpSpPr>
        <p:sp>
          <p:nvSpPr>
            <p:cNvPr id="393" name="Left Brace 392"/>
            <p:cNvSpPr/>
            <p:nvPr/>
          </p:nvSpPr>
          <p:spPr>
            <a:xfrm>
              <a:off x="5643775" y="3398801"/>
              <a:ext cx="267283" cy="1890352"/>
            </a:xfrm>
            <a:prstGeom prst="leftBrace">
              <a:avLst>
                <a:gd name="adj1" fmla="val 120800"/>
                <a:gd name="adj2" fmla="val 50000"/>
              </a:avLst>
            </a:prstGeom>
            <a:ln w="1270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907" b="0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2" name="TextBox 401"/>
                <p:cNvSpPr txBox="1"/>
                <p:nvPr/>
              </p:nvSpPr>
              <p:spPr>
                <a:xfrm>
                  <a:off x="4804292" y="4118404"/>
                  <a:ext cx="668438" cy="461665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smtClean="0">
                            <a:solidFill>
                              <a:srgbClr val="00FFFF"/>
                            </a:solidFill>
                            <a:latin typeface="Cambria Math" panose="02040503050406030204" pitchFamily="18" charset="0"/>
                          </a:rPr>
                          <m:t>ReLU</m:t>
                        </m:r>
                      </m:oMath>
                    </m:oMathPara>
                  </a14:m>
                  <a:endParaRPr lang="he-IL" b="0" dirty="0">
                    <a:solidFill>
                      <a:srgbClr val="00FFFF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02" name="TextBox 40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4292" y="4118404"/>
                  <a:ext cx="668438" cy="461665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l="-1818" r="-33636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0" name="Left Brace 409"/>
            <p:cNvSpPr/>
            <p:nvPr/>
          </p:nvSpPr>
          <p:spPr>
            <a:xfrm flipH="1">
              <a:off x="8669303" y="3405498"/>
              <a:ext cx="267283" cy="1883656"/>
            </a:xfrm>
            <a:prstGeom prst="leftBrace">
              <a:avLst>
                <a:gd name="adj1" fmla="val 120800"/>
                <a:gd name="adj2" fmla="val 50000"/>
              </a:avLst>
            </a:prstGeom>
            <a:ln w="12700">
              <a:solidFill>
                <a:srgbClr val="00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907" b="0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212469" y="2204048"/>
            <a:ext cx="3013983" cy="3652077"/>
            <a:chOff x="2212469" y="2204048"/>
            <a:chExt cx="3013983" cy="3652077"/>
          </a:xfrm>
          <a:noFill/>
        </p:grpSpPr>
        <p:grpSp>
          <p:nvGrpSpPr>
            <p:cNvPr id="317" name="Group 316"/>
            <p:cNvGrpSpPr/>
            <p:nvPr/>
          </p:nvGrpSpPr>
          <p:grpSpPr>
            <a:xfrm>
              <a:off x="2336947" y="2865822"/>
              <a:ext cx="2399329" cy="2990303"/>
              <a:chOff x="5780304" y="1569942"/>
              <a:chExt cx="5566833" cy="6937988"/>
            </a:xfrm>
            <a:grpFill/>
          </p:grpSpPr>
          <p:sp>
            <p:nvSpPr>
              <p:cNvPr id="318" name="Rectangle 317"/>
              <p:cNvSpPr/>
              <p:nvPr/>
            </p:nvSpPr>
            <p:spPr>
              <a:xfrm rot="16200000" flipH="1">
                <a:off x="10557587" y="7360775"/>
                <a:ext cx="198819" cy="764212"/>
              </a:xfrm>
              <a:prstGeom prst="rect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9" name="Rectangle 318"/>
              <p:cNvSpPr/>
              <p:nvPr/>
            </p:nvSpPr>
            <p:spPr>
              <a:xfrm rot="16200000" flipH="1">
                <a:off x="10557587" y="7555427"/>
                <a:ext cx="198819" cy="764212"/>
              </a:xfrm>
              <a:prstGeom prst="rect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0" name="Rectangle 319"/>
              <p:cNvSpPr/>
              <p:nvPr/>
            </p:nvSpPr>
            <p:spPr>
              <a:xfrm rot="16200000" flipH="1">
                <a:off x="10557587" y="7750079"/>
                <a:ext cx="198819" cy="764212"/>
              </a:xfrm>
              <a:prstGeom prst="rect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1" name="Rectangle 320"/>
              <p:cNvSpPr/>
              <p:nvPr/>
            </p:nvSpPr>
            <p:spPr>
              <a:xfrm rot="16200000" flipH="1">
                <a:off x="6751686" y="1486656"/>
                <a:ext cx="198819" cy="764212"/>
              </a:xfrm>
              <a:prstGeom prst="rect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2" name="Rectangle 321"/>
              <p:cNvSpPr/>
              <p:nvPr/>
            </p:nvSpPr>
            <p:spPr>
              <a:xfrm rot="16200000" flipH="1">
                <a:off x="6751686" y="1681308"/>
                <a:ext cx="198819" cy="764212"/>
              </a:xfrm>
              <a:prstGeom prst="rect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3" name="Rectangle 322"/>
              <p:cNvSpPr/>
              <p:nvPr/>
            </p:nvSpPr>
            <p:spPr>
              <a:xfrm rot="16200000" flipH="1">
                <a:off x="6751686" y="1875960"/>
                <a:ext cx="198819" cy="764212"/>
              </a:xfrm>
              <a:prstGeom prst="rect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4" name="Rectangle 323"/>
              <p:cNvSpPr/>
              <p:nvPr/>
            </p:nvSpPr>
            <p:spPr>
              <a:xfrm rot="16200000" flipH="1">
                <a:off x="7133792" y="2076580"/>
                <a:ext cx="198819" cy="764212"/>
              </a:xfrm>
              <a:prstGeom prst="rect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5" name="Rectangle 324"/>
              <p:cNvSpPr/>
              <p:nvPr/>
            </p:nvSpPr>
            <p:spPr>
              <a:xfrm rot="16200000" flipH="1">
                <a:off x="7133792" y="2271233"/>
                <a:ext cx="198819" cy="764212"/>
              </a:xfrm>
              <a:prstGeom prst="rect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6" name="Rectangle 325"/>
              <p:cNvSpPr/>
              <p:nvPr/>
            </p:nvSpPr>
            <p:spPr>
              <a:xfrm rot="16200000" flipH="1">
                <a:off x="7133792" y="2465885"/>
                <a:ext cx="198819" cy="764212"/>
              </a:xfrm>
              <a:prstGeom prst="rect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7" name="Rectangle 326"/>
              <p:cNvSpPr/>
              <p:nvPr/>
            </p:nvSpPr>
            <p:spPr>
              <a:xfrm rot="16200000" flipH="1">
                <a:off x="7515898" y="2663848"/>
                <a:ext cx="198819" cy="764212"/>
              </a:xfrm>
              <a:prstGeom prst="rect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8" name="Rectangle 327"/>
              <p:cNvSpPr/>
              <p:nvPr/>
            </p:nvSpPr>
            <p:spPr>
              <a:xfrm rot="16200000" flipH="1">
                <a:off x="7515898" y="2858500"/>
                <a:ext cx="198819" cy="764212"/>
              </a:xfrm>
              <a:prstGeom prst="rect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9" name="Rectangle 328"/>
              <p:cNvSpPr/>
              <p:nvPr/>
            </p:nvSpPr>
            <p:spPr>
              <a:xfrm rot="16200000" flipH="1">
                <a:off x="7515898" y="3053153"/>
                <a:ext cx="198819" cy="764212"/>
              </a:xfrm>
              <a:prstGeom prst="rect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0" name="Rectangle 329"/>
              <p:cNvSpPr/>
              <p:nvPr/>
            </p:nvSpPr>
            <p:spPr>
              <a:xfrm rot="16200000" flipH="1">
                <a:off x="7898004" y="3251646"/>
                <a:ext cx="198819" cy="764212"/>
              </a:xfrm>
              <a:prstGeom prst="rect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1" name="Rectangle 330"/>
              <p:cNvSpPr/>
              <p:nvPr/>
            </p:nvSpPr>
            <p:spPr>
              <a:xfrm rot="16200000" flipH="1">
                <a:off x="7898004" y="3446299"/>
                <a:ext cx="198819" cy="764212"/>
              </a:xfrm>
              <a:prstGeom prst="rect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2" name="Rectangle 331"/>
              <p:cNvSpPr/>
              <p:nvPr/>
            </p:nvSpPr>
            <p:spPr>
              <a:xfrm rot="16200000" flipH="1">
                <a:off x="7898004" y="3640951"/>
                <a:ext cx="198819" cy="764212"/>
              </a:xfrm>
              <a:prstGeom prst="rect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3" name="Rectangle 332"/>
              <p:cNvSpPr/>
              <p:nvPr/>
            </p:nvSpPr>
            <p:spPr>
              <a:xfrm rot="16200000" flipH="1">
                <a:off x="8276446" y="3843750"/>
                <a:ext cx="198819" cy="764212"/>
              </a:xfrm>
              <a:prstGeom prst="rect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4" name="Rectangle 333"/>
              <p:cNvSpPr/>
              <p:nvPr/>
            </p:nvSpPr>
            <p:spPr>
              <a:xfrm rot="16200000" flipH="1">
                <a:off x="8276446" y="4038402"/>
                <a:ext cx="198819" cy="764212"/>
              </a:xfrm>
              <a:prstGeom prst="rect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5" name="Rectangle 334"/>
              <p:cNvSpPr/>
              <p:nvPr/>
            </p:nvSpPr>
            <p:spPr>
              <a:xfrm rot="16200000" flipH="1">
                <a:off x="8276446" y="4233054"/>
                <a:ext cx="198819" cy="764212"/>
              </a:xfrm>
              <a:prstGeom prst="rect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6" name="Rectangle 335"/>
              <p:cNvSpPr/>
              <p:nvPr/>
            </p:nvSpPr>
            <p:spPr>
              <a:xfrm rot="16200000" flipH="1">
                <a:off x="6377451" y="7353246"/>
                <a:ext cx="198819" cy="764212"/>
              </a:xfrm>
              <a:prstGeom prst="rect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7" name="Rectangle 336"/>
              <p:cNvSpPr/>
              <p:nvPr/>
            </p:nvSpPr>
            <p:spPr>
              <a:xfrm rot="16200000" flipH="1">
                <a:off x="6377451" y="7550020"/>
                <a:ext cx="198819" cy="764212"/>
              </a:xfrm>
              <a:prstGeom prst="rect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8" name="Rectangle 337"/>
              <p:cNvSpPr/>
              <p:nvPr/>
            </p:nvSpPr>
            <p:spPr>
              <a:xfrm rot="16200000" flipH="1">
                <a:off x="6377451" y="7746794"/>
                <a:ext cx="198819" cy="764212"/>
              </a:xfrm>
              <a:prstGeom prst="rect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9" name="Rectangle 338"/>
              <p:cNvSpPr/>
              <p:nvPr/>
            </p:nvSpPr>
            <p:spPr>
              <a:xfrm rot="16200000" flipH="1">
                <a:off x="7541092" y="4701886"/>
                <a:ext cx="6932227" cy="6798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0" name="Rectangle 339"/>
              <p:cNvSpPr/>
              <p:nvPr/>
            </p:nvSpPr>
            <p:spPr>
              <a:xfrm rot="16200000" flipH="1">
                <a:off x="2652520" y="4697726"/>
                <a:ext cx="6935429" cy="6798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1" name="Rectangle 340"/>
              <p:cNvSpPr/>
              <p:nvPr/>
            </p:nvSpPr>
            <p:spPr>
              <a:xfrm rot="16200000" flipH="1">
                <a:off x="8657150" y="4432979"/>
                <a:ext cx="198819" cy="764212"/>
              </a:xfrm>
              <a:prstGeom prst="rect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2" name="Rectangle 341"/>
              <p:cNvSpPr/>
              <p:nvPr/>
            </p:nvSpPr>
            <p:spPr>
              <a:xfrm rot="16200000" flipH="1">
                <a:off x="8657150" y="4627631"/>
                <a:ext cx="198819" cy="764212"/>
              </a:xfrm>
              <a:prstGeom prst="rect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3" name="Rectangle 342"/>
              <p:cNvSpPr/>
              <p:nvPr/>
            </p:nvSpPr>
            <p:spPr>
              <a:xfrm rot="16200000" flipH="1">
                <a:off x="8657150" y="4822283"/>
                <a:ext cx="198819" cy="764212"/>
              </a:xfrm>
              <a:prstGeom prst="rect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4" name="Rectangle 343"/>
              <p:cNvSpPr/>
              <p:nvPr/>
            </p:nvSpPr>
            <p:spPr>
              <a:xfrm rot="16200000" flipH="1">
                <a:off x="9039256" y="5026076"/>
                <a:ext cx="198819" cy="764212"/>
              </a:xfrm>
              <a:prstGeom prst="rect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5" name="Rectangle 344"/>
              <p:cNvSpPr/>
              <p:nvPr/>
            </p:nvSpPr>
            <p:spPr>
              <a:xfrm rot="16200000" flipH="1">
                <a:off x="9039256" y="5220729"/>
                <a:ext cx="198819" cy="764212"/>
              </a:xfrm>
              <a:prstGeom prst="rect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6" name="Rectangle 345"/>
              <p:cNvSpPr/>
              <p:nvPr/>
            </p:nvSpPr>
            <p:spPr>
              <a:xfrm rot="16200000" flipH="1">
                <a:off x="9039256" y="5415381"/>
                <a:ext cx="198819" cy="764212"/>
              </a:xfrm>
              <a:prstGeom prst="rect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7" name="Rectangle 346"/>
              <p:cNvSpPr/>
              <p:nvPr/>
            </p:nvSpPr>
            <p:spPr>
              <a:xfrm rot="16200000" flipH="1">
                <a:off x="9421362" y="5608682"/>
                <a:ext cx="198819" cy="764212"/>
              </a:xfrm>
              <a:prstGeom prst="rect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8" name="Rectangle 347"/>
              <p:cNvSpPr/>
              <p:nvPr/>
            </p:nvSpPr>
            <p:spPr>
              <a:xfrm rot="16200000" flipH="1">
                <a:off x="9421362" y="5803334"/>
                <a:ext cx="198819" cy="764212"/>
              </a:xfrm>
              <a:prstGeom prst="rect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9" name="Rectangle 348"/>
              <p:cNvSpPr/>
              <p:nvPr/>
            </p:nvSpPr>
            <p:spPr>
              <a:xfrm rot="16200000" flipH="1">
                <a:off x="9421362" y="5997987"/>
                <a:ext cx="198819" cy="764212"/>
              </a:xfrm>
              <a:prstGeom prst="rect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0" name="Rectangle 349"/>
              <p:cNvSpPr/>
              <p:nvPr/>
            </p:nvSpPr>
            <p:spPr>
              <a:xfrm rot="16200000" flipH="1">
                <a:off x="9803468" y="6191489"/>
                <a:ext cx="198819" cy="764212"/>
              </a:xfrm>
              <a:prstGeom prst="rect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1" name="Rectangle 350"/>
              <p:cNvSpPr/>
              <p:nvPr/>
            </p:nvSpPr>
            <p:spPr>
              <a:xfrm rot="16200000" flipH="1">
                <a:off x="9803468" y="6386141"/>
                <a:ext cx="198819" cy="764212"/>
              </a:xfrm>
              <a:prstGeom prst="rect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2" name="Rectangle 351"/>
              <p:cNvSpPr/>
              <p:nvPr/>
            </p:nvSpPr>
            <p:spPr>
              <a:xfrm rot="16200000" flipH="1">
                <a:off x="9803468" y="6580793"/>
                <a:ext cx="198819" cy="764212"/>
              </a:xfrm>
              <a:prstGeom prst="rect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3" name="Rectangle 352"/>
              <p:cNvSpPr/>
              <p:nvPr/>
            </p:nvSpPr>
            <p:spPr>
              <a:xfrm rot="16200000" flipH="1">
                <a:off x="10181910" y="6774978"/>
                <a:ext cx="198819" cy="764212"/>
              </a:xfrm>
              <a:prstGeom prst="rect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4" name="Rectangle 353"/>
              <p:cNvSpPr/>
              <p:nvPr/>
            </p:nvSpPr>
            <p:spPr>
              <a:xfrm rot="16200000" flipH="1">
                <a:off x="10181910" y="6969631"/>
                <a:ext cx="198819" cy="764212"/>
              </a:xfrm>
              <a:prstGeom prst="rect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5" name="Rectangle 354"/>
              <p:cNvSpPr/>
              <p:nvPr/>
            </p:nvSpPr>
            <p:spPr>
              <a:xfrm rot="16200000" flipH="1">
                <a:off x="10181910" y="7164283"/>
                <a:ext cx="198819" cy="764212"/>
              </a:xfrm>
              <a:prstGeom prst="rect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6" name="Rectangle 355"/>
              <p:cNvSpPr/>
              <p:nvPr/>
            </p:nvSpPr>
            <p:spPr>
              <a:xfrm rot="16200000" flipH="1">
                <a:off x="5336442" y="2901325"/>
                <a:ext cx="6459533" cy="4194439"/>
              </a:xfrm>
              <a:prstGeom prst="rect">
                <a:avLst/>
              </a:prstGeom>
              <a:grpFill/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6" name="TextBox 395"/>
                <p:cNvSpPr txBox="1"/>
                <p:nvPr/>
              </p:nvSpPr>
              <p:spPr>
                <a:xfrm>
                  <a:off x="2720359" y="2204048"/>
                  <a:ext cx="2506093" cy="410625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square" rtlCol="1">
                  <a:spAutoFit/>
                </a:bodyPr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 smtClean="0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</a:rPr>
                              <m:t>𝐖</m:t>
                            </m:r>
                          </m:e>
                          <m:sub>
                            <m:r>
                              <a:rPr lang="en-US" sz="2000" b="0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000" b="0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</a:rPr>
                              <m:t>T</m:t>
                            </m:r>
                          </m:sup>
                        </m:sSubSup>
                        <m:r>
                          <a:rPr lang="en-US" sz="2000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2000" i="1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2000" b="0" i="1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sSub>
                              <m:sSubPr>
                                <m:ctrlPr>
                                  <a:rPr lang="en-US" sz="2000" b="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2000" b="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000" b="0" i="1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sz="2000" b="0" i="1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sSub>
                              <m:sSubPr>
                                <m:ctrlPr>
                                  <a:rPr lang="en-US" sz="2000" b="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2000" b="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p>
                        </m:sSup>
                      </m:oMath>
                    </m:oMathPara>
                  </a14:m>
                  <a:endParaRPr lang="he-IL" sz="2000" dirty="0">
                    <a:solidFill>
                      <a:srgbClr val="00FF00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396" name="TextBox 39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20359" y="2204048"/>
                  <a:ext cx="2506093" cy="410625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b="-447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5" name="TextBox 404"/>
                <p:cNvSpPr txBox="1"/>
                <p:nvPr/>
              </p:nvSpPr>
              <p:spPr>
                <a:xfrm>
                  <a:off x="2476884" y="2595127"/>
                  <a:ext cx="688875" cy="369332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square" rtlCol="1">
                  <a:spAutoFit/>
                </a:bodyPr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800" b="0" i="1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1800" b="0" i="1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>
                                <a:solidFill>
                                  <a:srgbClr val="00FF00"/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800" b="0" i="1">
                                <a:solidFill>
                                  <a:srgbClr val="00FF00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he-IL" sz="1800" b="0" dirty="0">
                    <a:solidFill>
                      <a:srgbClr val="00FF00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05" name="TextBox 40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76884" y="2595127"/>
                  <a:ext cx="688875" cy="369332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b="-166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8" name="TextBox 407"/>
                <p:cNvSpPr txBox="1"/>
                <p:nvPr/>
              </p:nvSpPr>
              <p:spPr>
                <a:xfrm>
                  <a:off x="2212469" y="2845775"/>
                  <a:ext cx="354692" cy="369332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square" rtlCol="1">
                  <a:spAutoFit/>
                </a:bodyPr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800" b="0" i="1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he-IL" sz="1800" b="0" dirty="0">
                    <a:solidFill>
                      <a:srgbClr val="00FF00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08" name="TextBox 40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2469" y="2845775"/>
                  <a:ext cx="354692" cy="369332"/>
                </a:xfrm>
                <a:prstGeom prst="rect">
                  <a:avLst/>
                </a:prstGeom>
                <a:blipFill rotWithShape="0">
                  <a:blip r:embed="rId20"/>
                  <a:stretch>
                    <a:fillRect r="-24138" b="-166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1" name="Multiply 410"/>
            <p:cNvSpPr/>
            <p:nvPr/>
          </p:nvSpPr>
          <p:spPr>
            <a:xfrm>
              <a:off x="4515981" y="4210461"/>
              <a:ext cx="293261" cy="293261"/>
            </a:xfrm>
            <a:prstGeom prst="mathMultiply">
              <a:avLst/>
            </a:prstGeom>
            <a:grp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907" b="0">
                <a:solidFill>
                  <a:prstClr val="white"/>
                </a:solidFill>
              </a:endParaRPr>
            </a:p>
          </p:txBody>
        </p:sp>
      </p:grpSp>
      <p:sp>
        <p:nvSpPr>
          <p:cNvPr id="413" name="Equal 412"/>
          <p:cNvSpPr/>
          <p:nvPr/>
        </p:nvSpPr>
        <p:spPr>
          <a:xfrm>
            <a:off x="460567" y="4223287"/>
            <a:ext cx="267609" cy="267609"/>
          </a:xfrm>
          <a:prstGeom prst="mathEqual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907" b="0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435031" y="2547562"/>
            <a:ext cx="2328146" cy="2800021"/>
            <a:chOff x="6435031" y="2547562"/>
            <a:chExt cx="2328146" cy="2800021"/>
          </a:xfrm>
          <a:noFill/>
        </p:grpSpPr>
        <p:grpSp>
          <p:nvGrpSpPr>
            <p:cNvPr id="357" name="Group 356"/>
            <p:cNvGrpSpPr/>
            <p:nvPr/>
          </p:nvGrpSpPr>
          <p:grpSpPr>
            <a:xfrm rot="5400000" flipV="1">
              <a:off x="6292871" y="3587455"/>
              <a:ext cx="2044975" cy="1475282"/>
              <a:chOff x="0" y="-766537"/>
              <a:chExt cx="7213600" cy="5204024"/>
            </a:xfrm>
            <a:grpFill/>
          </p:grpSpPr>
          <p:sp>
            <p:nvSpPr>
              <p:cNvPr id="358" name="Rectangle 357"/>
              <p:cNvSpPr/>
              <p:nvPr/>
            </p:nvSpPr>
            <p:spPr>
              <a:xfrm>
                <a:off x="6695916" y="3191883"/>
                <a:ext cx="282206" cy="1084729"/>
              </a:xfrm>
              <a:prstGeom prst="rect">
                <a:avLst/>
              </a:prstGeom>
              <a:grpFill/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9" name="Rectangle 358"/>
              <p:cNvSpPr/>
              <p:nvPr/>
            </p:nvSpPr>
            <p:spPr>
              <a:xfrm>
                <a:off x="6703223" y="-64228"/>
                <a:ext cx="282206" cy="1084729"/>
              </a:xfrm>
              <a:prstGeom prst="rect">
                <a:avLst/>
              </a:prstGeom>
              <a:grpFill/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0" name="Rectangle 359"/>
              <p:cNvSpPr/>
              <p:nvPr/>
            </p:nvSpPr>
            <p:spPr>
              <a:xfrm>
                <a:off x="283043" y="210991"/>
                <a:ext cx="282206" cy="1084729"/>
              </a:xfrm>
              <a:prstGeom prst="rect">
                <a:avLst/>
              </a:prstGeom>
              <a:grpFill/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1" name="Rectangle 360"/>
              <p:cNvSpPr/>
              <p:nvPr/>
            </p:nvSpPr>
            <p:spPr>
              <a:xfrm>
                <a:off x="559333" y="210991"/>
                <a:ext cx="282206" cy="1084729"/>
              </a:xfrm>
              <a:prstGeom prst="rect">
                <a:avLst/>
              </a:prstGeom>
              <a:grpFill/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2" name="Rectangle 361"/>
              <p:cNvSpPr/>
              <p:nvPr/>
            </p:nvSpPr>
            <p:spPr>
              <a:xfrm>
                <a:off x="834304" y="494012"/>
                <a:ext cx="282206" cy="1084729"/>
              </a:xfrm>
              <a:prstGeom prst="rect">
                <a:avLst/>
              </a:prstGeom>
              <a:grpFill/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3" name="Rectangle 362"/>
              <p:cNvSpPr/>
              <p:nvPr/>
            </p:nvSpPr>
            <p:spPr>
              <a:xfrm>
                <a:off x="1110596" y="494012"/>
                <a:ext cx="282206" cy="1084729"/>
              </a:xfrm>
              <a:prstGeom prst="rect">
                <a:avLst/>
              </a:prstGeom>
              <a:grpFill/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4" name="Rectangle 363"/>
              <p:cNvSpPr/>
              <p:nvPr/>
            </p:nvSpPr>
            <p:spPr>
              <a:xfrm>
                <a:off x="1391271" y="753356"/>
                <a:ext cx="282206" cy="1084729"/>
              </a:xfrm>
              <a:prstGeom prst="rect">
                <a:avLst/>
              </a:prstGeom>
              <a:grpFill/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5" name="Rectangle 364"/>
              <p:cNvSpPr/>
              <p:nvPr/>
            </p:nvSpPr>
            <p:spPr>
              <a:xfrm>
                <a:off x="1667562" y="753356"/>
                <a:ext cx="282206" cy="1084729"/>
              </a:xfrm>
              <a:prstGeom prst="rect">
                <a:avLst/>
              </a:prstGeom>
              <a:grpFill/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6" name="Rectangle 365"/>
              <p:cNvSpPr/>
              <p:nvPr/>
            </p:nvSpPr>
            <p:spPr>
              <a:xfrm>
                <a:off x="1949838" y="1024644"/>
                <a:ext cx="282206" cy="1084729"/>
              </a:xfrm>
              <a:prstGeom prst="rect">
                <a:avLst/>
              </a:prstGeom>
              <a:grpFill/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7" name="Rectangle 366"/>
              <p:cNvSpPr/>
              <p:nvPr/>
            </p:nvSpPr>
            <p:spPr>
              <a:xfrm>
                <a:off x="2229141" y="1024644"/>
                <a:ext cx="282206" cy="1084729"/>
              </a:xfrm>
              <a:prstGeom prst="rect">
                <a:avLst/>
              </a:prstGeom>
              <a:grpFill/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8" name="Rectangle 367"/>
              <p:cNvSpPr/>
              <p:nvPr/>
            </p:nvSpPr>
            <p:spPr>
              <a:xfrm>
                <a:off x="2510368" y="1295721"/>
                <a:ext cx="282206" cy="1084729"/>
              </a:xfrm>
              <a:prstGeom prst="rect">
                <a:avLst/>
              </a:prstGeom>
              <a:grpFill/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9" name="Rectangle 368"/>
              <p:cNvSpPr/>
              <p:nvPr/>
            </p:nvSpPr>
            <p:spPr>
              <a:xfrm>
                <a:off x="2786659" y="1295721"/>
                <a:ext cx="282206" cy="1084729"/>
              </a:xfrm>
              <a:prstGeom prst="rect">
                <a:avLst/>
              </a:prstGeom>
              <a:grpFill/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0" name="Rectangle 369"/>
              <p:cNvSpPr/>
              <p:nvPr/>
            </p:nvSpPr>
            <p:spPr>
              <a:xfrm>
                <a:off x="3067907" y="1578741"/>
                <a:ext cx="282206" cy="1084729"/>
              </a:xfrm>
              <a:prstGeom prst="rect">
                <a:avLst/>
              </a:prstGeom>
              <a:grpFill/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1" name="Rectangle 370"/>
              <p:cNvSpPr/>
              <p:nvPr/>
            </p:nvSpPr>
            <p:spPr>
              <a:xfrm>
                <a:off x="3344200" y="1578741"/>
                <a:ext cx="282206" cy="1084729"/>
              </a:xfrm>
              <a:prstGeom prst="rect">
                <a:avLst/>
              </a:prstGeom>
              <a:grpFill/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2" name="Rectangle 371"/>
              <p:cNvSpPr/>
              <p:nvPr/>
            </p:nvSpPr>
            <p:spPr>
              <a:xfrm>
                <a:off x="3625854" y="1838084"/>
                <a:ext cx="282206" cy="1084729"/>
              </a:xfrm>
              <a:prstGeom prst="rect">
                <a:avLst/>
              </a:prstGeom>
              <a:grpFill/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3" name="Rectangle 372"/>
              <p:cNvSpPr/>
              <p:nvPr/>
            </p:nvSpPr>
            <p:spPr>
              <a:xfrm>
                <a:off x="3902147" y="1838084"/>
                <a:ext cx="282206" cy="1084729"/>
              </a:xfrm>
              <a:prstGeom prst="rect">
                <a:avLst/>
              </a:prstGeom>
              <a:grpFill/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4" name="Rectangle 373"/>
              <p:cNvSpPr/>
              <p:nvPr/>
            </p:nvSpPr>
            <p:spPr>
              <a:xfrm>
                <a:off x="4183442" y="2109372"/>
                <a:ext cx="282206" cy="1084729"/>
              </a:xfrm>
              <a:prstGeom prst="rect">
                <a:avLst/>
              </a:prstGeom>
              <a:grpFill/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5" name="Rectangle 374"/>
              <p:cNvSpPr/>
              <p:nvPr/>
            </p:nvSpPr>
            <p:spPr>
              <a:xfrm>
                <a:off x="4459733" y="2109372"/>
                <a:ext cx="282206" cy="1084729"/>
              </a:xfrm>
              <a:prstGeom prst="rect">
                <a:avLst/>
              </a:prstGeom>
              <a:grpFill/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6" name="Rectangle 375"/>
              <p:cNvSpPr/>
              <p:nvPr/>
            </p:nvSpPr>
            <p:spPr>
              <a:xfrm>
                <a:off x="4740221" y="2375251"/>
                <a:ext cx="282206" cy="1084729"/>
              </a:xfrm>
              <a:prstGeom prst="rect">
                <a:avLst/>
              </a:prstGeom>
              <a:grpFill/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7" name="Rectangle 376"/>
              <p:cNvSpPr/>
              <p:nvPr/>
            </p:nvSpPr>
            <p:spPr>
              <a:xfrm>
                <a:off x="5016514" y="2375251"/>
                <a:ext cx="282206" cy="1084729"/>
              </a:xfrm>
              <a:prstGeom prst="rect">
                <a:avLst/>
              </a:prstGeom>
              <a:grpFill/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8" name="Rectangle 377"/>
              <p:cNvSpPr/>
              <p:nvPr/>
            </p:nvSpPr>
            <p:spPr>
              <a:xfrm>
                <a:off x="5297762" y="2658271"/>
                <a:ext cx="282206" cy="1084729"/>
              </a:xfrm>
              <a:prstGeom prst="rect">
                <a:avLst/>
              </a:prstGeom>
              <a:grpFill/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9" name="Rectangle 378"/>
              <p:cNvSpPr/>
              <p:nvPr/>
            </p:nvSpPr>
            <p:spPr>
              <a:xfrm>
                <a:off x="5574053" y="2658271"/>
                <a:ext cx="282206" cy="1084729"/>
              </a:xfrm>
              <a:prstGeom prst="rect">
                <a:avLst/>
              </a:prstGeom>
              <a:grpFill/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0" name="Rectangle 379"/>
              <p:cNvSpPr/>
              <p:nvPr/>
            </p:nvSpPr>
            <p:spPr>
              <a:xfrm>
                <a:off x="5853034" y="2917615"/>
                <a:ext cx="282206" cy="1084729"/>
              </a:xfrm>
              <a:prstGeom prst="rect">
                <a:avLst/>
              </a:prstGeom>
              <a:grpFill/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1" name="Rectangle 380"/>
              <p:cNvSpPr/>
              <p:nvPr/>
            </p:nvSpPr>
            <p:spPr>
              <a:xfrm>
                <a:off x="6132338" y="2917615"/>
                <a:ext cx="282206" cy="1084729"/>
              </a:xfrm>
              <a:prstGeom prst="rect">
                <a:avLst/>
              </a:prstGeom>
              <a:grpFill/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2" name="Rectangle 381"/>
              <p:cNvSpPr/>
              <p:nvPr/>
            </p:nvSpPr>
            <p:spPr>
              <a:xfrm>
                <a:off x="6410440" y="3188903"/>
                <a:ext cx="282206" cy="1084729"/>
              </a:xfrm>
              <a:prstGeom prst="rect">
                <a:avLst/>
              </a:prstGeom>
              <a:grpFill/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3" name="Rectangle 382"/>
              <p:cNvSpPr/>
              <p:nvPr/>
            </p:nvSpPr>
            <p:spPr>
              <a:xfrm>
                <a:off x="5310244" y="-603222"/>
                <a:ext cx="282206" cy="1084729"/>
              </a:xfrm>
              <a:prstGeom prst="rect">
                <a:avLst/>
              </a:prstGeom>
              <a:grpFill/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4" name="Rectangle 383"/>
              <p:cNvSpPr/>
              <p:nvPr/>
            </p:nvSpPr>
            <p:spPr>
              <a:xfrm>
                <a:off x="5589547" y="-603222"/>
                <a:ext cx="282206" cy="1084729"/>
              </a:xfrm>
              <a:prstGeom prst="rect">
                <a:avLst/>
              </a:prstGeom>
              <a:grpFill/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5" name="Rectangle 384"/>
              <p:cNvSpPr/>
              <p:nvPr/>
            </p:nvSpPr>
            <p:spPr>
              <a:xfrm>
                <a:off x="5870795" y="-320202"/>
                <a:ext cx="282206" cy="1084729"/>
              </a:xfrm>
              <a:prstGeom prst="rect">
                <a:avLst/>
              </a:prstGeom>
              <a:grpFill/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6" name="Rectangle 385"/>
              <p:cNvSpPr/>
              <p:nvPr/>
            </p:nvSpPr>
            <p:spPr>
              <a:xfrm>
                <a:off x="6150099" y="-320202"/>
                <a:ext cx="282206" cy="1084729"/>
              </a:xfrm>
              <a:prstGeom prst="rect">
                <a:avLst/>
              </a:prstGeom>
              <a:grpFill/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7" name="Rectangle 386"/>
              <p:cNvSpPr/>
              <p:nvPr/>
            </p:nvSpPr>
            <p:spPr>
              <a:xfrm>
                <a:off x="6427272" y="-60858"/>
                <a:ext cx="282206" cy="1084729"/>
              </a:xfrm>
              <a:prstGeom prst="rect">
                <a:avLst/>
              </a:prstGeom>
              <a:grpFill/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8" name="Rectangle 387"/>
              <p:cNvSpPr/>
              <p:nvPr/>
            </p:nvSpPr>
            <p:spPr>
              <a:xfrm>
                <a:off x="8173" y="3472484"/>
                <a:ext cx="7205427" cy="9650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9" name="Rectangle 388"/>
              <p:cNvSpPr/>
              <p:nvPr/>
            </p:nvSpPr>
            <p:spPr>
              <a:xfrm>
                <a:off x="0" y="-766537"/>
                <a:ext cx="7213600" cy="9650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0" name="Rectangle 389"/>
              <p:cNvSpPr/>
              <p:nvPr/>
            </p:nvSpPr>
            <p:spPr>
              <a:xfrm>
                <a:off x="282224" y="210989"/>
                <a:ext cx="6703204" cy="3246269"/>
              </a:xfrm>
              <a:prstGeom prst="rect">
                <a:avLst/>
              </a:prstGeom>
              <a:grpFill/>
              <a:ln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76" b="0">
                  <a:solidFill>
                    <a:prstClr val="white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7" name="TextBox 396"/>
                <p:cNvSpPr txBox="1"/>
                <p:nvPr/>
              </p:nvSpPr>
              <p:spPr>
                <a:xfrm>
                  <a:off x="6599946" y="2547562"/>
                  <a:ext cx="2163231" cy="410112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square" rtlCol="1">
                  <a:spAutoFit/>
                </a:bodyPr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000" i="1" smtClean="0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000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  <m:t>𝐖</m:t>
                            </m:r>
                          </m:e>
                          <m:sub>
                            <m:r>
                              <a:rPr lang="en-US" sz="2000" b="0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sz="2000" b="0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  <m:t>T</m:t>
                            </m:r>
                          </m:sup>
                        </m:sSubSup>
                        <m:r>
                          <a:rPr lang="en-US" sz="2000" i="1">
                            <a:solidFill>
                              <a:srgbClr val="00FFFF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2000" i="1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2000" b="0" i="1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sSub>
                              <m:sSubPr>
                                <m:ctrlPr>
                                  <a:rPr lang="en-US" sz="2000" b="0" i="1">
                                    <a:solidFill>
                                      <a:srgbClr val="00FF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>
                                    <a:solidFill>
                                      <a:srgbClr val="00FF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2000" b="0" i="1">
                                    <a:solidFill>
                                      <a:srgbClr val="00FF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000" b="0" i="1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sz="2000" b="0" i="1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p>
                        </m:sSup>
                      </m:oMath>
                    </m:oMathPara>
                  </a14:m>
                  <a:endParaRPr lang="he-IL" sz="2000" dirty="0">
                    <a:solidFill>
                      <a:srgbClr val="00FFFF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397" name="TextBox 39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9946" y="2547562"/>
                  <a:ext cx="2163231" cy="410112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 b="-298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6" name="TextBox 405"/>
                <p:cNvSpPr txBox="1"/>
                <p:nvPr/>
              </p:nvSpPr>
              <p:spPr>
                <a:xfrm>
                  <a:off x="6435031" y="3220913"/>
                  <a:ext cx="418029" cy="369332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square" rtlCol="1">
                  <a:spAutoFit/>
                </a:bodyPr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800" b="0" i="1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he-IL" sz="1800" b="0" dirty="0">
                    <a:solidFill>
                      <a:srgbClr val="00FFFF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06" name="TextBox 40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35031" y="3220913"/>
                  <a:ext cx="418029" cy="369332"/>
                </a:xfrm>
                <a:prstGeom prst="rect">
                  <a:avLst/>
                </a:prstGeom>
                <a:blipFill rotWithShape="0">
                  <a:blip r:embed="rId22"/>
                  <a:stretch>
                    <a:fillRect r="-441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7" name="TextBox 406"/>
                <p:cNvSpPr txBox="1"/>
                <p:nvPr/>
              </p:nvSpPr>
              <p:spPr>
                <a:xfrm>
                  <a:off x="6835268" y="3035261"/>
                  <a:ext cx="232870" cy="369332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square" rtlCol="1">
                  <a:spAutoFit/>
                </a:bodyPr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 smtClean="0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800" b="0" i="1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he-IL" sz="1800" b="0" dirty="0">
                    <a:solidFill>
                      <a:srgbClr val="00FFFF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07" name="TextBox 40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5268" y="3035261"/>
                  <a:ext cx="232870" cy="369332"/>
                </a:xfrm>
                <a:prstGeom prst="rect">
                  <a:avLst/>
                </a:prstGeom>
                <a:blipFill rotWithShape="0">
                  <a:blip r:embed="rId23"/>
                  <a:stretch>
                    <a:fillRect r="-65789" b="-166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5" name="Multiply 414"/>
            <p:cNvSpPr/>
            <p:nvPr/>
          </p:nvSpPr>
          <p:spPr>
            <a:xfrm>
              <a:off x="7900000" y="4210461"/>
              <a:ext cx="293261" cy="293261"/>
            </a:xfrm>
            <a:prstGeom prst="mathMultiply">
              <a:avLst/>
            </a:prstGeom>
            <a:grpFill/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907" b="0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003362" y="2569569"/>
            <a:ext cx="1631621" cy="2709314"/>
            <a:chOff x="5003362" y="2569569"/>
            <a:chExt cx="1631621" cy="27093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9" name="TextBox 398"/>
                <p:cNvSpPr txBox="1"/>
                <p:nvPr/>
              </p:nvSpPr>
              <p:spPr>
                <a:xfrm>
                  <a:off x="5003362" y="2569569"/>
                  <a:ext cx="1631621" cy="400110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  <m:t>𝐛</m:t>
                            </m:r>
                          </m:e>
                          <m:sub>
                            <m:r>
                              <a:rPr lang="en-US" sz="2000" b="0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00FFFF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2000" i="1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2000" b="0" i="1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sSub>
                              <m:sSubPr>
                                <m:ctrlPr>
                                  <a:rPr lang="en-US" sz="2000" b="0" i="1">
                                    <a:solidFill>
                                      <a:srgbClr val="00FF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>
                                    <a:solidFill>
                                      <a:srgbClr val="00FF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2000" b="0" i="1">
                                    <a:solidFill>
                                      <a:srgbClr val="00FF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p>
                        </m:sSup>
                      </m:oMath>
                    </m:oMathPara>
                  </a14:m>
                  <a:endParaRPr lang="he-IL" sz="2000" dirty="0">
                    <a:solidFill>
                      <a:srgbClr val="00FFFF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399" name="TextBox 39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03362" y="2569569"/>
                  <a:ext cx="1631621" cy="400110"/>
                </a:xfrm>
                <a:prstGeom prst="rect">
                  <a:avLst/>
                </a:prstGeom>
                <a:blipFill rotWithShape="0">
                  <a:blip r:embed="rId24"/>
                  <a:stretch>
                    <a:fillRect b="-3077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4" name="Plus 413"/>
            <p:cNvSpPr/>
            <p:nvPr/>
          </p:nvSpPr>
          <p:spPr>
            <a:xfrm>
              <a:off x="6309274" y="4202637"/>
              <a:ext cx="308910" cy="308910"/>
            </a:xfrm>
            <a:prstGeom prst="mathPlus">
              <a:avLst/>
            </a:prstGeom>
            <a:noFill/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907" b="0">
                <a:solidFill>
                  <a:prstClr val="white"/>
                </a:solidFill>
              </a:endParaRPr>
            </a:p>
          </p:txBody>
        </p:sp>
        <p:sp>
          <p:nvSpPr>
            <p:cNvPr id="416" name="Rectangle 415"/>
            <p:cNvSpPr/>
            <p:nvPr/>
          </p:nvSpPr>
          <p:spPr>
            <a:xfrm rot="5400000">
              <a:off x="5118568" y="4294133"/>
              <a:ext cx="1895838" cy="73661"/>
            </a:xfrm>
            <a:prstGeom prst="rect">
              <a:avLst/>
            </a:prstGeom>
            <a:noFill/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907" b="0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402852" y="2226211"/>
            <a:ext cx="1664801" cy="3509396"/>
            <a:chOff x="1402852" y="2226211"/>
            <a:chExt cx="1664801" cy="35093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0" name="TextBox 399"/>
                <p:cNvSpPr txBox="1"/>
                <p:nvPr/>
              </p:nvSpPr>
              <p:spPr>
                <a:xfrm>
                  <a:off x="1402852" y="2226211"/>
                  <a:ext cx="1664801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1">
                  <a:spAutoFit/>
                </a:bodyPr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</a:rPr>
                              <m:t>𝐛</m:t>
                            </m:r>
                          </m:e>
                          <m:sub>
                            <m:r>
                              <a:rPr lang="en-US" sz="2000" b="0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2000" i="1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2000" b="0" i="1">
                                <a:solidFill>
                                  <a:srgbClr val="00FF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sSub>
                              <m:sSubPr>
                                <m:ctrlPr>
                                  <a:rPr lang="en-US" sz="2000" b="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2000" b="0" i="1">
                                    <a:solidFill>
                                      <a:srgbClr val="00FF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p>
                        </m:sSup>
                      </m:oMath>
                    </m:oMathPara>
                  </a14:m>
                  <a:endParaRPr lang="he-IL" sz="2000" dirty="0">
                    <a:solidFill>
                      <a:srgbClr val="00FF00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00" name="TextBox 39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2852" y="2226211"/>
                  <a:ext cx="1664801" cy="400110"/>
                </a:xfrm>
                <a:prstGeom prst="rect">
                  <a:avLst/>
                </a:prstGeom>
                <a:blipFill rotWithShape="0">
                  <a:blip r:embed="rId25"/>
                  <a:stretch>
                    <a:fillRect b="-303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2" name="Plus 411"/>
            <p:cNvSpPr/>
            <p:nvPr/>
          </p:nvSpPr>
          <p:spPr>
            <a:xfrm>
              <a:off x="2198013" y="4202637"/>
              <a:ext cx="308910" cy="308910"/>
            </a:xfrm>
            <a:prstGeom prst="mathPlus">
              <a:avLst/>
            </a:prstGeom>
            <a:no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907" b="0">
                <a:solidFill>
                  <a:prstClr val="white"/>
                </a:solidFill>
              </a:endParaRPr>
            </a:p>
          </p:txBody>
        </p:sp>
        <p:sp>
          <p:nvSpPr>
            <p:cNvPr id="417" name="Rectangle 416"/>
            <p:cNvSpPr/>
            <p:nvPr/>
          </p:nvSpPr>
          <p:spPr>
            <a:xfrm rot="5400000">
              <a:off x="625081" y="4305907"/>
              <a:ext cx="2786370" cy="73029"/>
            </a:xfrm>
            <a:prstGeom prst="rect">
              <a:avLst/>
            </a:prstGeom>
            <a:noFill/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907" b="0">
                <a:solidFill>
                  <a:prstClr val="white"/>
                </a:solidFill>
              </a:endParaRPr>
            </a:p>
          </p:txBody>
        </p:sp>
      </p:grpSp>
      <p:sp>
        <p:nvSpPr>
          <p:cNvPr id="418" name="Rectangle 417"/>
          <p:cNvSpPr/>
          <p:nvPr/>
        </p:nvSpPr>
        <p:spPr>
          <a:xfrm rot="5400000">
            <a:off x="-1138611" y="4306621"/>
            <a:ext cx="2786371" cy="730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907" b="0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833942" y="3502389"/>
            <a:ext cx="1033544" cy="1322085"/>
            <a:chOff x="7833942" y="3502389"/>
            <a:chExt cx="1033544" cy="1322085"/>
          </a:xfrm>
        </p:grpSpPr>
        <p:sp>
          <p:nvSpPr>
            <p:cNvPr id="392" name="Rectangle 391"/>
            <p:cNvSpPr/>
            <p:nvPr/>
          </p:nvSpPr>
          <p:spPr>
            <a:xfrm rot="5400000">
              <a:off x="7912719" y="4322265"/>
              <a:ext cx="930410" cy="74008"/>
            </a:xfrm>
            <a:prstGeom prst="rect">
              <a:avLst/>
            </a:prstGeom>
            <a:noFill/>
            <a:ln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9411" tIns="19706" rIns="39411" bIns="19706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907" b="0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8" name="TextBox 397"/>
                <p:cNvSpPr txBox="1"/>
                <p:nvPr/>
              </p:nvSpPr>
              <p:spPr>
                <a:xfrm>
                  <a:off x="7833942" y="3502389"/>
                  <a:ext cx="1033544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1">
                  <a:spAutoFit/>
                </a:bodyPr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000" smtClean="0">
                            <a:solidFill>
                              <a:srgbClr val="00FFFF"/>
                            </a:solidFill>
                            <a:latin typeface="Cambria Math"/>
                          </a:rPr>
                          <m:t>𝐘</m:t>
                        </m:r>
                        <m:r>
                          <a:rPr lang="en-US" sz="2000" i="1">
                            <a:solidFill>
                              <a:srgbClr val="00FFFF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2000" i="1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2000" b="0" i="1">
                                <a:solidFill>
                                  <a:srgbClr val="00FF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p>
                        </m:sSup>
                      </m:oMath>
                    </m:oMathPara>
                  </a14:m>
                  <a:endParaRPr lang="he-IL" sz="2000" dirty="0">
                    <a:solidFill>
                      <a:srgbClr val="00FFFF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398" name="TextBox 39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3942" y="3502389"/>
                  <a:ext cx="1033544" cy="400110"/>
                </a:xfrm>
                <a:prstGeom prst="rect">
                  <a:avLst/>
                </a:prstGeom>
                <a:blipFill rotWithShape="1">
                  <a:blip r:embed="rId2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6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7113588" y="6238875"/>
            <a:ext cx="1905000" cy="457200"/>
          </a:xfrm>
          <a:noFill/>
        </p:spPr>
        <p:txBody>
          <a:bodyPr anchor="t" anchorCtr="0"/>
          <a:lstStyle/>
          <a:p>
            <a:pPr algn="r"/>
            <a:r>
              <a:rPr lang="he-IL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44</a:t>
            </a:r>
            <a:endParaRPr lang="en-US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49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119" grpId="1"/>
      <p:bldP spid="120" grpId="0"/>
      <p:bldP spid="120" grpId="1"/>
      <p:bldP spid="121" grpId="0"/>
      <p:bldP spid="121" grpId="1"/>
      <p:bldP spid="122" grpId="0"/>
      <p:bldP spid="122" grpId="1"/>
      <p:bldP spid="123" grpId="0"/>
      <p:bldP spid="123" grpId="1"/>
      <p:bldP spid="124" grpId="0"/>
      <p:bldP spid="124" grpId="1"/>
      <p:bldP spid="125" grpId="0"/>
      <p:bldP spid="125" grpId="1"/>
      <p:bldP spid="128" grpId="0"/>
      <p:bldP spid="401" grpId="0"/>
      <p:bldP spid="413" grpId="0" animBg="1"/>
      <p:bldP spid="41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en-US" dirty="0" smtClean="0"/>
              <a:t>From CSC to Multi-Layered CSC</a:t>
            </a:r>
            <a:endParaRPr lang="he-IL" dirty="0"/>
          </a:p>
        </p:txBody>
      </p:sp>
      <p:grpSp>
        <p:nvGrpSpPr>
          <p:cNvPr id="3" name="Group 2"/>
          <p:cNvGrpSpPr/>
          <p:nvPr/>
        </p:nvGrpSpPr>
        <p:grpSpPr>
          <a:xfrm>
            <a:off x="-85576" y="1093637"/>
            <a:ext cx="1186079" cy="1759495"/>
            <a:chOff x="-85576" y="1093637"/>
            <a:chExt cx="1186079" cy="1759495"/>
          </a:xfrm>
        </p:grpSpPr>
        <p:sp>
          <p:nvSpPr>
            <p:cNvPr id="386" name="Rectangle 385"/>
            <p:cNvSpPr/>
            <p:nvPr/>
          </p:nvSpPr>
          <p:spPr>
            <a:xfrm rot="5400000">
              <a:off x="-117653" y="2321969"/>
              <a:ext cx="979853" cy="8247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911" b="0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8" name="TextBox 387"/>
                <p:cNvSpPr txBox="1"/>
                <p:nvPr/>
              </p:nvSpPr>
              <p:spPr>
                <a:xfrm>
                  <a:off x="-85576" y="1093637"/>
                  <a:ext cx="1186079" cy="400110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20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𝐗</m:t>
                        </m:r>
                        <m:r>
                          <a:rPr lang="en-US" sz="2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2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2000" b="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p>
                        </m:sSup>
                      </m:oMath>
                    </m:oMathPara>
                  </a14:m>
                  <a:endParaRPr lang="he-IL" sz="200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388" name="TextBox 3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85576" y="1093637"/>
                  <a:ext cx="1186079" cy="400110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" name="Group 4"/>
          <p:cNvGrpSpPr/>
          <p:nvPr/>
        </p:nvGrpSpPr>
        <p:grpSpPr>
          <a:xfrm>
            <a:off x="600779" y="1093637"/>
            <a:ext cx="2684392" cy="2035709"/>
            <a:chOff x="600779" y="1093637"/>
            <a:chExt cx="2684392" cy="2035709"/>
          </a:xfrm>
        </p:grpSpPr>
        <p:grpSp>
          <p:nvGrpSpPr>
            <p:cNvPr id="349" name="Group 348"/>
            <p:cNvGrpSpPr/>
            <p:nvPr/>
          </p:nvGrpSpPr>
          <p:grpSpPr>
            <a:xfrm rot="10800000" flipH="1" flipV="1">
              <a:off x="1116956" y="1565156"/>
              <a:ext cx="2168215" cy="1564190"/>
              <a:chOff x="0" y="-766537"/>
              <a:chExt cx="7213600" cy="5204024"/>
            </a:xfrm>
          </p:grpSpPr>
          <p:sp>
            <p:nvSpPr>
              <p:cNvPr id="350" name="Rectangle 349"/>
              <p:cNvSpPr/>
              <p:nvPr/>
            </p:nvSpPr>
            <p:spPr>
              <a:xfrm>
                <a:off x="6709144" y="3182581"/>
                <a:ext cx="282207" cy="1084728"/>
              </a:xfrm>
              <a:prstGeom prst="rect">
                <a:avLst/>
              </a:prstGeom>
              <a:solidFill>
                <a:srgbClr val="00638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1" name="Rectangle 350"/>
              <p:cNvSpPr/>
              <p:nvPr/>
            </p:nvSpPr>
            <p:spPr>
              <a:xfrm>
                <a:off x="6703225" y="-61544"/>
                <a:ext cx="282207" cy="1084728"/>
              </a:xfrm>
              <a:prstGeom prst="rect">
                <a:avLst/>
              </a:prstGeom>
              <a:solidFill>
                <a:srgbClr val="00638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2" name="Rectangle 351"/>
              <p:cNvSpPr/>
              <p:nvPr/>
            </p:nvSpPr>
            <p:spPr>
              <a:xfrm>
                <a:off x="269814" y="210992"/>
                <a:ext cx="282207" cy="1084728"/>
              </a:xfrm>
              <a:prstGeom prst="rect">
                <a:avLst/>
              </a:prstGeom>
              <a:solidFill>
                <a:srgbClr val="00638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3" name="Rectangle 352"/>
              <p:cNvSpPr/>
              <p:nvPr/>
            </p:nvSpPr>
            <p:spPr>
              <a:xfrm>
                <a:off x="546107" y="210992"/>
                <a:ext cx="282207" cy="1084728"/>
              </a:xfrm>
              <a:prstGeom prst="rect">
                <a:avLst/>
              </a:prstGeom>
              <a:solidFill>
                <a:srgbClr val="00638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4" name="Rectangle 353"/>
              <p:cNvSpPr/>
              <p:nvPr/>
            </p:nvSpPr>
            <p:spPr>
              <a:xfrm>
                <a:off x="834304" y="494012"/>
                <a:ext cx="282206" cy="1084729"/>
              </a:xfrm>
              <a:prstGeom prst="rect">
                <a:avLst/>
              </a:prstGeom>
              <a:solidFill>
                <a:srgbClr val="00638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5" name="Rectangle 354"/>
              <p:cNvSpPr/>
              <p:nvPr/>
            </p:nvSpPr>
            <p:spPr>
              <a:xfrm>
                <a:off x="1110596" y="494012"/>
                <a:ext cx="282206" cy="1084729"/>
              </a:xfrm>
              <a:prstGeom prst="rect">
                <a:avLst/>
              </a:prstGeom>
              <a:solidFill>
                <a:srgbClr val="00638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6" name="Rectangle 355"/>
              <p:cNvSpPr/>
              <p:nvPr/>
            </p:nvSpPr>
            <p:spPr>
              <a:xfrm>
                <a:off x="1391271" y="753356"/>
                <a:ext cx="282206" cy="1084729"/>
              </a:xfrm>
              <a:prstGeom prst="rect">
                <a:avLst/>
              </a:prstGeom>
              <a:solidFill>
                <a:srgbClr val="00638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7" name="Rectangle 356"/>
              <p:cNvSpPr/>
              <p:nvPr/>
            </p:nvSpPr>
            <p:spPr>
              <a:xfrm>
                <a:off x="1667562" y="753356"/>
                <a:ext cx="282206" cy="1084729"/>
              </a:xfrm>
              <a:prstGeom prst="rect">
                <a:avLst/>
              </a:prstGeom>
              <a:solidFill>
                <a:srgbClr val="00638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8" name="Rectangle 357"/>
              <p:cNvSpPr/>
              <p:nvPr/>
            </p:nvSpPr>
            <p:spPr>
              <a:xfrm>
                <a:off x="1949838" y="1024644"/>
                <a:ext cx="282206" cy="1084729"/>
              </a:xfrm>
              <a:prstGeom prst="rect">
                <a:avLst/>
              </a:prstGeom>
              <a:solidFill>
                <a:srgbClr val="00638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9" name="Rectangle 358"/>
              <p:cNvSpPr/>
              <p:nvPr/>
            </p:nvSpPr>
            <p:spPr>
              <a:xfrm>
                <a:off x="2229141" y="1024644"/>
                <a:ext cx="282206" cy="1084729"/>
              </a:xfrm>
              <a:prstGeom prst="rect">
                <a:avLst/>
              </a:prstGeom>
              <a:solidFill>
                <a:srgbClr val="00638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0" name="Rectangle 359"/>
              <p:cNvSpPr/>
              <p:nvPr/>
            </p:nvSpPr>
            <p:spPr>
              <a:xfrm>
                <a:off x="2510368" y="1295721"/>
                <a:ext cx="282206" cy="1084729"/>
              </a:xfrm>
              <a:prstGeom prst="rect">
                <a:avLst/>
              </a:prstGeom>
              <a:solidFill>
                <a:srgbClr val="00638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1" name="Rectangle 360"/>
              <p:cNvSpPr/>
              <p:nvPr/>
            </p:nvSpPr>
            <p:spPr>
              <a:xfrm>
                <a:off x="2786659" y="1295721"/>
                <a:ext cx="282206" cy="1084729"/>
              </a:xfrm>
              <a:prstGeom prst="rect">
                <a:avLst/>
              </a:prstGeom>
              <a:solidFill>
                <a:srgbClr val="00638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2" name="Rectangle 361"/>
              <p:cNvSpPr/>
              <p:nvPr/>
            </p:nvSpPr>
            <p:spPr>
              <a:xfrm>
                <a:off x="3067907" y="1578741"/>
                <a:ext cx="282206" cy="1084729"/>
              </a:xfrm>
              <a:prstGeom prst="rect">
                <a:avLst/>
              </a:prstGeom>
              <a:solidFill>
                <a:srgbClr val="00638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3" name="Rectangle 362"/>
              <p:cNvSpPr/>
              <p:nvPr/>
            </p:nvSpPr>
            <p:spPr>
              <a:xfrm>
                <a:off x="3344200" y="1578741"/>
                <a:ext cx="282206" cy="1084729"/>
              </a:xfrm>
              <a:prstGeom prst="rect">
                <a:avLst/>
              </a:prstGeom>
              <a:solidFill>
                <a:srgbClr val="00638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4" name="Rectangle 363"/>
              <p:cNvSpPr/>
              <p:nvPr/>
            </p:nvSpPr>
            <p:spPr>
              <a:xfrm>
                <a:off x="3625854" y="1838085"/>
                <a:ext cx="282206" cy="1084729"/>
              </a:xfrm>
              <a:prstGeom prst="rect">
                <a:avLst/>
              </a:prstGeom>
              <a:solidFill>
                <a:srgbClr val="00638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5" name="Rectangle 364"/>
              <p:cNvSpPr/>
              <p:nvPr/>
            </p:nvSpPr>
            <p:spPr>
              <a:xfrm>
                <a:off x="3902147" y="1838085"/>
                <a:ext cx="282206" cy="1084729"/>
              </a:xfrm>
              <a:prstGeom prst="rect">
                <a:avLst/>
              </a:prstGeom>
              <a:solidFill>
                <a:srgbClr val="00638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6" name="Rectangle 365"/>
              <p:cNvSpPr/>
              <p:nvPr/>
            </p:nvSpPr>
            <p:spPr>
              <a:xfrm>
                <a:off x="4183442" y="2109373"/>
                <a:ext cx="282206" cy="1084729"/>
              </a:xfrm>
              <a:prstGeom prst="rect">
                <a:avLst/>
              </a:prstGeom>
              <a:solidFill>
                <a:srgbClr val="00638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7" name="Rectangle 366"/>
              <p:cNvSpPr/>
              <p:nvPr/>
            </p:nvSpPr>
            <p:spPr>
              <a:xfrm>
                <a:off x="4459733" y="2109373"/>
                <a:ext cx="282206" cy="1084729"/>
              </a:xfrm>
              <a:prstGeom prst="rect">
                <a:avLst/>
              </a:prstGeom>
              <a:solidFill>
                <a:srgbClr val="00638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8" name="Rectangle 367"/>
              <p:cNvSpPr/>
              <p:nvPr/>
            </p:nvSpPr>
            <p:spPr>
              <a:xfrm>
                <a:off x="4740221" y="2375251"/>
                <a:ext cx="282206" cy="1084729"/>
              </a:xfrm>
              <a:prstGeom prst="rect">
                <a:avLst/>
              </a:prstGeom>
              <a:solidFill>
                <a:srgbClr val="00638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9" name="Rectangle 368"/>
              <p:cNvSpPr/>
              <p:nvPr/>
            </p:nvSpPr>
            <p:spPr>
              <a:xfrm>
                <a:off x="5016514" y="2375251"/>
                <a:ext cx="282206" cy="1084729"/>
              </a:xfrm>
              <a:prstGeom prst="rect">
                <a:avLst/>
              </a:prstGeom>
              <a:solidFill>
                <a:srgbClr val="00638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0" name="Rectangle 369"/>
              <p:cNvSpPr/>
              <p:nvPr/>
            </p:nvSpPr>
            <p:spPr>
              <a:xfrm>
                <a:off x="5297762" y="2658271"/>
                <a:ext cx="282206" cy="1084729"/>
              </a:xfrm>
              <a:prstGeom prst="rect">
                <a:avLst/>
              </a:prstGeom>
              <a:solidFill>
                <a:srgbClr val="00638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1" name="Rectangle 370"/>
              <p:cNvSpPr/>
              <p:nvPr/>
            </p:nvSpPr>
            <p:spPr>
              <a:xfrm>
                <a:off x="5574053" y="2658271"/>
                <a:ext cx="282206" cy="1084729"/>
              </a:xfrm>
              <a:prstGeom prst="rect">
                <a:avLst/>
              </a:prstGeom>
              <a:solidFill>
                <a:srgbClr val="00638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2" name="Rectangle 371"/>
              <p:cNvSpPr/>
              <p:nvPr/>
            </p:nvSpPr>
            <p:spPr>
              <a:xfrm>
                <a:off x="5866261" y="2917614"/>
                <a:ext cx="282207" cy="1084728"/>
              </a:xfrm>
              <a:prstGeom prst="rect">
                <a:avLst/>
              </a:prstGeom>
              <a:solidFill>
                <a:srgbClr val="00638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3" name="Rectangle 372"/>
              <p:cNvSpPr/>
              <p:nvPr/>
            </p:nvSpPr>
            <p:spPr>
              <a:xfrm>
                <a:off x="6145567" y="2917614"/>
                <a:ext cx="282207" cy="1084728"/>
              </a:xfrm>
              <a:prstGeom prst="rect">
                <a:avLst/>
              </a:prstGeom>
              <a:solidFill>
                <a:srgbClr val="00638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4" name="Rectangle 373"/>
              <p:cNvSpPr/>
              <p:nvPr/>
            </p:nvSpPr>
            <p:spPr>
              <a:xfrm>
                <a:off x="6423669" y="3175674"/>
                <a:ext cx="282207" cy="1084728"/>
              </a:xfrm>
              <a:prstGeom prst="rect">
                <a:avLst/>
              </a:prstGeom>
              <a:solidFill>
                <a:srgbClr val="00638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5" name="Rectangle 374"/>
              <p:cNvSpPr/>
              <p:nvPr/>
            </p:nvSpPr>
            <p:spPr>
              <a:xfrm>
                <a:off x="5310244" y="-603222"/>
                <a:ext cx="282206" cy="1084729"/>
              </a:xfrm>
              <a:prstGeom prst="rect">
                <a:avLst/>
              </a:prstGeom>
              <a:solidFill>
                <a:srgbClr val="00638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6" name="Rectangle 375"/>
              <p:cNvSpPr/>
              <p:nvPr/>
            </p:nvSpPr>
            <p:spPr>
              <a:xfrm>
                <a:off x="5589547" y="-603222"/>
                <a:ext cx="282206" cy="1084729"/>
              </a:xfrm>
              <a:prstGeom prst="rect">
                <a:avLst/>
              </a:prstGeom>
              <a:solidFill>
                <a:srgbClr val="00638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7" name="Rectangle 376"/>
              <p:cNvSpPr/>
              <p:nvPr/>
            </p:nvSpPr>
            <p:spPr>
              <a:xfrm>
                <a:off x="5870795" y="-320202"/>
                <a:ext cx="282206" cy="1084729"/>
              </a:xfrm>
              <a:prstGeom prst="rect">
                <a:avLst/>
              </a:prstGeom>
              <a:solidFill>
                <a:srgbClr val="00638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8" name="Rectangle 377"/>
              <p:cNvSpPr/>
              <p:nvPr/>
            </p:nvSpPr>
            <p:spPr>
              <a:xfrm>
                <a:off x="6150099" y="-320202"/>
                <a:ext cx="282206" cy="1084729"/>
              </a:xfrm>
              <a:prstGeom prst="rect">
                <a:avLst/>
              </a:prstGeom>
              <a:solidFill>
                <a:srgbClr val="00638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9" name="Rectangle 378"/>
              <p:cNvSpPr/>
              <p:nvPr/>
            </p:nvSpPr>
            <p:spPr>
              <a:xfrm>
                <a:off x="6427272" y="-60858"/>
                <a:ext cx="282206" cy="1084729"/>
              </a:xfrm>
              <a:prstGeom prst="rect">
                <a:avLst/>
              </a:prstGeom>
              <a:solidFill>
                <a:srgbClr val="006386"/>
              </a:solidFill>
              <a:ln w="63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0" name="Rectangle 379"/>
              <p:cNvSpPr/>
              <p:nvPr/>
            </p:nvSpPr>
            <p:spPr>
              <a:xfrm>
                <a:off x="8173" y="3472484"/>
                <a:ext cx="7205427" cy="9650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1" name="Rectangle 380"/>
              <p:cNvSpPr/>
              <p:nvPr/>
            </p:nvSpPr>
            <p:spPr>
              <a:xfrm>
                <a:off x="0" y="-766537"/>
                <a:ext cx="7213600" cy="9650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2" name="Rectangle 381"/>
              <p:cNvSpPr/>
              <p:nvPr/>
            </p:nvSpPr>
            <p:spPr>
              <a:xfrm>
                <a:off x="282224" y="210989"/>
                <a:ext cx="6703204" cy="324626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3" name="TextBox 382"/>
                <p:cNvSpPr txBox="1"/>
                <p:nvPr/>
              </p:nvSpPr>
              <p:spPr>
                <a:xfrm>
                  <a:off x="1107621" y="1510221"/>
                  <a:ext cx="246904" cy="369332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800" b="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he-IL" sz="1800" b="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383" name="TextBox 38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7621" y="1510221"/>
                  <a:ext cx="246904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r="-77500" b="-1667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4" name="TextBox 383"/>
                <p:cNvSpPr txBox="1"/>
                <p:nvPr/>
              </p:nvSpPr>
              <p:spPr>
                <a:xfrm>
                  <a:off x="828610" y="1794186"/>
                  <a:ext cx="246904" cy="369332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800" b="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he-IL" sz="1800" b="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384" name="TextBox 38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610" y="1794186"/>
                  <a:ext cx="246904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r="-55000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5" name="TextBox 384"/>
                <p:cNvSpPr txBox="1"/>
                <p:nvPr/>
              </p:nvSpPr>
              <p:spPr>
                <a:xfrm>
                  <a:off x="1063892" y="1093637"/>
                  <a:ext cx="2035206" cy="400110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𝐃</m:t>
                            </m:r>
                          </m:e>
                          <m:sub>
                            <m:r>
                              <a:rPr lang="en-US" sz="2000" b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2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2000" b="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000" b="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sz="2000" b="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sSub>
                              <m:sSubPr>
                                <m:ctrlPr>
                                  <a:rPr lang="en-US" sz="2000" b="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2000" b="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p>
                        </m:sSup>
                      </m:oMath>
                    </m:oMathPara>
                  </a14:m>
                  <a:endParaRPr lang="he-IL" sz="200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385" name="TextBox 38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3892" y="1093637"/>
                  <a:ext cx="2035206" cy="400110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5" name="Equal 404"/>
            <p:cNvSpPr/>
            <p:nvPr/>
          </p:nvSpPr>
          <p:spPr>
            <a:xfrm>
              <a:off x="600779" y="2210036"/>
              <a:ext cx="283738" cy="283738"/>
            </a:xfrm>
            <a:prstGeom prst="mathEqual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911" b="0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900814" y="2361239"/>
            <a:ext cx="3731373" cy="2932950"/>
            <a:chOff x="4783851" y="2435670"/>
            <a:chExt cx="3731373" cy="2932950"/>
          </a:xfrm>
        </p:grpSpPr>
        <p:grpSp>
          <p:nvGrpSpPr>
            <p:cNvPr id="309" name="Group 308"/>
            <p:cNvGrpSpPr/>
            <p:nvPr/>
          </p:nvGrpSpPr>
          <p:grpSpPr>
            <a:xfrm rot="16200000" flipH="1">
              <a:off x="5658007" y="2511403"/>
              <a:ext cx="2543923" cy="3170511"/>
              <a:chOff x="5780304" y="1569942"/>
              <a:chExt cx="5566833" cy="6937988"/>
            </a:xfrm>
          </p:grpSpPr>
          <p:sp>
            <p:nvSpPr>
              <p:cNvPr id="310" name="Rectangle 309"/>
              <p:cNvSpPr/>
              <p:nvPr/>
            </p:nvSpPr>
            <p:spPr>
              <a:xfrm rot="16200000" flipH="1">
                <a:off x="10557587" y="7360775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1" name="Rectangle 310"/>
              <p:cNvSpPr/>
              <p:nvPr/>
            </p:nvSpPr>
            <p:spPr>
              <a:xfrm rot="16200000" flipH="1">
                <a:off x="10557587" y="7555427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2" name="Rectangle 311"/>
              <p:cNvSpPr/>
              <p:nvPr/>
            </p:nvSpPr>
            <p:spPr>
              <a:xfrm rot="16200000" flipH="1">
                <a:off x="10557587" y="7750079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3" name="Rectangle 312"/>
              <p:cNvSpPr/>
              <p:nvPr/>
            </p:nvSpPr>
            <p:spPr>
              <a:xfrm rot="16200000" flipH="1">
                <a:off x="6751686" y="1486656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4" name="Rectangle 313"/>
              <p:cNvSpPr/>
              <p:nvPr/>
            </p:nvSpPr>
            <p:spPr>
              <a:xfrm rot="16200000" flipH="1">
                <a:off x="6751686" y="1681308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5" name="Rectangle 314"/>
              <p:cNvSpPr/>
              <p:nvPr/>
            </p:nvSpPr>
            <p:spPr>
              <a:xfrm rot="16200000" flipH="1">
                <a:off x="6751686" y="1875960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6" name="Rectangle 315"/>
              <p:cNvSpPr/>
              <p:nvPr/>
            </p:nvSpPr>
            <p:spPr>
              <a:xfrm rot="16200000" flipH="1">
                <a:off x="7133792" y="2076580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7" name="Rectangle 316"/>
              <p:cNvSpPr/>
              <p:nvPr/>
            </p:nvSpPr>
            <p:spPr>
              <a:xfrm rot="16200000" flipH="1">
                <a:off x="7133792" y="2271233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8" name="Rectangle 317"/>
              <p:cNvSpPr/>
              <p:nvPr/>
            </p:nvSpPr>
            <p:spPr>
              <a:xfrm rot="16200000" flipH="1">
                <a:off x="7133792" y="2465885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9" name="Rectangle 318"/>
              <p:cNvSpPr/>
              <p:nvPr/>
            </p:nvSpPr>
            <p:spPr>
              <a:xfrm rot="16200000" flipH="1">
                <a:off x="7515898" y="2663848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0" name="Rectangle 319"/>
              <p:cNvSpPr/>
              <p:nvPr/>
            </p:nvSpPr>
            <p:spPr>
              <a:xfrm rot="16200000" flipH="1">
                <a:off x="7515898" y="2858500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1" name="Rectangle 320"/>
              <p:cNvSpPr/>
              <p:nvPr/>
            </p:nvSpPr>
            <p:spPr>
              <a:xfrm rot="16200000" flipH="1">
                <a:off x="7515898" y="3053153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2" name="Rectangle 321"/>
              <p:cNvSpPr/>
              <p:nvPr/>
            </p:nvSpPr>
            <p:spPr>
              <a:xfrm rot="16200000" flipH="1">
                <a:off x="7898004" y="3251646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3" name="Rectangle 322"/>
              <p:cNvSpPr/>
              <p:nvPr/>
            </p:nvSpPr>
            <p:spPr>
              <a:xfrm rot="16200000" flipH="1">
                <a:off x="7898004" y="3446299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4" name="Rectangle 323"/>
              <p:cNvSpPr/>
              <p:nvPr/>
            </p:nvSpPr>
            <p:spPr>
              <a:xfrm rot="16200000" flipH="1">
                <a:off x="7898004" y="3640951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5" name="Rectangle 324"/>
              <p:cNvSpPr/>
              <p:nvPr/>
            </p:nvSpPr>
            <p:spPr>
              <a:xfrm rot="16200000" flipH="1">
                <a:off x="8276446" y="3843750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6" name="Rectangle 325"/>
              <p:cNvSpPr/>
              <p:nvPr/>
            </p:nvSpPr>
            <p:spPr>
              <a:xfrm rot="16200000" flipH="1">
                <a:off x="8276446" y="4038402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7" name="Rectangle 326"/>
              <p:cNvSpPr/>
              <p:nvPr/>
            </p:nvSpPr>
            <p:spPr>
              <a:xfrm rot="16200000" flipH="1">
                <a:off x="8276446" y="4233054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8" name="Rectangle 327"/>
              <p:cNvSpPr/>
              <p:nvPr/>
            </p:nvSpPr>
            <p:spPr>
              <a:xfrm rot="16200000" flipH="1">
                <a:off x="6377451" y="7353246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9" name="Rectangle 328"/>
              <p:cNvSpPr/>
              <p:nvPr/>
            </p:nvSpPr>
            <p:spPr>
              <a:xfrm rot="16200000" flipH="1">
                <a:off x="6377451" y="7550020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0" name="Rectangle 329"/>
              <p:cNvSpPr/>
              <p:nvPr/>
            </p:nvSpPr>
            <p:spPr>
              <a:xfrm rot="16200000" flipH="1">
                <a:off x="6377451" y="7746794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1" name="Rectangle 330"/>
              <p:cNvSpPr/>
              <p:nvPr/>
            </p:nvSpPr>
            <p:spPr>
              <a:xfrm rot="16200000" flipH="1">
                <a:off x="7541092" y="4701886"/>
                <a:ext cx="6932227" cy="6798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2" name="Rectangle 331"/>
              <p:cNvSpPr/>
              <p:nvPr/>
            </p:nvSpPr>
            <p:spPr>
              <a:xfrm rot="16200000" flipH="1">
                <a:off x="2652520" y="4697726"/>
                <a:ext cx="6935429" cy="6798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3" name="Rectangle 332"/>
              <p:cNvSpPr/>
              <p:nvPr/>
            </p:nvSpPr>
            <p:spPr>
              <a:xfrm rot="16200000" flipH="1">
                <a:off x="8657150" y="4432979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4" name="Rectangle 333"/>
              <p:cNvSpPr/>
              <p:nvPr/>
            </p:nvSpPr>
            <p:spPr>
              <a:xfrm rot="16200000" flipH="1">
                <a:off x="8657150" y="4627631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5" name="Rectangle 334"/>
              <p:cNvSpPr/>
              <p:nvPr/>
            </p:nvSpPr>
            <p:spPr>
              <a:xfrm rot="16200000" flipH="1">
                <a:off x="8657150" y="4822283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6" name="Rectangle 335"/>
              <p:cNvSpPr/>
              <p:nvPr/>
            </p:nvSpPr>
            <p:spPr>
              <a:xfrm rot="16200000" flipH="1">
                <a:off x="9039256" y="5026076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7" name="Rectangle 336"/>
              <p:cNvSpPr/>
              <p:nvPr/>
            </p:nvSpPr>
            <p:spPr>
              <a:xfrm rot="16200000" flipH="1">
                <a:off x="9039256" y="5220729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8" name="Rectangle 337"/>
              <p:cNvSpPr/>
              <p:nvPr/>
            </p:nvSpPr>
            <p:spPr>
              <a:xfrm rot="16200000" flipH="1">
                <a:off x="9039256" y="5415381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9" name="Rectangle 338"/>
              <p:cNvSpPr/>
              <p:nvPr/>
            </p:nvSpPr>
            <p:spPr>
              <a:xfrm rot="16200000" flipH="1">
                <a:off x="9421362" y="5608682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0" name="Rectangle 339"/>
              <p:cNvSpPr/>
              <p:nvPr/>
            </p:nvSpPr>
            <p:spPr>
              <a:xfrm rot="16200000" flipH="1">
                <a:off x="9421362" y="5803334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1" name="Rectangle 340"/>
              <p:cNvSpPr/>
              <p:nvPr/>
            </p:nvSpPr>
            <p:spPr>
              <a:xfrm rot="16200000" flipH="1">
                <a:off x="9421362" y="5997987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2" name="Rectangle 341"/>
              <p:cNvSpPr/>
              <p:nvPr/>
            </p:nvSpPr>
            <p:spPr>
              <a:xfrm rot="16200000" flipH="1">
                <a:off x="9803468" y="6191489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3" name="Rectangle 342"/>
              <p:cNvSpPr/>
              <p:nvPr/>
            </p:nvSpPr>
            <p:spPr>
              <a:xfrm rot="16200000" flipH="1">
                <a:off x="9803468" y="6386141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4" name="Rectangle 343"/>
              <p:cNvSpPr/>
              <p:nvPr/>
            </p:nvSpPr>
            <p:spPr>
              <a:xfrm rot="16200000" flipH="1">
                <a:off x="9803468" y="6580793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5" name="Rectangle 344"/>
              <p:cNvSpPr/>
              <p:nvPr/>
            </p:nvSpPr>
            <p:spPr>
              <a:xfrm rot="16200000" flipH="1">
                <a:off x="10181910" y="6774978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6" name="Rectangle 345"/>
              <p:cNvSpPr/>
              <p:nvPr/>
            </p:nvSpPr>
            <p:spPr>
              <a:xfrm rot="16200000" flipH="1">
                <a:off x="10181910" y="6969631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7" name="Rectangle 346"/>
              <p:cNvSpPr/>
              <p:nvPr/>
            </p:nvSpPr>
            <p:spPr>
              <a:xfrm rot="16200000" flipH="1">
                <a:off x="10181910" y="7164283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8" name="Rectangle 347"/>
              <p:cNvSpPr/>
              <p:nvPr/>
            </p:nvSpPr>
            <p:spPr>
              <a:xfrm rot="16200000" flipH="1">
                <a:off x="5336442" y="2901325"/>
                <a:ext cx="6459533" cy="419443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0" name="TextBox 389"/>
                <p:cNvSpPr txBox="1"/>
                <p:nvPr/>
              </p:nvSpPr>
              <p:spPr>
                <a:xfrm>
                  <a:off x="4783851" y="3047431"/>
                  <a:ext cx="446944" cy="369332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800" b="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1800" b="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800" b="0" i="1">
                                <a:solidFill>
                                  <a:prstClr val="white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he-IL" sz="1800" b="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390" name="TextBox 38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83851" y="3047431"/>
                  <a:ext cx="446944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r="-50685" b="-1667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1" name="TextBox 390"/>
                <p:cNvSpPr txBox="1"/>
                <p:nvPr/>
              </p:nvSpPr>
              <p:spPr>
                <a:xfrm>
                  <a:off x="5406843" y="2801029"/>
                  <a:ext cx="219055" cy="369332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800" b="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he-IL" sz="1800" b="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391" name="TextBox 3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6843" y="2801029"/>
                  <a:ext cx="219055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r="-100000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9" name="TextBox 398"/>
                <p:cNvSpPr txBox="1"/>
                <p:nvPr/>
              </p:nvSpPr>
              <p:spPr>
                <a:xfrm>
                  <a:off x="5433731" y="2435670"/>
                  <a:ext cx="2378855" cy="400110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𝐃</m:t>
                            </m:r>
                          </m:e>
                          <m:sub>
                            <m:r>
                              <a:rPr lang="en-US" sz="2000" b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2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2000" b="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sSub>
                              <m:sSubPr>
                                <m:ctrlPr>
                                  <a:rPr lang="en-US" sz="2000" b="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2000" b="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000" b="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sz="2000" b="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sSub>
                              <m:sSubPr>
                                <m:ctrlPr>
                                  <a:rPr lang="en-US" sz="2000" b="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2000" b="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p>
                        </m:sSup>
                      </m:oMath>
                    </m:oMathPara>
                  </a14:m>
                  <a:endParaRPr lang="he-IL" sz="200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399" name="TextBox 39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33731" y="2435670"/>
                  <a:ext cx="2378855" cy="400110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b="-461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1" name="TextBox 400"/>
                <p:cNvSpPr txBox="1"/>
                <p:nvPr/>
              </p:nvSpPr>
              <p:spPr>
                <a:xfrm>
                  <a:off x="5699696" y="3886839"/>
                  <a:ext cx="246904" cy="369332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b="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800" b="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he-IL" sz="1200" b="0" i="1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01" name="TextBox 40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9696" y="3886839"/>
                  <a:ext cx="246904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r="-77500" b="-1667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02" name="Straight Connector 401"/>
            <p:cNvCxnSpPr>
              <a:stCxn id="325" idx="2"/>
              <a:endCxn id="403" idx="2"/>
            </p:cNvCxnSpPr>
            <p:nvPr/>
          </p:nvCxnSpPr>
          <p:spPr>
            <a:xfrm flipH="1" flipV="1">
              <a:off x="6225087" y="4185317"/>
              <a:ext cx="333321" cy="105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3" name="Left Brace 402"/>
            <p:cNvSpPr/>
            <p:nvPr/>
          </p:nvSpPr>
          <p:spPr>
            <a:xfrm>
              <a:off x="6172440" y="4018454"/>
              <a:ext cx="52647" cy="166863"/>
            </a:xfrm>
            <a:prstGeom prst="leftBrace">
              <a:avLst>
                <a:gd name="adj1" fmla="val 60766"/>
                <a:gd name="adj2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911" b="0">
                <a:solidFill>
                  <a:prstClr val="white"/>
                </a:solidFill>
              </a:endParaRPr>
            </a:p>
          </p:txBody>
        </p:sp>
        <p:sp>
          <p:nvSpPr>
            <p:cNvPr id="406" name="Equal 405"/>
            <p:cNvSpPr/>
            <p:nvPr/>
          </p:nvSpPr>
          <p:spPr>
            <a:xfrm>
              <a:off x="4881255" y="3958378"/>
              <a:ext cx="283738" cy="283738"/>
            </a:xfrm>
            <a:prstGeom prst="mathEqual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911" b="0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939501" y="2361239"/>
            <a:ext cx="1648126" cy="2625414"/>
            <a:chOff x="3822538" y="2435670"/>
            <a:chExt cx="1648126" cy="26254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9" name="TextBox 388"/>
                <p:cNvSpPr txBox="1"/>
                <p:nvPr/>
              </p:nvSpPr>
              <p:spPr>
                <a:xfrm>
                  <a:off x="3822538" y="2435670"/>
                  <a:ext cx="1648126" cy="400110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𝚪</m:t>
                            </m:r>
                          </m:e>
                          <m:sub>
                            <m:r>
                              <a:rPr lang="en-US" sz="2000" b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2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2000" b="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sSub>
                              <m:sSubPr>
                                <m:ctrlPr>
                                  <a:rPr lang="en-US" sz="2000" b="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2000" b="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p>
                        </m:sSup>
                      </m:oMath>
                    </m:oMathPara>
                  </a14:m>
                  <a:endParaRPr lang="he-IL" sz="200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389" name="TextBox 38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22538" y="2435670"/>
                  <a:ext cx="1648126" cy="400110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b="-3077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7" name="Rectangle 406"/>
            <p:cNvSpPr/>
            <p:nvPr/>
          </p:nvSpPr>
          <p:spPr>
            <a:xfrm rot="5400000">
              <a:off x="3605483" y="4061219"/>
              <a:ext cx="1921673" cy="780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911" b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829422" y="1093637"/>
            <a:ext cx="1554517" cy="2681361"/>
            <a:chOff x="2829422" y="1093637"/>
            <a:chExt cx="1554517" cy="26813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7" name="TextBox 386"/>
                <p:cNvSpPr txBox="1"/>
                <p:nvPr/>
              </p:nvSpPr>
              <p:spPr>
                <a:xfrm>
                  <a:off x="2829422" y="1093637"/>
                  <a:ext cx="1554517" cy="400110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𝚪</m:t>
                            </m:r>
                          </m:e>
                          <m:sub>
                            <m:r>
                              <a:rPr lang="en-US" sz="2000" b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2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2000" b="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sSub>
                              <m:sSubPr>
                                <m:ctrlPr>
                                  <a:rPr lang="en-US" sz="2000" b="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2000" b="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p>
                        </m:sSup>
                      </m:oMath>
                    </m:oMathPara>
                  </a14:m>
                  <a:endParaRPr lang="he-IL" sz="200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387" name="TextBox 38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29422" y="1093637"/>
                  <a:ext cx="1554517" cy="400110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8" name="Rectangle 407"/>
            <p:cNvSpPr/>
            <p:nvPr/>
          </p:nvSpPr>
          <p:spPr>
            <a:xfrm rot="5400000">
              <a:off x="2455640" y="2775133"/>
              <a:ext cx="1921673" cy="780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911" b="0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724671" y="2361239"/>
            <a:ext cx="1601328" cy="3647969"/>
            <a:chOff x="7607708" y="2435670"/>
            <a:chExt cx="1601328" cy="364796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0" name="TextBox 399"/>
                <p:cNvSpPr txBox="1"/>
                <p:nvPr/>
              </p:nvSpPr>
              <p:spPr>
                <a:xfrm>
                  <a:off x="7607708" y="2435670"/>
                  <a:ext cx="1601328" cy="400110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𝚪</m:t>
                            </m:r>
                          </m:e>
                          <m:sub>
                            <m:r>
                              <a:rPr lang="en-US" sz="2000" b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2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2000" b="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sSub>
                              <m:sSubPr>
                                <m:ctrlPr>
                                  <a:rPr lang="en-US" sz="2000" b="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2000" b="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p>
                        </m:sSup>
                      </m:oMath>
                    </m:oMathPara>
                  </a14:m>
                  <a:endParaRPr lang="he-IL" sz="200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00" name="TextBox 39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07708" y="2435670"/>
                  <a:ext cx="1601328" cy="400110"/>
                </a:xfrm>
                <a:prstGeom prst="rect">
                  <a:avLst/>
                </a:prstGeom>
                <a:blipFill rotWithShape="0">
                  <a:blip r:embed="rId15"/>
                  <a:stretch>
                    <a:fillRect b="-461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9" name="Rectangle 408"/>
            <p:cNvSpPr/>
            <p:nvPr/>
          </p:nvSpPr>
          <p:spPr>
            <a:xfrm rot="5400000">
              <a:off x="7153078" y="4567778"/>
              <a:ext cx="2954292" cy="774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911" b="0">
                <a:solidFill>
                  <a:prstClr val="white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9541" y="3076506"/>
            <a:ext cx="3185456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white"/>
                </a:solidFill>
                <a:latin typeface="Calibri" panose="020F0502020204030204"/>
              </a:rPr>
              <a:t>Convolutional </a:t>
            </a:r>
            <a:r>
              <a:rPr lang="en-US" b="0" dirty="0" smtClean="0">
                <a:solidFill>
                  <a:prstClr val="white"/>
                </a:solidFill>
                <a:latin typeface="Calibri" panose="020F0502020204030204"/>
              </a:rPr>
              <a:t>sparsity (CSC) assumes </a:t>
            </a:r>
            <a:r>
              <a:rPr lang="en-US" b="0" dirty="0">
                <a:solidFill>
                  <a:prstClr val="white"/>
                </a:solidFill>
                <a:latin typeface="Calibri" panose="020F0502020204030204"/>
              </a:rPr>
              <a:t>an inherent structure </a:t>
            </a:r>
            <a:r>
              <a:rPr lang="en-US" b="0" dirty="0" smtClean="0">
                <a:solidFill>
                  <a:prstClr val="white"/>
                </a:solidFill>
                <a:latin typeface="Calibri" panose="020F0502020204030204"/>
              </a:rPr>
              <a:t>is present in natural signals</a:t>
            </a:r>
            <a:endParaRPr lang="he-IL" b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4683282" y="1099147"/>
            <a:ext cx="4175997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/>
                </a:solidFill>
                <a:latin typeface="Calibri" panose="020F0502020204030204"/>
              </a:rPr>
              <a:t>We propose to impose the same structure on the representations </a:t>
            </a:r>
            <a:r>
              <a:rPr lang="en-US" b="0" dirty="0" smtClean="0">
                <a:solidFill>
                  <a:srgbClr val="FFC000"/>
                </a:solidFill>
                <a:latin typeface="Calibri" panose="020F0502020204030204"/>
              </a:rPr>
              <a:t>themselves</a:t>
            </a:r>
            <a:endParaRPr lang="he-IL" b="0" dirty="0">
              <a:solidFill>
                <a:srgbClr val="FFC000"/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733284" y="1614244"/>
            <a:ext cx="0" cy="4259357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723290" y="5318423"/>
            <a:ext cx="4549856" cy="597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prstClr val="white"/>
                </a:solidFill>
              </a:rPr>
              <a:t>Multi-Layer CSC (ML-CSC)</a:t>
            </a:r>
            <a:endParaRPr lang="he-IL" sz="3200" dirty="0">
              <a:solidFill>
                <a:prstClr val="white"/>
              </a:solidFill>
            </a:endParaRPr>
          </a:p>
        </p:txBody>
      </p:sp>
      <p:sp>
        <p:nvSpPr>
          <p:cNvPr id="108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7113588" y="6238875"/>
            <a:ext cx="1905000" cy="457200"/>
          </a:xfrm>
          <a:noFill/>
        </p:spPr>
        <p:txBody>
          <a:bodyPr anchor="t" anchorCtr="0"/>
          <a:lstStyle/>
          <a:p>
            <a:pPr algn="r"/>
            <a:r>
              <a:rPr lang="he-IL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</a:t>
            </a:r>
            <a:endParaRPr lang="en-US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4" name="Freeform 26"/>
          <p:cNvSpPr/>
          <p:nvPr/>
        </p:nvSpPr>
        <p:spPr>
          <a:xfrm>
            <a:off x="1365925" y="5224426"/>
            <a:ext cx="1432954" cy="779258"/>
          </a:xfrm>
          <a:custGeom>
            <a:avLst/>
            <a:gdLst>
              <a:gd name="connsiteX0" fmla="*/ 88900 w 901700"/>
              <a:gd name="connsiteY0" fmla="*/ 78014 h 934357"/>
              <a:gd name="connsiteX1" fmla="*/ 633186 w 901700"/>
              <a:gd name="connsiteY1" fmla="*/ 339271 h 934357"/>
              <a:gd name="connsiteX2" fmla="*/ 654957 w 901700"/>
              <a:gd name="connsiteY2" fmla="*/ 56242 h 934357"/>
              <a:gd name="connsiteX3" fmla="*/ 883557 w 901700"/>
              <a:gd name="connsiteY3" fmla="*/ 502557 h 934357"/>
              <a:gd name="connsiteX4" fmla="*/ 546100 w 901700"/>
              <a:gd name="connsiteY4" fmla="*/ 916214 h 934357"/>
              <a:gd name="connsiteX5" fmla="*/ 665843 w 901700"/>
              <a:gd name="connsiteY5" fmla="*/ 611414 h 934357"/>
              <a:gd name="connsiteX6" fmla="*/ 99786 w 901700"/>
              <a:gd name="connsiteY6" fmla="*/ 807357 h 934357"/>
              <a:gd name="connsiteX7" fmla="*/ 88900 w 901700"/>
              <a:gd name="connsiteY7" fmla="*/ 78014 h 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1700" h="934357">
                <a:moveTo>
                  <a:pt x="88900" y="78014"/>
                </a:moveTo>
                <a:cubicBezTo>
                  <a:pt x="177800" y="0"/>
                  <a:pt x="538843" y="342900"/>
                  <a:pt x="633186" y="339271"/>
                </a:cubicBezTo>
                <a:cubicBezTo>
                  <a:pt x="727529" y="335642"/>
                  <a:pt x="613229" y="29028"/>
                  <a:pt x="654957" y="56242"/>
                </a:cubicBezTo>
                <a:cubicBezTo>
                  <a:pt x="696685" y="83456"/>
                  <a:pt x="901700" y="359228"/>
                  <a:pt x="883557" y="502557"/>
                </a:cubicBezTo>
                <a:cubicBezTo>
                  <a:pt x="865414" y="645886"/>
                  <a:pt x="582386" y="898071"/>
                  <a:pt x="546100" y="916214"/>
                </a:cubicBezTo>
                <a:cubicBezTo>
                  <a:pt x="509814" y="934357"/>
                  <a:pt x="740229" y="629557"/>
                  <a:pt x="665843" y="611414"/>
                </a:cubicBezTo>
                <a:cubicBezTo>
                  <a:pt x="591457" y="593271"/>
                  <a:pt x="190500" y="892628"/>
                  <a:pt x="99786" y="807357"/>
                </a:cubicBezTo>
                <a:cubicBezTo>
                  <a:pt x="9072" y="722086"/>
                  <a:pt x="0" y="156028"/>
                  <a:pt x="88900" y="7801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b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90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9" grpId="0"/>
      <p:bldP spid="11" grpId="0" animBg="1"/>
      <p:bldP spid="12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en-US" dirty="0" smtClean="0"/>
              <a:t>Intuition: From Atoms to Molecules</a:t>
            </a:r>
            <a:endParaRPr lang="he-IL" dirty="0"/>
          </a:p>
        </p:txBody>
      </p:sp>
      <p:sp>
        <p:nvSpPr>
          <p:cNvPr id="386" name="Rectangle 385"/>
          <p:cNvSpPr/>
          <p:nvPr/>
        </p:nvSpPr>
        <p:spPr>
          <a:xfrm rot="5400000">
            <a:off x="1838826" y="2073549"/>
            <a:ext cx="979853" cy="824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911" b="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8" name="TextBox 387"/>
              <p:cNvSpPr txBox="1"/>
              <p:nvPr/>
            </p:nvSpPr>
            <p:spPr>
              <a:xfrm>
                <a:off x="1870903" y="1142941"/>
                <a:ext cx="1186079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00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𝐗</m:t>
                      </m:r>
                      <m:r>
                        <a:rPr lang="en-US" sz="2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000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lang="he-IL" sz="20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88" name="TextBox 3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0903" y="1142941"/>
                <a:ext cx="1186079" cy="4001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9" name="Group 348"/>
          <p:cNvGrpSpPr/>
          <p:nvPr/>
        </p:nvGrpSpPr>
        <p:grpSpPr>
          <a:xfrm rot="10800000" flipH="1" flipV="1">
            <a:off x="3129883" y="1338002"/>
            <a:ext cx="2168215" cy="1564190"/>
            <a:chOff x="0" y="-766537"/>
            <a:chExt cx="7213600" cy="5204024"/>
          </a:xfrm>
        </p:grpSpPr>
        <p:sp>
          <p:nvSpPr>
            <p:cNvPr id="350" name="Rectangle 349"/>
            <p:cNvSpPr/>
            <p:nvPr/>
          </p:nvSpPr>
          <p:spPr>
            <a:xfrm>
              <a:off x="6695916" y="3189195"/>
              <a:ext cx="282207" cy="1084728"/>
            </a:xfrm>
            <a:prstGeom prst="rect">
              <a:avLst/>
            </a:prstGeom>
            <a:solidFill>
              <a:srgbClr val="006386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731" b="0">
                <a:solidFill>
                  <a:prstClr val="white"/>
                </a:solidFill>
              </a:endParaRPr>
            </a:p>
          </p:txBody>
        </p:sp>
        <p:sp>
          <p:nvSpPr>
            <p:cNvPr id="351" name="Rectangle 350"/>
            <p:cNvSpPr/>
            <p:nvPr/>
          </p:nvSpPr>
          <p:spPr>
            <a:xfrm>
              <a:off x="6703225" y="-61544"/>
              <a:ext cx="282207" cy="1084728"/>
            </a:xfrm>
            <a:prstGeom prst="rect">
              <a:avLst/>
            </a:prstGeom>
            <a:solidFill>
              <a:srgbClr val="006386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731" b="0">
                <a:solidFill>
                  <a:prstClr val="white"/>
                </a:solidFill>
              </a:endParaRPr>
            </a:p>
          </p:txBody>
        </p:sp>
        <p:sp>
          <p:nvSpPr>
            <p:cNvPr id="352" name="Rectangle 351"/>
            <p:cNvSpPr/>
            <p:nvPr/>
          </p:nvSpPr>
          <p:spPr>
            <a:xfrm>
              <a:off x="283043" y="210991"/>
              <a:ext cx="282206" cy="1084729"/>
            </a:xfrm>
            <a:prstGeom prst="rect">
              <a:avLst/>
            </a:prstGeom>
            <a:solidFill>
              <a:srgbClr val="006386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731" b="0">
                <a:solidFill>
                  <a:prstClr val="white"/>
                </a:solidFill>
              </a:endParaRPr>
            </a:p>
          </p:txBody>
        </p:sp>
        <p:sp>
          <p:nvSpPr>
            <p:cNvPr id="353" name="Rectangle 352"/>
            <p:cNvSpPr/>
            <p:nvPr/>
          </p:nvSpPr>
          <p:spPr>
            <a:xfrm>
              <a:off x="559333" y="210991"/>
              <a:ext cx="282206" cy="1084729"/>
            </a:xfrm>
            <a:prstGeom prst="rect">
              <a:avLst/>
            </a:prstGeom>
            <a:solidFill>
              <a:srgbClr val="006386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731" b="0">
                <a:solidFill>
                  <a:prstClr val="white"/>
                </a:solidFill>
              </a:endParaRPr>
            </a:p>
          </p:txBody>
        </p:sp>
        <p:sp>
          <p:nvSpPr>
            <p:cNvPr id="354" name="Rectangle 353"/>
            <p:cNvSpPr/>
            <p:nvPr/>
          </p:nvSpPr>
          <p:spPr>
            <a:xfrm>
              <a:off x="834304" y="494012"/>
              <a:ext cx="282206" cy="1084729"/>
            </a:xfrm>
            <a:prstGeom prst="rect">
              <a:avLst/>
            </a:prstGeom>
            <a:solidFill>
              <a:srgbClr val="006386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731" b="0">
                <a:solidFill>
                  <a:prstClr val="white"/>
                </a:solidFill>
              </a:endParaRPr>
            </a:p>
          </p:txBody>
        </p:sp>
        <p:sp>
          <p:nvSpPr>
            <p:cNvPr id="355" name="Rectangle 354"/>
            <p:cNvSpPr/>
            <p:nvPr/>
          </p:nvSpPr>
          <p:spPr>
            <a:xfrm>
              <a:off x="1110596" y="494012"/>
              <a:ext cx="282206" cy="1084729"/>
            </a:xfrm>
            <a:prstGeom prst="rect">
              <a:avLst/>
            </a:prstGeom>
            <a:solidFill>
              <a:srgbClr val="006386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731" b="0">
                <a:solidFill>
                  <a:prstClr val="white"/>
                </a:solidFill>
              </a:endParaRPr>
            </a:p>
          </p:txBody>
        </p:sp>
        <p:sp>
          <p:nvSpPr>
            <p:cNvPr id="356" name="Rectangle 355"/>
            <p:cNvSpPr/>
            <p:nvPr/>
          </p:nvSpPr>
          <p:spPr>
            <a:xfrm>
              <a:off x="1391271" y="753356"/>
              <a:ext cx="282206" cy="1084729"/>
            </a:xfrm>
            <a:prstGeom prst="rect">
              <a:avLst/>
            </a:prstGeom>
            <a:solidFill>
              <a:srgbClr val="006386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731" b="0">
                <a:solidFill>
                  <a:prstClr val="white"/>
                </a:solidFill>
              </a:endParaRPr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1667562" y="753356"/>
              <a:ext cx="282206" cy="1084729"/>
            </a:xfrm>
            <a:prstGeom prst="rect">
              <a:avLst/>
            </a:prstGeom>
            <a:solidFill>
              <a:srgbClr val="006386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731" b="0">
                <a:solidFill>
                  <a:prstClr val="white"/>
                </a:solidFill>
              </a:endParaRPr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1949838" y="1024644"/>
              <a:ext cx="282206" cy="1084729"/>
            </a:xfrm>
            <a:prstGeom prst="rect">
              <a:avLst/>
            </a:prstGeom>
            <a:solidFill>
              <a:srgbClr val="006386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731" b="0">
                <a:solidFill>
                  <a:prstClr val="white"/>
                </a:solidFill>
              </a:endParaRPr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2229141" y="1024644"/>
              <a:ext cx="282206" cy="1084729"/>
            </a:xfrm>
            <a:prstGeom prst="rect">
              <a:avLst/>
            </a:prstGeom>
            <a:solidFill>
              <a:srgbClr val="006386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731" b="0">
                <a:solidFill>
                  <a:prstClr val="white"/>
                </a:solidFill>
              </a:endParaRPr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2510368" y="1295721"/>
              <a:ext cx="282206" cy="1084729"/>
            </a:xfrm>
            <a:prstGeom prst="rect">
              <a:avLst/>
            </a:prstGeom>
            <a:solidFill>
              <a:srgbClr val="006386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731" b="0">
                <a:solidFill>
                  <a:prstClr val="white"/>
                </a:solidFill>
              </a:endParaRPr>
            </a:p>
          </p:txBody>
        </p:sp>
        <p:sp>
          <p:nvSpPr>
            <p:cNvPr id="361" name="Rectangle 360"/>
            <p:cNvSpPr/>
            <p:nvPr/>
          </p:nvSpPr>
          <p:spPr>
            <a:xfrm>
              <a:off x="2786659" y="1295721"/>
              <a:ext cx="282206" cy="1084729"/>
            </a:xfrm>
            <a:prstGeom prst="rect">
              <a:avLst/>
            </a:prstGeom>
            <a:solidFill>
              <a:srgbClr val="006386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731" b="0">
                <a:solidFill>
                  <a:prstClr val="white"/>
                </a:solidFill>
              </a:endParaRPr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3067907" y="1578741"/>
              <a:ext cx="282206" cy="1084729"/>
            </a:xfrm>
            <a:prstGeom prst="rect">
              <a:avLst/>
            </a:prstGeom>
            <a:solidFill>
              <a:srgbClr val="006386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731" b="0">
                <a:solidFill>
                  <a:prstClr val="white"/>
                </a:solidFill>
              </a:endParaRPr>
            </a:p>
          </p:txBody>
        </p:sp>
        <p:sp>
          <p:nvSpPr>
            <p:cNvPr id="363" name="Rectangle 362"/>
            <p:cNvSpPr/>
            <p:nvPr/>
          </p:nvSpPr>
          <p:spPr>
            <a:xfrm>
              <a:off x="3344200" y="1578741"/>
              <a:ext cx="282206" cy="1084729"/>
            </a:xfrm>
            <a:prstGeom prst="rect">
              <a:avLst/>
            </a:prstGeom>
            <a:solidFill>
              <a:srgbClr val="006386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731" b="0">
                <a:solidFill>
                  <a:prstClr val="white"/>
                </a:solidFill>
              </a:endParaRPr>
            </a:p>
          </p:txBody>
        </p:sp>
        <p:sp>
          <p:nvSpPr>
            <p:cNvPr id="364" name="Rectangle 363"/>
            <p:cNvSpPr/>
            <p:nvPr/>
          </p:nvSpPr>
          <p:spPr>
            <a:xfrm>
              <a:off x="3625854" y="1838085"/>
              <a:ext cx="282206" cy="1084729"/>
            </a:xfrm>
            <a:prstGeom prst="rect">
              <a:avLst/>
            </a:prstGeom>
            <a:solidFill>
              <a:srgbClr val="006386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731" b="0">
                <a:solidFill>
                  <a:prstClr val="white"/>
                </a:solidFill>
              </a:endParaRPr>
            </a:p>
          </p:txBody>
        </p:sp>
        <p:sp>
          <p:nvSpPr>
            <p:cNvPr id="365" name="Rectangle 364"/>
            <p:cNvSpPr/>
            <p:nvPr/>
          </p:nvSpPr>
          <p:spPr>
            <a:xfrm>
              <a:off x="3902147" y="1838085"/>
              <a:ext cx="282206" cy="1084729"/>
            </a:xfrm>
            <a:prstGeom prst="rect">
              <a:avLst/>
            </a:prstGeom>
            <a:solidFill>
              <a:srgbClr val="006386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731" b="0">
                <a:solidFill>
                  <a:prstClr val="white"/>
                </a:solidFill>
              </a:endParaRPr>
            </a:p>
          </p:txBody>
        </p:sp>
        <p:sp>
          <p:nvSpPr>
            <p:cNvPr id="366" name="Rectangle 365"/>
            <p:cNvSpPr/>
            <p:nvPr/>
          </p:nvSpPr>
          <p:spPr>
            <a:xfrm>
              <a:off x="4183442" y="2109373"/>
              <a:ext cx="282206" cy="1084729"/>
            </a:xfrm>
            <a:prstGeom prst="rect">
              <a:avLst/>
            </a:prstGeom>
            <a:solidFill>
              <a:srgbClr val="006386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731" b="0">
                <a:solidFill>
                  <a:prstClr val="white"/>
                </a:solidFill>
              </a:endParaRPr>
            </a:p>
          </p:txBody>
        </p:sp>
        <p:sp>
          <p:nvSpPr>
            <p:cNvPr id="367" name="Rectangle 366"/>
            <p:cNvSpPr/>
            <p:nvPr/>
          </p:nvSpPr>
          <p:spPr>
            <a:xfrm>
              <a:off x="4459733" y="2109373"/>
              <a:ext cx="282206" cy="1084729"/>
            </a:xfrm>
            <a:prstGeom prst="rect">
              <a:avLst/>
            </a:prstGeom>
            <a:solidFill>
              <a:srgbClr val="006386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731" b="0">
                <a:solidFill>
                  <a:prstClr val="white"/>
                </a:solidFill>
              </a:endParaRPr>
            </a:p>
          </p:txBody>
        </p:sp>
        <p:sp>
          <p:nvSpPr>
            <p:cNvPr id="368" name="Rectangle 367"/>
            <p:cNvSpPr/>
            <p:nvPr/>
          </p:nvSpPr>
          <p:spPr>
            <a:xfrm>
              <a:off x="4740221" y="2375251"/>
              <a:ext cx="282206" cy="1084729"/>
            </a:xfrm>
            <a:prstGeom prst="rect">
              <a:avLst/>
            </a:prstGeom>
            <a:solidFill>
              <a:srgbClr val="006386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731" b="0">
                <a:solidFill>
                  <a:prstClr val="white"/>
                </a:solidFill>
              </a:endParaRPr>
            </a:p>
          </p:txBody>
        </p:sp>
        <p:sp>
          <p:nvSpPr>
            <p:cNvPr id="369" name="Rectangle 368"/>
            <p:cNvSpPr/>
            <p:nvPr/>
          </p:nvSpPr>
          <p:spPr>
            <a:xfrm>
              <a:off x="5016514" y="2375251"/>
              <a:ext cx="282206" cy="1084729"/>
            </a:xfrm>
            <a:prstGeom prst="rect">
              <a:avLst/>
            </a:prstGeom>
            <a:solidFill>
              <a:srgbClr val="006386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731" b="0">
                <a:solidFill>
                  <a:prstClr val="white"/>
                </a:solidFill>
              </a:endParaRPr>
            </a:p>
          </p:txBody>
        </p:sp>
        <p:sp>
          <p:nvSpPr>
            <p:cNvPr id="370" name="Rectangle 369"/>
            <p:cNvSpPr/>
            <p:nvPr/>
          </p:nvSpPr>
          <p:spPr>
            <a:xfrm>
              <a:off x="5297762" y="2658271"/>
              <a:ext cx="282206" cy="1084729"/>
            </a:xfrm>
            <a:prstGeom prst="rect">
              <a:avLst/>
            </a:prstGeom>
            <a:solidFill>
              <a:srgbClr val="006386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731" b="0">
                <a:solidFill>
                  <a:prstClr val="white"/>
                </a:solidFill>
              </a:endParaRPr>
            </a:p>
          </p:txBody>
        </p:sp>
        <p:sp>
          <p:nvSpPr>
            <p:cNvPr id="371" name="Rectangle 370"/>
            <p:cNvSpPr/>
            <p:nvPr/>
          </p:nvSpPr>
          <p:spPr>
            <a:xfrm>
              <a:off x="5574053" y="2658271"/>
              <a:ext cx="282206" cy="1084729"/>
            </a:xfrm>
            <a:prstGeom prst="rect">
              <a:avLst/>
            </a:prstGeom>
            <a:solidFill>
              <a:srgbClr val="006386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731" b="0">
                <a:solidFill>
                  <a:prstClr val="white"/>
                </a:solidFill>
              </a:endParaRPr>
            </a:p>
          </p:txBody>
        </p:sp>
        <p:sp>
          <p:nvSpPr>
            <p:cNvPr id="372" name="Rectangle 371"/>
            <p:cNvSpPr/>
            <p:nvPr/>
          </p:nvSpPr>
          <p:spPr>
            <a:xfrm>
              <a:off x="5853034" y="2917615"/>
              <a:ext cx="282206" cy="1084729"/>
            </a:xfrm>
            <a:prstGeom prst="rect">
              <a:avLst/>
            </a:prstGeom>
            <a:solidFill>
              <a:srgbClr val="006386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731" b="0">
                <a:solidFill>
                  <a:prstClr val="white"/>
                </a:solidFill>
              </a:endParaRPr>
            </a:p>
          </p:txBody>
        </p:sp>
        <p:sp>
          <p:nvSpPr>
            <p:cNvPr id="373" name="Rectangle 372"/>
            <p:cNvSpPr/>
            <p:nvPr/>
          </p:nvSpPr>
          <p:spPr>
            <a:xfrm>
              <a:off x="6132338" y="2917615"/>
              <a:ext cx="282206" cy="1084729"/>
            </a:xfrm>
            <a:prstGeom prst="rect">
              <a:avLst/>
            </a:prstGeom>
            <a:solidFill>
              <a:srgbClr val="006386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731" b="0">
                <a:solidFill>
                  <a:prstClr val="white"/>
                </a:solidFill>
              </a:endParaRPr>
            </a:p>
          </p:txBody>
        </p:sp>
        <p:sp>
          <p:nvSpPr>
            <p:cNvPr id="374" name="Rectangle 373"/>
            <p:cNvSpPr/>
            <p:nvPr/>
          </p:nvSpPr>
          <p:spPr>
            <a:xfrm>
              <a:off x="6410440" y="3188903"/>
              <a:ext cx="282206" cy="1084729"/>
            </a:xfrm>
            <a:prstGeom prst="rect">
              <a:avLst/>
            </a:prstGeom>
            <a:solidFill>
              <a:srgbClr val="006386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731" b="0">
                <a:solidFill>
                  <a:prstClr val="white"/>
                </a:solidFill>
              </a:endParaRPr>
            </a:p>
          </p:txBody>
        </p:sp>
        <p:sp>
          <p:nvSpPr>
            <p:cNvPr id="375" name="Rectangle 374"/>
            <p:cNvSpPr/>
            <p:nvPr/>
          </p:nvSpPr>
          <p:spPr>
            <a:xfrm>
              <a:off x="5310244" y="-603222"/>
              <a:ext cx="282206" cy="1084729"/>
            </a:xfrm>
            <a:prstGeom prst="rect">
              <a:avLst/>
            </a:prstGeom>
            <a:solidFill>
              <a:srgbClr val="006386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731" b="0">
                <a:solidFill>
                  <a:prstClr val="white"/>
                </a:solidFill>
              </a:endParaRPr>
            </a:p>
          </p:txBody>
        </p:sp>
        <p:sp>
          <p:nvSpPr>
            <p:cNvPr id="376" name="Rectangle 375"/>
            <p:cNvSpPr/>
            <p:nvPr/>
          </p:nvSpPr>
          <p:spPr>
            <a:xfrm>
              <a:off x="5589547" y="-603222"/>
              <a:ext cx="282206" cy="1084729"/>
            </a:xfrm>
            <a:prstGeom prst="rect">
              <a:avLst/>
            </a:prstGeom>
            <a:solidFill>
              <a:srgbClr val="006386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731" b="0">
                <a:solidFill>
                  <a:prstClr val="white"/>
                </a:solidFill>
              </a:endParaRPr>
            </a:p>
          </p:txBody>
        </p:sp>
        <p:sp>
          <p:nvSpPr>
            <p:cNvPr id="377" name="Rectangle 376"/>
            <p:cNvSpPr/>
            <p:nvPr/>
          </p:nvSpPr>
          <p:spPr>
            <a:xfrm>
              <a:off x="5870795" y="-320202"/>
              <a:ext cx="282206" cy="1084729"/>
            </a:xfrm>
            <a:prstGeom prst="rect">
              <a:avLst/>
            </a:prstGeom>
            <a:solidFill>
              <a:srgbClr val="006386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731" b="0">
                <a:solidFill>
                  <a:prstClr val="white"/>
                </a:solidFill>
              </a:endParaRPr>
            </a:p>
          </p:txBody>
        </p:sp>
        <p:sp>
          <p:nvSpPr>
            <p:cNvPr id="378" name="Rectangle 377"/>
            <p:cNvSpPr/>
            <p:nvPr/>
          </p:nvSpPr>
          <p:spPr>
            <a:xfrm>
              <a:off x="6150099" y="-320202"/>
              <a:ext cx="282206" cy="1084729"/>
            </a:xfrm>
            <a:prstGeom prst="rect">
              <a:avLst/>
            </a:prstGeom>
            <a:solidFill>
              <a:srgbClr val="006386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731" b="0">
                <a:solidFill>
                  <a:prstClr val="white"/>
                </a:solidFill>
              </a:endParaRPr>
            </a:p>
          </p:txBody>
        </p:sp>
        <p:sp>
          <p:nvSpPr>
            <p:cNvPr id="379" name="Rectangle 378"/>
            <p:cNvSpPr/>
            <p:nvPr/>
          </p:nvSpPr>
          <p:spPr>
            <a:xfrm>
              <a:off x="6427272" y="-60858"/>
              <a:ext cx="282206" cy="1084729"/>
            </a:xfrm>
            <a:prstGeom prst="rect">
              <a:avLst/>
            </a:prstGeom>
            <a:solidFill>
              <a:srgbClr val="006386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731" b="0">
                <a:solidFill>
                  <a:prstClr val="white"/>
                </a:solidFill>
              </a:endParaRPr>
            </a:p>
          </p:txBody>
        </p:sp>
        <p:sp>
          <p:nvSpPr>
            <p:cNvPr id="380" name="Rectangle 379"/>
            <p:cNvSpPr/>
            <p:nvPr/>
          </p:nvSpPr>
          <p:spPr>
            <a:xfrm>
              <a:off x="8173" y="3472484"/>
              <a:ext cx="7205427" cy="9650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731" b="0" dirty="0">
                <a:solidFill>
                  <a:prstClr val="white"/>
                </a:solidFill>
              </a:endParaRPr>
            </a:p>
          </p:txBody>
        </p:sp>
        <p:sp>
          <p:nvSpPr>
            <p:cNvPr id="381" name="Rectangle 380"/>
            <p:cNvSpPr/>
            <p:nvPr/>
          </p:nvSpPr>
          <p:spPr>
            <a:xfrm>
              <a:off x="0" y="-766537"/>
              <a:ext cx="7213600" cy="9650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731" b="0" dirty="0">
                <a:solidFill>
                  <a:prstClr val="white"/>
                </a:solidFill>
              </a:endParaRPr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282224" y="210989"/>
              <a:ext cx="6703204" cy="324626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731" b="0">
                <a:solidFill>
                  <a:prstClr val="white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5" name="TextBox 384"/>
              <p:cNvSpPr txBox="1"/>
              <p:nvPr/>
            </p:nvSpPr>
            <p:spPr>
              <a:xfrm>
                <a:off x="3076819" y="1142941"/>
                <a:ext cx="2035206" cy="40011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𝐃</m:t>
                          </m:r>
                        </m:e>
                        <m:sub>
                          <m:r>
                            <a:rPr lang="en-US" sz="2000" b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0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sz="2000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000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2000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sSub>
                            <m:sSubPr>
                              <m:ctrlPr>
                                <a:rPr lang="en-US" sz="2000" b="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he-IL" sz="20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85" name="TextBox 3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6819" y="1142941"/>
                <a:ext cx="2035206" cy="400110"/>
              </a:xfrm>
              <a:prstGeom prst="rect">
                <a:avLst/>
              </a:prstGeom>
              <a:blipFill>
                <a:blip r:embed="rId4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5" name="Equal 404"/>
          <p:cNvSpPr/>
          <p:nvPr/>
        </p:nvSpPr>
        <p:spPr>
          <a:xfrm>
            <a:off x="2613706" y="1961616"/>
            <a:ext cx="283738" cy="283738"/>
          </a:xfrm>
          <a:prstGeom prst="mathEqual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911" b="0">
              <a:solidFill>
                <a:prstClr val="whit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245357" y="1151066"/>
            <a:ext cx="3848337" cy="3860116"/>
            <a:chOff x="5238383" y="1142941"/>
            <a:chExt cx="3864323" cy="3891193"/>
          </a:xfrm>
        </p:grpSpPr>
        <p:grpSp>
          <p:nvGrpSpPr>
            <p:cNvPr id="309" name="Group 308"/>
            <p:cNvGrpSpPr/>
            <p:nvPr/>
          </p:nvGrpSpPr>
          <p:grpSpPr>
            <a:xfrm rot="16200000" flipH="1">
              <a:off x="5551677" y="1001517"/>
              <a:ext cx="2543923" cy="3170511"/>
              <a:chOff x="5780304" y="1569942"/>
              <a:chExt cx="5566833" cy="6937988"/>
            </a:xfrm>
          </p:grpSpPr>
          <p:sp>
            <p:nvSpPr>
              <p:cNvPr id="310" name="Rectangle 309"/>
              <p:cNvSpPr/>
              <p:nvPr/>
            </p:nvSpPr>
            <p:spPr>
              <a:xfrm rot="16200000" flipH="1">
                <a:off x="10557587" y="7360775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1" name="Rectangle 310"/>
              <p:cNvSpPr/>
              <p:nvPr/>
            </p:nvSpPr>
            <p:spPr>
              <a:xfrm rot="16200000" flipH="1">
                <a:off x="10557587" y="7555427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2" name="Rectangle 311"/>
              <p:cNvSpPr/>
              <p:nvPr/>
            </p:nvSpPr>
            <p:spPr>
              <a:xfrm rot="16200000" flipH="1">
                <a:off x="10557587" y="7750079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3" name="Rectangle 312"/>
              <p:cNvSpPr/>
              <p:nvPr/>
            </p:nvSpPr>
            <p:spPr>
              <a:xfrm rot="16200000" flipH="1">
                <a:off x="6751686" y="1486656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4" name="Rectangle 313"/>
              <p:cNvSpPr/>
              <p:nvPr/>
            </p:nvSpPr>
            <p:spPr>
              <a:xfrm rot="16200000" flipH="1">
                <a:off x="6751686" y="1681308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5" name="Rectangle 314"/>
              <p:cNvSpPr/>
              <p:nvPr/>
            </p:nvSpPr>
            <p:spPr>
              <a:xfrm rot="16200000" flipH="1">
                <a:off x="6751686" y="1875960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6" name="Rectangle 315"/>
              <p:cNvSpPr/>
              <p:nvPr/>
            </p:nvSpPr>
            <p:spPr>
              <a:xfrm rot="16200000" flipH="1">
                <a:off x="7133792" y="2076580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7" name="Rectangle 316"/>
              <p:cNvSpPr/>
              <p:nvPr/>
            </p:nvSpPr>
            <p:spPr>
              <a:xfrm rot="16200000" flipH="1">
                <a:off x="7133792" y="2271233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8" name="Rectangle 317"/>
              <p:cNvSpPr/>
              <p:nvPr/>
            </p:nvSpPr>
            <p:spPr>
              <a:xfrm rot="16200000" flipH="1">
                <a:off x="7133792" y="2465885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9" name="Rectangle 318"/>
              <p:cNvSpPr/>
              <p:nvPr/>
            </p:nvSpPr>
            <p:spPr>
              <a:xfrm rot="16200000" flipH="1">
                <a:off x="7515898" y="2663848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0" name="Rectangle 319"/>
              <p:cNvSpPr/>
              <p:nvPr/>
            </p:nvSpPr>
            <p:spPr>
              <a:xfrm rot="16200000" flipH="1">
                <a:off x="7515898" y="2858500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1" name="Rectangle 320"/>
              <p:cNvSpPr/>
              <p:nvPr/>
            </p:nvSpPr>
            <p:spPr>
              <a:xfrm rot="16200000" flipH="1">
                <a:off x="7515898" y="3053153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2" name="Rectangle 321"/>
              <p:cNvSpPr/>
              <p:nvPr/>
            </p:nvSpPr>
            <p:spPr>
              <a:xfrm rot="16200000" flipH="1">
                <a:off x="7898004" y="3251646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3" name="Rectangle 322"/>
              <p:cNvSpPr/>
              <p:nvPr/>
            </p:nvSpPr>
            <p:spPr>
              <a:xfrm rot="16200000" flipH="1">
                <a:off x="7898004" y="3446299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4" name="Rectangle 323"/>
              <p:cNvSpPr/>
              <p:nvPr/>
            </p:nvSpPr>
            <p:spPr>
              <a:xfrm rot="16200000" flipH="1">
                <a:off x="7898004" y="3640951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5" name="Rectangle 324"/>
              <p:cNvSpPr/>
              <p:nvPr/>
            </p:nvSpPr>
            <p:spPr>
              <a:xfrm rot="16200000" flipH="1">
                <a:off x="8276446" y="3843750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6" name="Rectangle 325"/>
              <p:cNvSpPr/>
              <p:nvPr/>
            </p:nvSpPr>
            <p:spPr>
              <a:xfrm rot="16200000" flipH="1">
                <a:off x="8276446" y="4038402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7" name="Rectangle 326"/>
              <p:cNvSpPr/>
              <p:nvPr/>
            </p:nvSpPr>
            <p:spPr>
              <a:xfrm rot="16200000" flipH="1">
                <a:off x="8276446" y="4233054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8" name="Rectangle 327"/>
              <p:cNvSpPr/>
              <p:nvPr/>
            </p:nvSpPr>
            <p:spPr>
              <a:xfrm rot="16200000" flipH="1">
                <a:off x="6377451" y="7353246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9" name="Rectangle 328"/>
              <p:cNvSpPr/>
              <p:nvPr/>
            </p:nvSpPr>
            <p:spPr>
              <a:xfrm rot="16200000" flipH="1">
                <a:off x="6377451" y="7550020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0" name="Rectangle 329"/>
              <p:cNvSpPr/>
              <p:nvPr/>
            </p:nvSpPr>
            <p:spPr>
              <a:xfrm rot="16200000" flipH="1">
                <a:off x="6377451" y="7746794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1" name="Rectangle 330"/>
              <p:cNvSpPr/>
              <p:nvPr/>
            </p:nvSpPr>
            <p:spPr>
              <a:xfrm rot="16200000" flipH="1">
                <a:off x="7541092" y="4701886"/>
                <a:ext cx="6932227" cy="6798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2" name="Rectangle 331"/>
              <p:cNvSpPr/>
              <p:nvPr/>
            </p:nvSpPr>
            <p:spPr>
              <a:xfrm rot="16200000" flipH="1">
                <a:off x="2652520" y="4697726"/>
                <a:ext cx="6935429" cy="6798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3" name="Rectangle 332"/>
              <p:cNvSpPr/>
              <p:nvPr/>
            </p:nvSpPr>
            <p:spPr>
              <a:xfrm rot="16200000" flipH="1">
                <a:off x="8657150" y="4432979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4" name="Rectangle 333"/>
              <p:cNvSpPr/>
              <p:nvPr/>
            </p:nvSpPr>
            <p:spPr>
              <a:xfrm rot="16200000" flipH="1">
                <a:off x="8657150" y="4627631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5" name="Rectangle 334"/>
              <p:cNvSpPr/>
              <p:nvPr/>
            </p:nvSpPr>
            <p:spPr>
              <a:xfrm rot="16200000" flipH="1">
                <a:off x="8657150" y="4822283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6" name="Rectangle 335"/>
              <p:cNvSpPr/>
              <p:nvPr/>
            </p:nvSpPr>
            <p:spPr>
              <a:xfrm rot="16200000" flipH="1">
                <a:off x="9039256" y="5026076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7" name="Rectangle 336"/>
              <p:cNvSpPr/>
              <p:nvPr/>
            </p:nvSpPr>
            <p:spPr>
              <a:xfrm rot="16200000" flipH="1">
                <a:off x="9039256" y="5220729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8" name="Rectangle 337"/>
              <p:cNvSpPr/>
              <p:nvPr/>
            </p:nvSpPr>
            <p:spPr>
              <a:xfrm rot="16200000" flipH="1">
                <a:off x="9039256" y="5415381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9" name="Rectangle 338"/>
              <p:cNvSpPr/>
              <p:nvPr/>
            </p:nvSpPr>
            <p:spPr>
              <a:xfrm rot="16200000" flipH="1">
                <a:off x="9421362" y="5608682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0" name="Rectangle 339"/>
              <p:cNvSpPr/>
              <p:nvPr/>
            </p:nvSpPr>
            <p:spPr>
              <a:xfrm rot="16200000" flipH="1">
                <a:off x="9421362" y="5803334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1" name="Rectangle 340"/>
              <p:cNvSpPr/>
              <p:nvPr/>
            </p:nvSpPr>
            <p:spPr>
              <a:xfrm rot="16200000" flipH="1">
                <a:off x="9421362" y="5997987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2" name="Rectangle 341"/>
              <p:cNvSpPr/>
              <p:nvPr/>
            </p:nvSpPr>
            <p:spPr>
              <a:xfrm rot="16200000" flipH="1">
                <a:off x="9803468" y="6191489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3" name="Rectangle 342"/>
              <p:cNvSpPr/>
              <p:nvPr/>
            </p:nvSpPr>
            <p:spPr>
              <a:xfrm rot="16200000" flipH="1">
                <a:off x="9803468" y="6386141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4" name="Rectangle 343"/>
              <p:cNvSpPr/>
              <p:nvPr/>
            </p:nvSpPr>
            <p:spPr>
              <a:xfrm rot="16200000" flipH="1">
                <a:off x="9803468" y="6580793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5" name="Rectangle 344"/>
              <p:cNvSpPr/>
              <p:nvPr/>
            </p:nvSpPr>
            <p:spPr>
              <a:xfrm rot="16200000" flipH="1">
                <a:off x="10181910" y="6774978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6" name="Rectangle 345"/>
              <p:cNvSpPr/>
              <p:nvPr/>
            </p:nvSpPr>
            <p:spPr>
              <a:xfrm rot="16200000" flipH="1">
                <a:off x="10181910" y="6969631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7" name="Rectangle 346"/>
              <p:cNvSpPr/>
              <p:nvPr/>
            </p:nvSpPr>
            <p:spPr>
              <a:xfrm rot="16200000" flipH="1">
                <a:off x="10181910" y="7164283"/>
                <a:ext cx="198819" cy="764212"/>
              </a:xfrm>
              <a:prstGeom prst="rect">
                <a:avLst/>
              </a:prstGeom>
              <a:solidFill>
                <a:srgbClr val="640000"/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8" name="Rectangle 347"/>
              <p:cNvSpPr/>
              <p:nvPr/>
            </p:nvSpPr>
            <p:spPr>
              <a:xfrm rot="16200000" flipH="1">
                <a:off x="5336442" y="2901325"/>
                <a:ext cx="6459533" cy="419443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731" b="0">
                  <a:solidFill>
                    <a:prstClr val="white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9" name="TextBox 398"/>
                <p:cNvSpPr txBox="1"/>
                <p:nvPr/>
              </p:nvSpPr>
              <p:spPr>
                <a:xfrm>
                  <a:off x="5327401" y="1142941"/>
                  <a:ext cx="2378855" cy="400110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𝐃</m:t>
                            </m:r>
                          </m:e>
                          <m:sub>
                            <m:r>
                              <a:rPr lang="en-US" sz="2000" b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2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2000" b="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sSub>
                              <m:sSubPr>
                                <m:ctrlPr>
                                  <a:rPr lang="en-US" sz="2000" b="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2000" b="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000" b="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sz="2000" b="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sSub>
                              <m:sSubPr>
                                <m:ctrlPr>
                                  <a:rPr lang="en-US" sz="2000" b="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2000" b="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p>
                        </m:sSup>
                      </m:oMath>
                    </m:oMathPara>
                  </a14:m>
                  <a:endParaRPr lang="he-IL" sz="200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399" name="TextBox 39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27401" y="1142941"/>
                  <a:ext cx="2378855" cy="400110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7" name="TextBox 386"/>
                <p:cNvSpPr txBox="1"/>
                <p:nvPr/>
              </p:nvSpPr>
              <p:spPr>
                <a:xfrm>
                  <a:off x="6944675" y="4634024"/>
                  <a:ext cx="1554517" cy="400110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𝚪</m:t>
                            </m:r>
                          </m:e>
                          <m:sub>
                            <m:r>
                              <a:rPr lang="en-US" sz="2000" b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2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2000" b="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sSub>
                              <m:sSubPr>
                                <m:ctrlPr>
                                  <a:rPr lang="en-US" sz="2000" b="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2000" b="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p>
                        </m:sSup>
                      </m:oMath>
                    </m:oMathPara>
                  </a14:m>
                  <a:endParaRPr lang="he-IL" sz="200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387" name="TextBox 38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44675" y="4634024"/>
                  <a:ext cx="1554517" cy="400110"/>
                </a:xfrm>
                <a:prstGeom prst="rect">
                  <a:avLst/>
                </a:prstGeom>
                <a:blipFill>
                  <a:blip r:embed="rId9"/>
                  <a:stretch>
                    <a:fillRect b="-3077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0" name="TextBox 399"/>
                <p:cNvSpPr txBox="1"/>
                <p:nvPr/>
              </p:nvSpPr>
              <p:spPr>
                <a:xfrm>
                  <a:off x="7501378" y="1142941"/>
                  <a:ext cx="1601328" cy="400110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𝚪</m:t>
                            </m:r>
                          </m:e>
                          <m:sub>
                            <m:r>
                              <a:rPr lang="en-US" sz="2000" b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2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2000" b="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sSub>
                              <m:sSubPr>
                                <m:ctrlPr>
                                  <a:rPr lang="en-US" sz="2000" b="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2000" b="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p>
                        </m:sSup>
                      </m:oMath>
                    </m:oMathPara>
                  </a14:m>
                  <a:endParaRPr lang="he-IL" sz="200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00" name="TextBox 39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01378" y="1142941"/>
                  <a:ext cx="1601328" cy="400110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b="-3030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9" name="Rectangle 408"/>
            <p:cNvSpPr/>
            <p:nvPr/>
          </p:nvSpPr>
          <p:spPr>
            <a:xfrm rot="5400000">
              <a:off x="7046748" y="3057892"/>
              <a:ext cx="2954292" cy="7743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911" b="0">
                <a:solidFill>
                  <a:prstClr val="white"/>
                </a:solidFill>
              </a:endParaRPr>
            </a:p>
          </p:txBody>
        </p:sp>
        <p:sp>
          <p:nvSpPr>
            <p:cNvPr id="13" name="Left Brace 12"/>
            <p:cNvSpPr/>
            <p:nvPr/>
          </p:nvSpPr>
          <p:spPr>
            <a:xfrm rot="16200000">
              <a:off x="6735897" y="2885416"/>
              <a:ext cx="502195" cy="3497217"/>
            </a:xfrm>
            <a:prstGeom prst="leftBrace">
              <a:avLst>
                <a:gd name="adj1" fmla="val 33739"/>
                <a:gd name="adj2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white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/>
              <p:cNvSpPr txBox="1"/>
              <p:nvPr/>
            </p:nvSpPr>
            <p:spPr>
              <a:xfrm>
                <a:off x="-2167" y="2628903"/>
                <a:ext cx="8806462" cy="330090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342900" indent="-342900" algn="l" fontAlgn="auto">
                  <a:spcBef>
                    <a:spcPts val="0"/>
                  </a:spcBef>
                  <a:spcAft>
                    <a:spcPts val="900"/>
                  </a:spcAft>
                  <a:buFont typeface="Courier New" panose="02070309020205020404" pitchFamily="49" charset="0"/>
                  <a:buChar char="o"/>
                </a:pPr>
                <a: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  <a:t>We can chain the all the dictionaries </a:t>
                </a:r>
                <a:b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</a:br>
                <a: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  <a:t>into one effective dictionary</a:t>
                </a:r>
                <a:b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eff</m:t>
                        </m:r>
                      </m:sub>
                    </m:sSub>
                    <m:r>
                      <a:rPr lang="en-US" i="1" smtClean="0">
                        <a:solidFill>
                          <a:prstClr val="white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𝐃</m:t>
                        </m:r>
                      </m:e>
                      <m:sub>
                        <m:r>
                          <a:rPr lang="en-US" b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𝐃</m:t>
                        </m:r>
                      </m:e>
                      <m:sub>
                        <m:r>
                          <a:rPr lang="en-US" b="0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𝐃</m:t>
                        </m:r>
                      </m:e>
                      <m:sub>
                        <m:r>
                          <a:rPr lang="en-US" b="0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i="1">
                        <a:solidFill>
                          <a:prstClr val="white"/>
                        </a:solidFill>
                        <a:latin typeface="Cambria Math"/>
                        <a:ea typeface="Cambria Math"/>
                      </a:rPr>
                      <m:t>∙∙∙</m:t>
                    </m:r>
                    <m:sSub>
                      <m:sSubPr>
                        <m:ctrlPr>
                          <a:rPr lang="en-US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K</m:t>
                        </m:r>
                      </m:sub>
                    </m:sSub>
                  </m:oMath>
                </a14:m>
                <a: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  <a:t>  </a:t>
                </a:r>
                <a: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  <a:sym typeface="Symbol" panose="05050102010706020507" pitchFamily="18" charset="2"/>
                  </a:rPr>
                  <a:t></a:t>
                </a:r>
                <a: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𝐱</m:t>
                        </m:r>
                        <m:r>
                          <a:rPr lang="en-US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en-US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>
                            <a:solidFill>
                              <a:prstClr val="white"/>
                            </a:solidFill>
                            <a:latin typeface="Cambria Math"/>
                          </a:rPr>
                          <m:t>eff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prstClr val="white"/>
                    </a:solidFill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𝚪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K</m:t>
                        </m:r>
                      </m:sub>
                    </m:sSub>
                  </m:oMath>
                </a14:m>
                <a: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  <a:t>  </a:t>
                </a:r>
              </a:p>
              <a:p>
                <a:pPr marL="342900" indent="-342900" algn="l" fontAlgn="auto">
                  <a:spcBef>
                    <a:spcPts val="0"/>
                  </a:spcBef>
                  <a:spcAft>
                    <a:spcPts val="900"/>
                  </a:spcAft>
                  <a:buFont typeface="Courier New" panose="02070309020205020404" pitchFamily="49" charset="0"/>
                  <a:buChar char="o"/>
                </a:pPr>
                <a: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  <a:t>This is a special </a:t>
                </a:r>
                <a:r>
                  <a:rPr lang="en-US" sz="2800" b="0" dirty="0" smtClean="0">
                    <a:solidFill>
                      <a:prstClr val="white"/>
                    </a:solidFill>
                    <a:latin typeface="Monotype Corsiva" panose="03010101010201010101" pitchFamily="66" charset="0"/>
                  </a:rPr>
                  <a:t>Sparseland  </a:t>
                </a:r>
                <a:r>
                  <a:rPr lang="en-US" b="0" dirty="0" smtClean="0">
                    <a:solidFill>
                      <a:prstClr val="white"/>
                    </a:solidFill>
                    <a:latin typeface="+mn-lt"/>
                  </a:rPr>
                  <a:t>(indeed, a CSC) model</a:t>
                </a:r>
              </a:p>
              <a:p>
                <a:pPr marL="342900" indent="-342900" algn="l" fontAlgn="auto">
                  <a:spcBef>
                    <a:spcPts val="0"/>
                  </a:spcBef>
                  <a:spcAft>
                    <a:spcPts val="900"/>
                  </a:spcAft>
                  <a:buFont typeface="Courier New" panose="02070309020205020404" pitchFamily="49" charset="0"/>
                  <a:buChar char="o"/>
                </a:pPr>
                <a:endParaRPr lang="en-US" sz="700" b="0" dirty="0" smtClean="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marL="342900" indent="-342900" algn="l" fontAlgn="auto">
                  <a:spcBef>
                    <a:spcPts val="0"/>
                  </a:spcBef>
                  <a:spcAft>
                    <a:spcPts val="900"/>
                  </a:spcAft>
                  <a:buFont typeface="Courier New" panose="02070309020205020404" pitchFamily="49" charset="0"/>
                  <a:buChar char="o"/>
                </a:pPr>
                <a: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  <a:t>However: </a:t>
                </a:r>
              </a:p>
              <a:p>
                <a:pPr marL="800100" lvl="1" indent="-342900" algn="l" fontAlgn="auto">
                  <a:spcBef>
                    <a:spcPts val="0"/>
                  </a:spcBef>
                  <a:spcAft>
                    <a:spcPts val="900"/>
                  </a:spcAft>
                  <a:buFont typeface="Wingdings" panose="05000000000000000000" pitchFamily="2" charset="2"/>
                  <a:buChar char="§"/>
                </a:pPr>
                <a:r>
                  <a:rPr lang="en-US" sz="2000" b="0" dirty="0" smtClean="0">
                    <a:solidFill>
                      <a:prstClr val="white"/>
                    </a:solidFill>
                    <a:latin typeface="Calibri" panose="020F0502020204030204"/>
                  </a:rPr>
                  <a:t>A </a:t>
                </a:r>
                <a:r>
                  <a:rPr lang="en-US" sz="2000" b="0" dirty="0">
                    <a:solidFill>
                      <a:prstClr val="white"/>
                    </a:solidFill>
                    <a:latin typeface="Calibri" panose="020F0502020204030204"/>
                  </a:rPr>
                  <a:t>key property in this </a:t>
                </a:r>
                <a:r>
                  <a:rPr lang="en-US" sz="2000" b="0" dirty="0" smtClean="0">
                    <a:solidFill>
                      <a:prstClr val="white"/>
                    </a:solidFill>
                    <a:latin typeface="Calibri" panose="020F0502020204030204"/>
                  </a:rPr>
                  <a:t>model: sparsity </a:t>
                </a:r>
                <a:r>
                  <a:rPr lang="en-US" sz="2000" b="0" dirty="0">
                    <a:solidFill>
                      <a:prstClr val="white"/>
                    </a:solidFill>
                    <a:latin typeface="Calibri" panose="020F0502020204030204"/>
                  </a:rPr>
                  <a:t>of </a:t>
                </a:r>
                <a:r>
                  <a:rPr lang="en-US" sz="2000" b="0" dirty="0" smtClean="0">
                    <a:solidFill>
                      <a:prstClr val="white"/>
                    </a:solidFill>
                    <a:latin typeface="Calibri" panose="020F0502020204030204"/>
                  </a:rPr>
                  <a:t>the </a:t>
                </a:r>
                <a:r>
                  <a:rPr lang="en-US" sz="2000" b="0" dirty="0" smtClean="0">
                    <a:solidFill>
                      <a:srgbClr val="FFC000"/>
                    </a:solidFill>
                    <a:latin typeface="Calibri" panose="020F0502020204030204"/>
                  </a:rPr>
                  <a:t>intermediate representations</a:t>
                </a:r>
                <a:endParaRPr lang="en-US" sz="900" b="0" dirty="0" smtClean="0">
                  <a:solidFill>
                    <a:srgbClr val="FFC000"/>
                  </a:solidFill>
                  <a:latin typeface="Calibri" panose="020F0502020204030204"/>
                </a:endParaRPr>
              </a:p>
              <a:p>
                <a:pPr marL="800100" lvl="1" indent="-342900" algn="l" fontAlgn="auto">
                  <a:spcBef>
                    <a:spcPts val="0"/>
                  </a:spcBef>
                  <a:spcAft>
                    <a:spcPts val="900"/>
                  </a:spcAft>
                  <a:buFont typeface="Wingdings" panose="05000000000000000000" pitchFamily="2" charset="2"/>
                  <a:buChar char="§"/>
                </a:pPr>
                <a:r>
                  <a:rPr lang="en-US" sz="2000" b="0" dirty="0" smtClean="0">
                    <a:solidFill>
                      <a:prstClr val="white"/>
                    </a:solidFill>
                    <a:latin typeface="Calibri" panose="020F0502020204030204"/>
                  </a:rPr>
                  <a:t>The effective atoms: </a:t>
                </a:r>
                <a:r>
                  <a:rPr lang="en-US" sz="2000" b="0" dirty="0">
                    <a:solidFill>
                      <a:srgbClr val="FFC000"/>
                    </a:solidFill>
                    <a:latin typeface="Calibri" panose="020F0502020204030204"/>
                  </a:rPr>
                  <a:t>atoms</a:t>
                </a:r>
                <a:r>
                  <a:rPr lang="en-US" sz="2000" b="0" dirty="0">
                    <a:solidFill>
                      <a:prstClr val="white"/>
                    </a:solidFill>
                    <a:latin typeface="Calibri" panose="020F0502020204030204"/>
                  </a:rPr>
                  <a:t> </a:t>
                </a:r>
                <a:r>
                  <a:rPr lang="en-US" sz="2000" b="0" dirty="0">
                    <a:solidFill>
                      <a:prstClr val="white"/>
                    </a:solidFill>
                    <a:latin typeface="Calibri" panose="020F0502020204030204"/>
                    <a:sym typeface="Symbol" panose="05050102010706020507" pitchFamily="18" charset="2"/>
                  </a:rPr>
                  <a:t></a:t>
                </a:r>
                <a:r>
                  <a:rPr lang="en-US" sz="2000" b="0" dirty="0">
                    <a:solidFill>
                      <a:prstClr val="white"/>
                    </a:solidFill>
                    <a:latin typeface="Calibri" panose="020F0502020204030204"/>
                  </a:rPr>
                  <a:t> </a:t>
                </a:r>
                <a:r>
                  <a:rPr lang="en-US" sz="2000" b="0" dirty="0">
                    <a:solidFill>
                      <a:srgbClr val="FFC000"/>
                    </a:solidFill>
                    <a:latin typeface="Calibri" panose="020F0502020204030204"/>
                  </a:rPr>
                  <a:t>molecules </a:t>
                </a:r>
                <a:r>
                  <a:rPr lang="en-US" sz="2000" b="0" dirty="0">
                    <a:solidFill>
                      <a:prstClr val="white"/>
                    </a:solidFill>
                    <a:latin typeface="Calibri" panose="020F0502020204030204"/>
                    <a:sym typeface="Symbol" panose="05050102010706020507" pitchFamily="18" charset="2"/>
                  </a:rPr>
                  <a:t></a:t>
                </a:r>
                <a:r>
                  <a:rPr lang="en-US" sz="2000" b="0" dirty="0">
                    <a:solidFill>
                      <a:prstClr val="white"/>
                    </a:solidFill>
                    <a:latin typeface="Calibri" panose="020F0502020204030204"/>
                  </a:rPr>
                  <a:t> </a:t>
                </a:r>
                <a:r>
                  <a:rPr lang="en-US" sz="2000" b="0" dirty="0">
                    <a:solidFill>
                      <a:srgbClr val="FFC000"/>
                    </a:solidFill>
                    <a:latin typeface="Calibri" panose="020F0502020204030204"/>
                  </a:rPr>
                  <a:t>cells</a:t>
                </a:r>
                <a:r>
                  <a:rPr lang="en-US" sz="2000" b="0" dirty="0">
                    <a:solidFill>
                      <a:prstClr val="white"/>
                    </a:solidFill>
                    <a:latin typeface="Calibri" panose="020F0502020204030204"/>
                    <a:sym typeface="Symbol" panose="05050102010706020507" pitchFamily="18" charset="2"/>
                  </a:rPr>
                  <a:t> </a:t>
                </a:r>
                <a:r>
                  <a:rPr lang="en-US" sz="2000" b="0" dirty="0">
                    <a:solidFill>
                      <a:prstClr val="white"/>
                    </a:solidFill>
                    <a:latin typeface="Calibri" panose="020F0502020204030204"/>
                  </a:rPr>
                  <a:t> </a:t>
                </a:r>
                <a:r>
                  <a:rPr lang="en-US" sz="2000" b="0" dirty="0">
                    <a:solidFill>
                      <a:srgbClr val="FFC000"/>
                    </a:solidFill>
                    <a:latin typeface="Calibri" panose="020F0502020204030204"/>
                  </a:rPr>
                  <a:t>tissue</a:t>
                </a:r>
                <a:r>
                  <a:rPr lang="en-US" sz="2000" b="0" dirty="0">
                    <a:solidFill>
                      <a:prstClr val="white"/>
                    </a:solidFill>
                    <a:latin typeface="Calibri" panose="020F0502020204030204"/>
                    <a:sym typeface="Symbol" panose="05050102010706020507" pitchFamily="18" charset="2"/>
                  </a:rPr>
                  <a:t> </a:t>
                </a:r>
                <a:r>
                  <a:rPr lang="en-US" sz="2000" b="0" dirty="0">
                    <a:solidFill>
                      <a:prstClr val="white"/>
                    </a:solidFill>
                    <a:latin typeface="Calibri" panose="020F0502020204030204"/>
                  </a:rPr>
                  <a:t> </a:t>
                </a:r>
                <a:r>
                  <a:rPr lang="en-US" sz="2000" b="0" dirty="0">
                    <a:solidFill>
                      <a:srgbClr val="FFC000"/>
                    </a:solidFill>
                    <a:latin typeface="Calibri" panose="020F0502020204030204"/>
                  </a:rPr>
                  <a:t>body-parts  </a:t>
                </a:r>
                <a:r>
                  <a:rPr lang="en-US" sz="2000" b="0" dirty="0" smtClean="0">
                    <a:solidFill>
                      <a:srgbClr val="FFC000"/>
                    </a:solidFill>
                    <a:latin typeface="Calibri" panose="020F0502020204030204"/>
                  </a:rPr>
                  <a:t>…</a:t>
                </a:r>
                <a:endParaRPr lang="he-IL" sz="2000" dirty="0"/>
              </a:p>
            </p:txBody>
          </p:sp>
        </mc:Choice>
        <mc:Fallback xmlns="">
          <p:sp>
            <p:nvSpPr>
              <p:cNvPr id="112" name="TextBox 1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67" y="2628903"/>
                <a:ext cx="8806462" cy="3300904"/>
              </a:xfrm>
              <a:prstGeom prst="rect">
                <a:avLst/>
              </a:prstGeom>
              <a:blipFill rotWithShape="1">
                <a:blip r:embed="rId11"/>
                <a:stretch>
                  <a:fillRect l="-970" t="-1476" r="-208" b="-2399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4992051" y="1146802"/>
            <a:ext cx="1554517" cy="2404903"/>
            <a:chOff x="2829422" y="1370095"/>
            <a:chExt cx="1554517" cy="24049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2829422" y="1370095"/>
                  <a:ext cx="1554517" cy="400110"/>
                </a:xfrm>
                <a:prstGeom prst="rect">
                  <a:avLst/>
                </a:prstGeom>
                <a:noFill/>
              </p:spPr>
              <p:txBody>
                <a:bodyPr wrap="square" rtlCol="1">
                  <a:spAutoFit/>
                </a:bodyPr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𝚪</m:t>
                            </m:r>
                          </m:e>
                          <m:sub>
                            <m:r>
                              <a:rPr lang="en-US" sz="2000" b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0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2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ℝ</m:t>
                            </m:r>
                          </m:e>
                          <m:sup>
                            <m:r>
                              <a:rPr lang="en-US" sz="2000" b="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sSub>
                              <m:sSubPr>
                                <m:ctrlPr>
                                  <a:rPr lang="en-US" sz="2000" b="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2000" b="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p>
                        </m:sSup>
                      </m:oMath>
                    </m:oMathPara>
                  </a14:m>
                  <a:endParaRPr lang="he-IL" sz="200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29422" y="1370095"/>
                  <a:ext cx="1554517" cy="400110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b="-1515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3" name="Rectangle 92"/>
            <p:cNvSpPr/>
            <p:nvPr/>
          </p:nvSpPr>
          <p:spPr>
            <a:xfrm rot="5400000">
              <a:off x="2455640" y="2775133"/>
              <a:ext cx="1921673" cy="780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7072" tIns="18537" rIns="37072" bIns="18537" numCol="1" spcCol="0" rtlCol="1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911" b="0">
                <a:solidFill>
                  <a:prstClr val="white"/>
                </a:solidFill>
              </a:endParaRPr>
            </a:p>
          </p:txBody>
        </p:sp>
      </p:grpSp>
      <p:sp>
        <p:nvSpPr>
          <p:cNvPr id="94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7113588" y="6238875"/>
            <a:ext cx="1905000" cy="457200"/>
          </a:xfrm>
          <a:noFill/>
        </p:spPr>
        <p:txBody>
          <a:bodyPr anchor="t" anchorCtr="0"/>
          <a:lstStyle/>
          <a:p>
            <a:pPr algn="r"/>
            <a:r>
              <a:rPr lang="he-IL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46</a:t>
            </a:r>
            <a:endParaRPr lang="en-US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31204" y="5495453"/>
            <a:ext cx="1353662" cy="4343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5" name="Rectangle 94"/>
          <p:cNvSpPr/>
          <p:nvPr/>
        </p:nvSpPr>
        <p:spPr>
          <a:xfrm>
            <a:off x="5112025" y="5495453"/>
            <a:ext cx="792125" cy="4343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6" name="Rectangle 95"/>
          <p:cNvSpPr/>
          <p:nvPr/>
        </p:nvSpPr>
        <p:spPr>
          <a:xfrm>
            <a:off x="5960417" y="5495453"/>
            <a:ext cx="933322" cy="4343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7" name="Rectangle 96"/>
          <p:cNvSpPr/>
          <p:nvPr/>
        </p:nvSpPr>
        <p:spPr>
          <a:xfrm>
            <a:off x="6899351" y="5495453"/>
            <a:ext cx="1904944" cy="4343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7175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 uiExpand="1" build="p"/>
      <p:bldP spid="5" grpId="0" animBg="1"/>
      <p:bldP spid="95" grpId="0" animBg="1"/>
      <p:bldP spid="96" grpId="0" animBg="1"/>
      <p:bldP spid="9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A Small Taste: Model Training (MNIST)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274053" y="3496218"/>
                <a:ext cx="1869947" cy="64633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𝐃</m:t>
                        </m:r>
                      </m:e>
                      <m:sub>
                        <m:r>
                          <a:rPr lang="en-US" sz="1800" b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1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𝐃</m:t>
                        </m:r>
                      </m:e>
                      <m:sub>
                        <m:r>
                          <a:rPr lang="en-US" sz="1800" b="0">
                            <a:solidFill>
                              <a:prstClr val="white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1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𝐃</m:t>
                        </m:r>
                      </m:e>
                      <m:sub>
                        <m:r>
                          <a:rPr lang="en-US" sz="1800" b="0">
                            <a:solidFill>
                              <a:prstClr val="white"/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1800" b="0" dirty="0" smtClean="0">
                    <a:solidFill>
                      <a:prstClr val="white"/>
                    </a:solidFill>
                    <a:latin typeface="Calibri" panose="020F0502020204030204"/>
                  </a:rPr>
                  <a:t>  (28×28)</a:t>
                </a:r>
                <a:endParaRPr lang="he-IL" sz="1800" b="0" dirty="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b="0" dirty="0" smtClean="0">
                    <a:solidFill>
                      <a:prstClr val="white"/>
                    </a:solidFill>
                    <a:latin typeface="Calibri" panose="020F0502020204030204"/>
                  </a:rPr>
                  <a:t> </a:t>
                </a:r>
                <a:endParaRPr lang="he-IL" sz="1800" b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4053" y="3496218"/>
                <a:ext cx="1869947" cy="646331"/>
              </a:xfrm>
              <a:prstGeom prst="rect">
                <a:avLst/>
              </a:prstGeom>
              <a:blipFill>
                <a:blip r:embed="rId6"/>
                <a:stretch>
                  <a:fillRect t="-5660" r="-2932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3" descr="C:\Users\jsulam\Dropbox\PhD\PROJECTS\MultilevelConvolutionalDictionaryLearning\Mnist_Dict_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851" y="1439372"/>
            <a:ext cx="1482799" cy="73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jsulam\Dropbox\PhD\PROJECTS\MultilevelConvolutionalDictionaryLearning\Mnist_Dict_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16" y="2507558"/>
            <a:ext cx="8045934" cy="10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jsulam\Dropbox\PhD\PROJECTS\MultilevelConvolutionalDictionaryLearning\Mnist_Dict_3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05" y="3846034"/>
            <a:ext cx="8856645" cy="222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90205" y="1091765"/>
            <a:ext cx="64381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600" b="0" dirty="0" smtClean="0">
                <a:solidFill>
                  <a:prstClr val="white"/>
                </a:solidFill>
                <a:latin typeface="Calibri" panose="020F0502020204030204"/>
              </a:rPr>
              <a:t>MNIST Dictionary:</a:t>
            </a:r>
          </a:p>
          <a:p>
            <a:pPr marL="85725" indent="-85725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prstClr val="white"/>
                </a:solidFill>
                <a:latin typeface="Calibri" panose="020F0502020204030204"/>
              </a:rPr>
              <a:t>D</a:t>
            </a:r>
            <a:r>
              <a:rPr lang="en-US" sz="1600" b="0" baseline="-25000" dirty="0" smtClean="0">
                <a:solidFill>
                  <a:prstClr val="white"/>
                </a:solidFill>
                <a:latin typeface="Calibri" panose="020F0502020204030204"/>
              </a:rPr>
              <a:t>1</a:t>
            </a:r>
            <a:r>
              <a:rPr lang="en-US" sz="1600" b="0" dirty="0" smtClean="0">
                <a:solidFill>
                  <a:prstClr val="white"/>
                </a:solidFill>
                <a:latin typeface="Calibri" panose="020F0502020204030204"/>
              </a:rPr>
              <a:t>:  32 filters of size 7×7, with stride of 2 </a:t>
            </a:r>
            <a:r>
              <a:rPr lang="en-US" sz="1600" b="0" dirty="0">
                <a:solidFill>
                  <a:prstClr val="white"/>
                </a:solidFill>
                <a:latin typeface="Calibri" panose="020F0502020204030204"/>
              </a:rPr>
              <a:t>(</a:t>
            </a:r>
            <a:r>
              <a:rPr lang="en-US" sz="1600" b="0" dirty="0" smtClean="0">
                <a:solidFill>
                  <a:prstClr val="white"/>
                </a:solidFill>
                <a:latin typeface="Calibri" panose="020F0502020204030204"/>
              </a:rPr>
              <a:t>dense)</a:t>
            </a:r>
          </a:p>
          <a:p>
            <a:pPr marL="85725" indent="-85725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prstClr val="white"/>
                </a:solidFill>
                <a:latin typeface="Calibri" panose="020F0502020204030204"/>
              </a:rPr>
              <a:t>D</a:t>
            </a:r>
            <a:r>
              <a:rPr lang="en-US" sz="1600" b="0" baseline="-25000" dirty="0" smtClean="0">
                <a:solidFill>
                  <a:prstClr val="white"/>
                </a:solidFill>
                <a:latin typeface="Calibri" panose="020F0502020204030204"/>
              </a:rPr>
              <a:t>2</a:t>
            </a:r>
            <a:r>
              <a:rPr lang="en-US" sz="1600" b="0" dirty="0" smtClean="0">
                <a:solidFill>
                  <a:prstClr val="white"/>
                </a:solidFill>
                <a:latin typeface="Calibri" panose="020F0502020204030204"/>
              </a:rPr>
              <a:t>: 128 filters of size 5×5</a:t>
            </a:r>
            <a:r>
              <a:rPr lang="en-US" sz="1600" b="0" dirty="0">
                <a:solidFill>
                  <a:prstClr val="white"/>
                </a:solidFill>
                <a:latin typeface="Calibri" panose="020F0502020204030204"/>
              </a:rPr>
              <a:t>×</a:t>
            </a:r>
            <a:r>
              <a:rPr lang="en-US" sz="1600" b="0" dirty="0" smtClean="0">
                <a:solidFill>
                  <a:prstClr val="white"/>
                </a:solidFill>
                <a:latin typeface="Calibri" panose="020F0502020204030204"/>
              </a:rPr>
              <a:t>32 </a:t>
            </a:r>
            <a:r>
              <a:rPr lang="en-US" sz="1600" b="0" dirty="0">
                <a:solidFill>
                  <a:prstClr val="white"/>
                </a:solidFill>
                <a:latin typeface="Calibri" panose="020F0502020204030204"/>
              </a:rPr>
              <a:t>with stride of 1 -  </a:t>
            </a:r>
            <a:r>
              <a:rPr lang="en-US" sz="1600" b="0" dirty="0" smtClean="0">
                <a:solidFill>
                  <a:prstClr val="white"/>
                </a:solidFill>
                <a:latin typeface="Calibri" panose="020F0502020204030204"/>
              </a:rPr>
              <a:t>99.09 % sparse</a:t>
            </a:r>
          </a:p>
          <a:p>
            <a:pPr marL="85725" indent="-85725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dirty="0" smtClean="0">
                <a:solidFill>
                  <a:prstClr val="white"/>
                </a:solidFill>
                <a:latin typeface="Calibri" panose="020F0502020204030204"/>
              </a:rPr>
              <a:t>D3: 1024 filters of size 7×7</a:t>
            </a:r>
            <a:r>
              <a:rPr lang="en-US" sz="1600" b="0" dirty="0">
                <a:solidFill>
                  <a:prstClr val="white"/>
                </a:solidFill>
                <a:latin typeface="Calibri" panose="020F0502020204030204"/>
              </a:rPr>
              <a:t>×</a:t>
            </a:r>
            <a:r>
              <a:rPr lang="en-US" sz="1600" b="0" dirty="0" smtClean="0">
                <a:solidFill>
                  <a:prstClr val="white"/>
                </a:solidFill>
                <a:latin typeface="Calibri" panose="020F0502020204030204"/>
              </a:rPr>
              <a:t>128 – 99.89 % sparse</a:t>
            </a:r>
            <a:endParaRPr lang="en-US" sz="1600" b="0" dirty="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7588800" y="2168983"/>
                <a:ext cx="1555200" cy="646331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𝐃</m:t>
                        </m:r>
                      </m:e>
                      <m:sub>
                        <m:r>
                          <a:rPr lang="en-US" sz="1800" b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1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𝐃</m:t>
                        </m:r>
                      </m:e>
                      <m:sub>
                        <m:r>
                          <a:rPr lang="en-US" sz="1800" b="0">
                            <a:solidFill>
                              <a:prstClr val="white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00" b="0" dirty="0" smtClean="0">
                    <a:solidFill>
                      <a:prstClr val="white"/>
                    </a:solidFill>
                    <a:latin typeface="Calibri" panose="020F0502020204030204"/>
                  </a:rPr>
                  <a:t> (15×15)</a:t>
                </a:r>
                <a:endParaRPr lang="he-IL" sz="1800" b="0" dirty="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1800" b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8800" y="2168983"/>
                <a:ext cx="1555200" cy="646331"/>
              </a:xfrm>
              <a:prstGeom prst="rect">
                <a:avLst/>
              </a:prstGeom>
              <a:blipFill>
                <a:blip r:embed="rId10"/>
                <a:stretch>
                  <a:fillRect t="-5660" r="-313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8050930" y="1074739"/>
                <a:ext cx="1093070" cy="36933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𝐃</m:t>
                        </m:r>
                      </m:e>
                      <m:sub>
                        <m:r>
                          <a:rPr lang="en-US" sz="1800" b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b="0" dirty="0">
                    <a:solidFill>
                      <a:prstClr val="white"/>
                    </a:solidFill>
                    <a:latin typeface="Calibri" panose="020F0502020204030204"/>
                  </a:rPr>
                  <a:t> (7×7</a:t>
                </a:r>
                <a:r>
                  <a:rPr lang="en-US" sz="1800" b="0" dirty="0" smtClean="0">
                    <a:solidFill>
                      <a:prstClr val="white"/>
                    </a:solidFill>
                    <a:latin typeface="Calibri" panose="020F0502020204030204"/>
                  </a:rPr>
                  <a:t>)</a:t>
                </a:r>
                <a:endParaRPr lang="he-IL" sz="1800" b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0930" y="1074739"/>
                <a:ext cx="1093070" cy="369332"/>
              </a:xfrm>
              <a:prstGeom prst="rect">
                <a:avLst/>
              </a:prstGeom>
              <a:blipFill>
                <a:blip r:embed="rId11"/>
                <a:stretch>
                  <a:fillRect t="-8197" r="-4469" b="-2459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7113588" y="6238875"/>
            <a:ext cx="1905000" cy="457200"/>
          </a:xfrm>
          <a:noFill/>
        </p:spPr>
        <p:txBody>
          <a:bodyPr anchor="t" anchorCtr="0"/>
          <a:lstStyle/>
          <a:p>
            <a:pPr algn="r"/>
            <a:r>
              <a:rPr lang="he-IL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47</a:t>
            </a:r>
            <a:endParaRPr lang="en-US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736169" y="4682605"/>
            <a:ext cx="941831" cy="834817"/>
          </a:xfrm>
          <a:prstGeom prst="ellipse">
            <a:avLst/>
          </a:prstGeom>
          <a:solidFill>
            <a:srgbClr val="5B9BD5">
              <a:alpha val="3098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6" name="Straight Connector 5"/>
          <p:cNvCxnSpPr/>
          <p:nvPr/>
        </p:nvCxnSpPr>
        <p:spPr>
          <a:xfrm flipH="1" flipV="1">
            <a:off x="4045352" y="2251276"/>
            <a:ext cx="1623348" cy="2753587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3" idx="4"/>
          </p:cNvCxnSpPr>
          <p:nvPr/>
        </p:nvCxnSpPr>
        <p:spPr>
          <a:xfrm flipH="1" flipV="1">
            <a:off x="2219298" y="5232831"/>
            <a:ext cx="2987787" cy="284591"/>
          </a:xfrm>
          <a:prstGeom prst="line">
            <a:avLst/>
          </a:prstGeom>
          <a:ln w="190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5" descr="C:\Users\jsulam\Dropbox\PhD\PROJECTS\MultilevelConvolutionalDictionaryLearning\Mnist_Dict_3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7" t="37007" r="37629" b="19082"/>
          <a:stretch/>
        </p:blipFill>
        <p:spPr bwMode="auto">
          <a:xfrm>
            <a:off x="465172" y="1259405"/>
            <a:ext cx="3827155" cy="3973426"/>
          </a:xfrm>
          <a:prstGeom prst="ellipse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20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 uiExpand="1" build="p"/>
      <p:bldP spid="18" grpId="0"/>
      <p:bldP spid="19" grpId="0"/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A Small Taste: Model Training (</a:t>
            </a:r>
            <a:r>
              <a:rPr lang="en-US" dirty="0" err="1" smtClean="0"/>
              <a:t>CiFAR</a:t>
            </a:r>
            <a:r>
              <a:rPr lang="en-US" dirty="0" smtClean="0"/>
              <a:t>)</a:t>
            </a:r>
            <a:endParaRPr lang="he-IL" dirty="0"/>
          </a:p>
        </p:txBody>
      </p:sp>
      <p:pic>
        <p:nvPicPr>
          <p:cNvPr id="37" name="Picture 3" descr="C:\Users\jsulam\Dropbox\PhD\Projects\MultilevelConvolutionalDictionaryLearning\CifarD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606" y="1595487"/>
            <a:ext cx="1020418" cy="1020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C:\Users\jsulam\Dropbox\PhD\Projects\MultilevelConvolutionalDictionaryLearning\CifarD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232" y="1595487"/>
            <a:ext cx="2103031" cy="2103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jsulam\Dropbox\PhD\Projects\MultilevelConvolutionalDictionaryLearning\CifarD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388" y="1595487"/>
            <a:ext cx="4392363" cy="4392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5725295" y="1260045"/>
                <a:ext cx="2584385" cy="36933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𝐃</m:t>
                        </m:r>
                      </m:e>
                      <m:sub>
                        <m:r>
                          <a:rPr lang="en-US" sz="1800" b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1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𝐃</m:t>
                        </m:r>
                      </m:e>
                      <m:sub>
                        <m:r>
                          <a:rPr lang="en-US" sz="1800" b="0">
                            <a:solidFill>
                              <a:prstClr val="white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1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𝐃</m:t>
                        </m:r>
                      </m:e>
                      <m:sub>
                        <m:r>
                          <a:rPr lang="en-US" sz="1800" b="0">
                            <a:solidFill>
                              <a:prstClr val="white"/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1800" b="0" dirty="0">
                    <a:solidFill>
                      <a:prstClr val="white"/>
                    </a:solidFill>
                    <a:latin typeface="Calibri" panose="020F0502020204030204"/>
                  </a:rPr>
                  <a:t>  </a:t>
                </a:r>
                <a:r>
                  <a:rPr lang="en-US" sz="1800" b="0" dirty="0" smtClean="0">
                    <a:solidFill>
                      <a:prstClr val="white"/>
                    </a:solidFill>
                    <a:latin typeface="Calibri" panose="020F0502020204030204"/>
                  </a:rPr>
                  <a:t>(32×32)</a:t>
                </a:r>
                <a:endParaRPr lang="he-IL" sz="1800" b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5295" y="1260045"/>
                <a:ext cx="2584385" cy="369332"/>
              </a:xfrm>
              <a:prstGeom prst="rect">
                <a:avLst/>
              </a:prstGeom>
              <a:blipFill>
                <a:blip r:embed="rId9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82401" y="3606283"/>
            <a:ext cx="45039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l"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>
                <a:solidFill>
                  <a:prstClr val="white"/>
                </a:solidFill>
                <a:latin typeface="Calibri" panose="020F0502020204030204"/>
              </a:rPr>
              <a:t>CIFAR Dictionary:</a:t>
            </a:r>
          </a:p>
          <a:p>
            <a:pPr marL="180975" indent="-180975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prstClr val="white"/>
                </a:solidFill>
                <a:latin typeface="Calibri" panose="020F0502020204030204"/>
              </a:rPr>
              <a:t>D</a:t>
            </a:r>
            <a:r>
              <a:rPr lang="en-US" sz="2000" b="0" baseline="-25000" dirty="0" smtClean="0">
                <a:solidFill>
                  <a:prstClr val="white"/>
                </a:solidFill>
                <a:latin typeface="Calibri" panose="020F0502020204030204"/>
              </a:rPr>
              <a:t>1</a:t>
            </a:r>
            <a:r>
              <a:rPr lang="en-US" sz="2000" b="0" dirty="0" smtClean="0">
                <a:solidFill>
                  <a:prstClr val="white"/>
                </a:solidFill>
                <a:latin typeface="Calibri" panose="020F0502020204030204"/>
              </a:rPr>
              <a:t>: 64 filters of size 5x5x3, stride of 2</a:t>
            </a:r>
            <a:br>
              <a:rPr lang="en-US" sz="2000" b="0" dirty="0" smtClean="0">
                <a:solidFill>
                  <a:prstClr val="white"/>
                </a:solidFill>
                <a:latin typeface="Calibri" panose="020F0502020204030204"/>
              </a:rPr>
            </a:br>
            <a:r>
              <a:rPr lang="en-US" sz="2000" b="0" dirty="0" smtClean="0">
                <a:solidFill>
                  <a:prstClr val="white"/>
                </a:solidFill>
                <a:latin typeface="Calibri" panose="020F0502020204030204"/>
              </a:rPr>
              <a:t>dense</a:t>
            </a:r>
          </a:p>
          <a:p>
            <a:pPr marL="180975" indent="-180975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prstClr val="white"/>
                </a:solidFill>
                <a:latin typeface="Calibri" panose="020F0502020204030204"/>
              </a:rPr>
              <a:t>D</a:t>
            </a:r>
            <a:r>
              <a:rPr lang="en-US" sz="2000" b="0" baseline="-25000" dirty="0" smtClean="0">
                <a:solidFill>
                  <a:prstClr val="white"/>
                </a:solidFill>
                <a:latin typeface="Calibri" panose="020F0502020204030204"/>
              </a:rPr>
              <a:t>2</a:t>
            </a:r>
            <a:r>
              <a:rPr lang="en-US" sz="2000" b="0" dirty="0" smtClean="0">
                <a:solidFill>
                  <a:prstClr val="white"/>
                </a:solidFill>
                <a:latin typeface="Calibri" panose="020F0502020204030204"/>
              </a:rPr>
              <a:t>: 256 filters of size 5x5x64, stride </a:t>
            </a:r>
            <a:r>
              <a:rPr lang="en-US" sz="2000" b="0" dirty="0">
                <a:solidFill>
                  <a:prstClr val="white"/>
                </a:solidFill>
                <a:latin typeface="Calibri" panose="020F0502020204030204"/>
              </a:rPr>
              <a:t>of </a:t>
            </a:r>
            <a:r>
              <a:rPr lang="en-US" sz="2000" b="0" dirty="0" smtClean="0">
                <a:solidFill>
                  <a:prstClr val="white"/>
                </a:solidFill>
                <a:latin typeface="Calibri" panose="020F0502020204030204"/>
              </a:rPr>
              <a:t>2 82.99 % sparse</a:t>
            </a:r>
          </a:p>
          <a:p>
            <a:pPr marL="180975" indent="-180975" algn="l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0" dirty="0" smtClean="0">
                <a:solidFill>
                  <a:prstClr val="white"/>
                </a:solidFill>
                <a:latin typeface="Calibri" panose="020F0502020204030204"/>
              </a:rPr>
              <a:t>D</a:t>
            </a:r>
            <a:r>
              <a:rPr lang="en-US" sz="2000" b="0" baseline="-25000" dirty="0" smtClean="0">
                <a:solidFill>
                  <a:prstClr val="white"/>
                </a:solidFill>
                <a:latin typeface="Calibri" panose="020F0502020204030204"/>
              </a:rPr>
              <a:t>3</a:t>
            </a:r>
            <a:r>
              <a:rPr lang="en-US" sz="2000" b="0" dirty="0" smtClean="0">
                <a:solidFill>
                  <a:prstClr val="white"/>
                </a:solidFill>
                <a:latin typeface="Calibri" panose="020F0502020204030204"/>
              </a:rPr>
              <a:t>: 1024 filters of size 5x5x256 </a:t>
            </a:r>
            <a:r>
              <a:rPr lang="en-US" sz="2000" b="0" dirty="0">
                <a:solidFill>
                  <a:prstClr val="white"/>
                </a:solidFill>
                <a:latin typeface="Calibri" panose="020F0502020204030204"/>
              </a:rPr>
              <a:t/>
            </a:r>
            <a:br>
              <a:rPr lang="en-US" sz="2000" b="0" dirty="0">
                <a:solidFill>
                  <a:prstClr val="white"/>
                </a:solidFill>
                <a:latin typeface="Calibri" panose="020F0502020204030204"/>
              </a:rPr>
            </a:br>
            <a:r>
              <a:rPr lang="en-US" sz="2000" b="0" dirty="0" smtClean="0">
                <a:solidFill>
                  <a:prstClr val="white"/>
                </a:solidFill>
                <a:latin typeface="Calibri" panose="020F0502020204030204"/>
              </a:rPr>
              <a:t>90.66 % sparse</a:t>
            </a:r>
            <a:endParaRPr lang="en-US" sz="2000" b="0" dirty="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2718814" y="1260045"/>
                <a:ext cx="1637489" cy="36933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𝐃</m:t>
                        </m:r>
                      </m:e>
                      <m:sub>
                        <m:r>
                          <a:rPr lang="en-US" sz="1800" b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1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𝐃</m:t>
                        </m:r>
                      </m:e>
                      <m:sub>
                        <m:r>
                          <a:rPr lang="en-US" sz="1800" b="0">
                            <a:solidFill>
                              <a:prstClr val="white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800" b="0" dirty="0" smtClean="0">
                    <a:solidFill>
                      <a:prstClr val="white"/>
                    </a:solidFill>
                    <a:latin typeface="Calibri" panose="020F0502020204030204"/>
                  </a:rPr>
                  <a:t> (13×13)</a:t>
                </a:r>
                <a:endParaRPr lang="en-US" sz="1800" b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8814" y="1260045"/>
                <a:ext cx="1637489" cy="369332"/>
              </a:xfrm>
              <a:prstGeom prst="rect">
                <a:avLst/>
              </a:prstGeom>
              <a:blipFill>
                <a:blip r:embed="rId10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995467" y="1260045"/>
                <a:ext cx="1596387" cy="369332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𝐃</m:t>
                        </m:r>
                      </m:e>
                      <m:sub>
                        <m:r>
                          <a:rPr lang="en-US" sz="1800" b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800" b="0" dirty="0">
                    <a:solidFill>
                      <a:prstClr val="white"/>
                    </a:solidFill>
                    <a:latin typeface="Calibri" panose="020F0502020204030204"/>
                  </a:rPr>
                  <a:t> </a:t>
                </a:r>
                <a:r>
                  <a:rPr lang="en-US" sz="1800" b="0" dirty="0" smtClean="0">
                    <a:solidFill>
                      <a:prstClr val="white"/>
                    </a:solidFill>
                    <a:latin typeface="Calibri" panose="020F0502020204030204"/>
                  </a:rPr>
                  <a:t>(5×5×3)</a:t>
                </a:r>
                <a:endParaRPr lang="he-IL" sz="1800" b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5467" y="1260045"/>
                <a:ext cx="1596387" cy="369332"/>
              </a:xfrm>
              <a:prstGeom prst="rect">
                <a:avLst/>
              </a:prstGeom>
              <a:blipFill>
                <a:blip r:embed="rId11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7113588" y="6238875"/>
            <a:ext cx="1905000" cy="457200"/>
          </a:xfrm>
          <a:noFill/>
        </p:spPr>
        <p:txBody>
          <a:bodyPr anchor="t" anchorCtr="0"/>
          <a:lstStyle/>
          <a:p>
            <a:pPr algn="r"/>
            <a:r>
              <a:rPr lang="he-IL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47</a:t>
            </a:r>
            <a:endParaRPr lang="en-US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62139" y="2273930"/>
            <a:ext cx="4897710" cy="4274115"/>
            <a:chOff x="362139" y="2273930"/>
            <a:chExt cx="4897710" cy="4274115"/>
          </a:xfrm>
        </p:grpSpPr>
        <p:sp>
          <p:nvSpPr>
            <p:cNvPr id="3" name="Rectangle 2"/>
            <p:cNvSpPr/>
            <p:nvPr/>
          </p:nvSpPr>
          <p:spPr>
            <a:xfrm>
              <a:off x="4598946" y="2273930"/>
              <a:ext cx="660903" cy="722768"/>
            </a:xfrm>
            <a:prstGeom prst="rect">
              <a:avLst/>
            </a:prstGeom>
            <a:solidFill>
              <a:srgbClr val="000000">
                <a:alpha val="41176"/>
              </a:srgb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cxnSp>
          <p:nvCxnSpPr>
            <p:cNvPr id="5" name="Straight Connector 4"/>
            <p:cNvCxnSpPr/>
            <p:nvPr/>
          </p:nvCxnSpPr>
          <p:spPr>
            <a:xfrm flipH="1">
              <a:off x="362139" y="2273930"/>
              <a:ext cx="4236807" cy="341975"/>
            </a:xfrm>
            <a:prstGeom prst="line">
              <a:avLst/>
            </a:prstGeom>
            <a:ln w="28575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4222988" y="2996698"/>
              <a:ext cx="1036861" cy="3551347"/>
            </a:xfrm>
            <a:prstGeom prst="line">
              <a:avLst/>
            </a:prstGeom>
            <a:ln w="28575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362139" y="2996698"/>
              <a:ext cx="4236808" cy="3551347"/>
            </a:xfrm>
            <a:prstGeom prst="line">
              <a:avLst/>
            </a:prstGeom>
            <a:ln w="28575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2" descr="C:\Users\jsulam\Dropbox\PhD\Projects\MultilevelConvolutionalDictionaryLearning\CifarD3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" t="15865" r="84422" b="68852"/>
            <a:stretch/>
          </p:blipFill>
          <p:spPr bwMode="auto">
            <a:xfrm>
              <a:off x="362139" y="2615905"/>
              <a:ext cx="3909834" cy="3932139"/>
            </a:xfrm>
            <a:prstGeom prst="rect">
              <a:avLst/>
            </a:prstGeom>
            <a:ln w="38100">
              <a:solidFill>
                <a:srgbClr val="FFC000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1" name="Straight Connector 20"/>
            <p:cNvCxnSpPr/>
            <p:nvPr/>
          </p:nvCxnSpPr>
          <p:spPr>
            <a:xfrm flipH="1">
              <a:off x="4271973" y="2301705"/>
              <a:ext cx="987876" cy="314200"/>
            </a:xfrm>
            <a:prstGeom prst="line">
              <a:avLst/>
            </a:prstGeom>
            <a:ln w="28575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08219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en-US" dirty="0" smtClean="0"/>
              <a:t>ML-CSC: Pursuit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6744" y="1263773"/>
                <a:ext cx="9107256" cy="490018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marL="342900" indent="-342900" algn="l" fontAlgn="auto"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Font typeface="Courier New" panose="02070309020205020404" pitchFamily="49" charset="0"/>
                  <a:buChar char="o"/>
                </a:pPr>
                <a:r>
                  <a:rPr lang="en-US" b="0" dirty="0" smtClean="0">
                    <a:solidFill>
                      <a:srgbClr val="FFC000"/>
                    </a:solidFill>
                    <a:latin typeface="Calibri" panose="020F0502020204030204"/>
                  </a:rPr>
                  <a:t>Deep–Coding Problem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𝐃𝐂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𝐏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  <a:t> (dictionaries are known):</a:t>
                </a:r>
              </a:p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smtClean="0">
                        <a:solidFill>
                          <a:prstClr val="white"/>
                        </a:solidFill>
                        <a:latin typeface="Cambria Math"/>
                      </a:rPr>
                      <m:t>Find</m:t>
                    </m:r>
                    <m:r>
                      <a:rPr lang="en-US" b="0" i="1" smtClean="0">
                        <a:solidFill>
                          <a:prstClr val="white"/>
                        </a:solidFill>
                        <a:latin typeface="Cambria Math"/>
                      </a:rPr>
                      <m:t>   </m:t>
                    </m:r>
                    <m:sSubSup>
                      <m:sSubSupPr>
                        <m:ctrlPr>
                          <a:rPr lang="en-US" b="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𝚪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j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m:rPr>
                            <m:sty m:val="p"/>
                          </m:rPr>
                          <a:rPr lang="en-US" b="0">
                            <a:solidFill>
                              <a:prstClr val="white"/>
                            </a:solidFill>
                            <a:latin typeface="Cambria Math"/>
                          </a:rPr>
                          <m:t>j</m:t>
                        </m:r>
                        <m:r>
                          <a:rPr lang="en-US" b="0" i="1">
                            <a:solidFill>
                              <a:prstClr val="white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en-US" b="0" i="1">
                            <a:solidFill>
                              <a:prstClr val="white"/>
                            </a:solidFill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b="0">
                            <a:solidFill>
                              <a:prstClr val="white"/>
                            </a:solidFill>
                            <a:latin typeface="Cambria Math"/>
                          </a:rPr>
                          <m:t>K</m:t>
                        </m:r>
                      </m:sup>
                    </m:sSubSup>
                    <m:r>
                      <a:rPr lang="en-US" b="0" i="1" smtClean="0">
                        <a:solidFill>
                          <a:prstClr val="white"/>
                        </a:solidFill>
                        <a:latin typeface="Cambria Math"/>
                      </a:rPr>
                      <m:t>    </m:t>
                    </m:r>
                    <m:r>
                      <a:rPr lang="en-US" b="0" i="1" smtClean="0">
                        <a:solidFill>
                          <a:prstClr val="white"/>
                        </a:solidFill>
                        <a:latin typeface="Cambria Math"/>
                      </a:rPr>
                      <m:t>𝑠</m:t>
                    </m:r>
                    <m:r>
                      <a:rPr lang="en-US" b="0" i="1" smtClean="0">
                        <a:solidFill>
                          <a:prstClr val="white"/>
                        </a:solidFill>
                        <a:latin typeface="Cambria Math"/>
                      </a:rPr>
                      <m:t>.</m:t>
                    </m:r>
                    <m:r>
                      <a:rPr lang="en-US" b="0" i="1" smtClean="0">
                        <a:solidFill>
                          <a:prstClr val="white"/>
                        </a:solidFill>
                        <a:latin typeface="Cambria Math"/>
                      </a:rPr>
                      <m:t>𝑡</m:t>
                    </m:r>
                    <m:r>
                      <a:rPr lang="en-US" b="0" i="1" smtClean="0">
                        <a:solidFill>
                          <a:prstClr val="white"/>
                        </a:solidFill>
                        <a:latin typeface="Cambria Math"/>
                      </a:rPr>
                      <m:t>.   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𝐗</m:t>
                              </m:r>
                              <m:r>
                                <a:rPr lang="en-US" b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𝐃</m:t>
                                  </m:r>
                                </m:e>
                                <m:sub>
                                  <m: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𝚪</m:t>
                                  </m:r>
                                </m:e>
                                <m:sub>
                                  <m: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e>
                              <m:sSubSup>
                                <m:sSubSupPr>
                                  <m:ctrlPr>
                                    <a:rPr lang="en-US" b="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b="0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>
                                              <a:solidFill>
                                                <a:prstClr val="whit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>
                                              <a:solidFill>
                                                <a:prstClr val="whit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𝚪</m:t>
                                          </m:r>
                                        </m:e>
                                        <m:sub>
                                          <m:r>
                                            <a:rPr lang="en-US" b="0">
                                              <a:solidFill>
                                                <a:prstClr val="whit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b>
                                  <m: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∞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sup>
                              </m:sSubSup>
                              <m:r>
                                <a:rPr lang="en-US" b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𝚪</m:t>
                                  </m:r>
                                </m:e>
                                <m:sub>
                                  <m:r>
                                    <a:rPr lang="en-US" b="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𝐃</m:t>
                                  </m:r>
                                </m:e>
                                <m:sub>
                                  <m: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𝚪</m:t>
                                  </m:r>
                                </m:e>
                                <m:sub>
                                  <m: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Sup>
                                <m:sSubSupPr>
                                  <m:ctrlPr>
                                    <a:rPr lang="en-US" b="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b="0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>
                                              <a:solidFill>
                                                <a:prstClr val="whit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>
                                              <a:solidFill>
                                                <a:prstClr val="whit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𝚪</m:t>
                                          </m:r>
                                        </m:e>
                                        <m:sub>
                                          <m:r>
                                            <a:rPr lang="en-US" b="0">
                                              <a:solidFill>
                                                <a:prstClr val="whit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b>
                                  <m: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∞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sup>
                              </m:sSubSup>
                              <m:r>
                                <a:rPr lang="en-US" b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b="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b="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𝚪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K</m:t>
                                  </m:r>
                                  <m: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K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𝚪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K</m:t>
                                  </m:r>
                                </m:sub>
                              </m:sSub>
                            </m:e>
                            <m:e>
                              <m:sSubSup>
                                <m:sSubSupPr>
                                  <m:ctrlPr>
                                    <a:rPr lang="en-US" b="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b="0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>
                                              <a:solidFill>
                                                <a:prstClr val="whit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>
                                              <a:solidFill>
                                                <a:prstClr val="whit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𝚪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>
                                              <a:solidFill>
                                                <a:prstClr val="whit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K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b>
                                  <m: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∞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sup>
                              </m:sSubSup>
                              <m:r>
                                <a:rPr lang="en-US" b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K</m:t>
                                  </m:r>
                                </m:sub>
                              </m:sSub>
                            </m:e>
                          </m:mr>
                        </m:m>
                        <m:r>
                          <m:rPr>
                            <m:nor/>
                          </m:rPr>
                          <a:rPr lang="en-US" b="0" dirty="0">
                            <a:solidFill>
                              <a:prstClr val="white"/>
                            </a:solidFill>
                            <a:latin typeface="Calibri" panose="020F0502020204030204"/>
                          </a:rPr>
                          <m:t>  </m:t>
                        </m:r>
                      </m:e>
                    </m:d>
                  </m:oMath>
                </a14:m>
                <a:endParaRPr lang="en-US" b="0" dirty="0" smtClean="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b="0" dirty="0" smtClean="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marL="342900" indent="-342900" algn="l" fontAlgn="auto">
                  <a:spcBef>
                    <a:spcPts val="0"/>
                  </a:spcBef>
                  <a:spcAft>
                    <a:spcPts val="0"/>
                  </a:spcAft>
                  <a:buFont typeface="Courier New" panose="02070309020205020404" pitchFamily="49" charset="0"/>
                  <a:buChar char="o"/>
                </a:pPr>
                <a: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  <a:t>Or, more realistically for noisy signals, </a:t>
                </a:r>
              </a:p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  <a:t>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>
                        <a:solidFill>
                          <a:prstClr val="white"/>
                        </a:solidFill>
                        <a:latin typeface="Cambria Math"/>
                      </a:rPr>
                      <m:t>Find</m:t>
                    </m:r>
                    <m:r>
                      <a:rPr lang="en-US" b="0" i="1">
                        <a:solidFill>
                          <a:prstClr val="white"/>
                        </a:solidFill>
                        <a:latin typeface="Cambria Math"/>
                      </a:rPr>
                      <m:t>   </m:t>
                    </m:r>
                    <m:sSubSup>
                      <m:sSubSupPr>
                        <m:ctrlPr>
                          <a:rPr lang="en-US" b="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𝚪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j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m:rPr>
                            <m:sty m:val="p"/>
                          </m:rPr>
                          <a:rPr lang="en-US" b="0">
                            <a:solidFill>
                              <a:prstClr val="white"/>
                            </a:solidFill>
                            <a:latin typeface="Cambria Math"/>
                          </a:rPr>
                          <m:t>j</m:t>
                        </m:r>
                        <m:r>
                          <a:rPr lang="en-US" b="0" i="1">
                            <a:solidFill>
                              <a:prstClr val="white"/>
                            </a:solidFill>
                            <a:latin typeface="Cambria Math"/>
                          </a:rPr>
                          <m:t>=</m:t>
                        </m:r>
                        <m:r>
                          <a:rPr lang="en-US" b="0" i="1">
                            <a:solidFill>
                              <a:prstClr val="white"/>
                            </a:solidFill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b="0">
                            <a:solidFill>
                              <a:prstClr val="white"/>
                            </a:solidFill>
                            <a:latin typeface="Cambria Math"/>
                          </a:rPr>
                          <m:t>K</m:t>
                        </m:r>
                      </m:sup>
                    </m:sSubSup>
                    <m:r>
                      <a:rPr lang="en-US" b="0" i="1">
                        <a:solidFill>
                          <a:prstClr val="white"/>
                        </a:solidFill>
                        <a:latin typeface="Cambria Math"/>
                      </a:rPr>
                      <m:t>    </m:t>
                    </m:r>
                    <m:r>
                      <a:rPr lang="en-US" b="0" i="1">
                        <a:solidFill>
                          <a:prstClr val="white"/>
                        </a:solidFill>
                        <a:latin typeface="Cambria Math"/>
                      </a:rPr>
                      <m:t>𝑠</m:t>
                    </m:r>
                    <m:r>
                      <a:rPr lang="en-US" b="0" i="1">
                        <a:solidFill>
                          <a:prstClr val="white"/>
                        </a:solidFill>
                        <a:latin typeface="Cambria Math"/>
                      </a:rPr>
                      <m:t>.</m:t>
                    </m:r>
                    <m:r>
                      <a:rPr lang="en-US" b="0" i="1">
                        <a:solidFill>
                          <a:prstClr val="white"/>
                        </a:solidFill>
                        <a:latin typeface="Cambria Math"/>
                      </a:rPr>
                      <m:t>𝑡</m:t>
                    </m:r>
                    <m:r>
                      <a:rPr lang="en-US" b="0" i="1">
                        <a:solidFill>
                          <a:prstClr val="white"/>
                        </a:solidFill>
                        <a:latin typeface="Cambria Math"/>
                      </a:rPr>
                      <m:t>.   </m:t>
                    </m:r>
                    <m:d>
                      <m:dPr>
                        <m:begChr m:val="{"/>
                        <m:endChr m:val="}"/>
                        <m:ctrlPr>
                          <a:rPr lang="en-US" b="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b="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b="0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𝐘</m:t>
                                      </m:r>
                                      <m:r>
                                        <a:rPr lang="en-US" b="0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prstClr val="whit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>
                                              <a:solidFill>
                                                <a:prstClr val="whit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𝐃</m:t>
                                          </m:r>
                                        </m:e>
                                        <m:sub>
                                          <m:r>
                                            <a:rPr lang="en-US" b="0">
                                              <a:solidFill>
                                                <a:prstClr val="whit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b="0" i="1">
                                              <a:solidFill>
                                                <a:prstClr val="whit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>
                                              <a:solidFill>
                                                <a:prstClr val="whit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𝚪</m:t>
                                          </m:r>
                                        </m:e>
                                        <m:sub>
                                          <m:r>
                                            <a:rPr lang="en-US" b="0">
                                              <a:solidFill>
                                                <a:prstClr val="whit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b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b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ℰ</m:t>
                              </m:r>
                            </m:e>
                            <m:e>
                              <m:sSubSup>
                                <m:sSubSupPr>
                                  <m:ctrlPr>
                                    <a:rPr lang="en-US" b="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b="0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>
                                              <a:solidFill>
                                                <a:prstClr val="whit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>
                                              <a:solidFill>
                                                <a:prstClr val="whit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𝚪</m:t>
                                          </m:r>
                                        </m:e>
                                        <m:sub>
                                          <m:r>
                                            <a:rPr lang="en-US" b="0">
                                              <a:solidFill>
                                                <a:prstClr val="whit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b>
                                  <m: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∞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sup>
                              </m:sSubSup>
                              <m:r>
                                <a:rPr lang="en-US" b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𝚪</m:t>
                                  </m:r>
                                </m:e>
                                <m:sub>
                                  <m: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mtClean="0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𝐃</m:t>
                                  </m:r>
                                </m:e>
                                <m:sub>
                                  <m: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𝚪</m:t>
                                  </m:r>
                                </m:e>
                                <m:sub>
                                  <m: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e>
                              <m:sSubSup>
                                <m:sSubSupPr>
                                  <m:ctrlPr>
                                    <a:rPr lang="en-US" b="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b="0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>
                                              <a:solidFill>
                                                <a:prstClr val="whit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>
                                              <a:solidFill>
                                                <a:prstClr val="whit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𝚪</m:t>
                                          </m:r>
                                        </m:e>
                                        <m:sub>
                                          <m:r>
                                            <a:rPr lang="en-US" b="0">
                                              <a:solidFill>
                                                <a:prstClr val="whit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b>
                                  <m: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∞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sup>
                              </m:sSubSup>
                              <m:r>
                                <a:rPr lang="en-US" b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r>
                                <a:rPr lang="en-US" b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  <m:e>
                              <m:r>
                                <a:rPr lang="en-US" b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⋮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𝚪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K</m:t>
                                  </m:r>
                                  <m: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K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𝚪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K</m:t>
                                  </m:r>
                                </m:sub>
                              </m:sSub>
                            </m:e>
                            <m:e>
                              <m:sSubSup>
                                <m:sSubSupPr>
                                  <m:ctrlPr>
                                    <a:rPr lang="en-US" b="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b="0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>
                                              <a:solidFill>
                                                <a:prstClr val="whit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>
                                              <a:solidFill>
                                                <a:prstClr val="whit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𝚪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>
                                              <a:solidFill>
                                                <a:prstClr val="white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K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b>
                                  <m: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∞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sup>
                              </m:sSubSup>
                              <m:r>
                                <a:rPr lang="en-US" b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K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US" b="0" dirty="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marL="342900" indent="-342900" algn="l" fontAlgn="auto">
                  <a:spcBef>
                    <a:spcPts val="0"/>
                  </a:spcBef>
                  <a:spcAft>
                    <a:spcPts val="0"/>
                  </a:spcAft>
                  <a:buFont typeface="Courier New" panose="02070309020205020404" pitchFamily="49" charset="0"/>
                  <a:buChar char="o"/>
                </a:pPr>
                <a:endParaRPr lang="he-IL" b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44" y="1263773"/>
                <a:ext cx="9107256" cy="4900188"/>
              </a:xfrm>
              <a:prstGeom prst="rect">
                <a:avLst/>
              </a:prstGeom>
              <a:blipFill rotWithShape="1">
                <a:blip r:embed="rId5"/>
                <a:stretch>
                  <a:fillRect l="-870" t="-99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7113588" y="6238875"/>
            <a:ext cx="1905000" cy="457200"/>
          </a:xfrm>
          <a:noFill/>
        </p:spPr>
        <p:txBody>
          <a:bodyPr anchor="t" anchorCtr="0"/>
          <a:lstStyle/>
          <a:p>
            <a:pPr algn="r"/>
            <a:r>
              <a:rPr lang="he-IL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48</a:t>
            </a:r>
            <a:endParaRPr lang="en-US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33651" y="1944303"/>
            <a:ext cx="2598821" cy="114540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8524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1292" y="1142984"/>
            <a:ext cx="7347098" cy="489630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A Small Taste: Pursuit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3874446" y="2024774"/>
                <a:ext cx="248786" cy="369332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 b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Γ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he-IL" sz="1800" b="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4446" y="2024774"/>
                <a:ext cx="248786" cy="369332"/>
              </a:xfrm>
              <a:prstGeom prst="rect">
                <a:avLst/>
              </a:prstGeom>
              <a:blipFill rotWithShape="1">
                <a:blip r:embed="rId2"/>
                <a:stretch>
                  <a:fillRect r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6439031" y="2861168"/>
                <a:ext cx="248786" cy="369332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 b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Γ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he-IL" sz="1800" b="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9031" y="2861168"/>
                <a:ext cx="248786" cy="369332"/>
              </a:xfrm>
              <a:prstGeom prst="rect">
                <a:avLst/>
              </a:prstGeom>
              <a:blipFill rotWithShape="1">
                <a:blip r:embed="rId3"/>
                <a:stretch>
                  <a:fillRect r="-390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6152462" y="4830664"/>
                <a:ext cx="454292" cy="369332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 b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Γ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he-IL" sz="1800" b="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462" y="4830664"/>
                <a:ext cx="454292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2107499" y="1573919"/>
                <a:ext cx="248786" cy="369332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 b="0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Γ</m:t>
                          </m:r>
                        </m:e>
                        <m:sub>
                          <m:r>
                            <a:rPr lang="en-US" sz="18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he-IL" sz="1800" b="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7499" y="1573919"/>
                <a:ext cx="248786" cy="369332"/>
              </a:xfrm>
              <a:prstGeom prst="rect">
                <a:avLst/>
              </a:prstGeom>
              <a:blipFill rotWithShape="1">
                <a:blip r:embed="rId5"/>
                <a:stretch>
                  <a:fillRect r="-36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625477" y="1212540"/>
                <a:ext cx="248786" cy="369332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smtClean="0">
                          <a:solidFill>
                            <a:prstClr val="black"/>
                          </a:solidFill>
                          <a:latin typeface="Cambria Math"/>
                        </a:rPr>
                        <m:t>Y</m:t>
                      </m:r>
                    </m:oMath>
                  </m:oMathPara>
                </a14:m>
                <a:endParaRPr lang="he-IL" sz="1800" b="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477" y="1212540"/>
                <a:ext cx="248786" cy="369332"/>
              </a:xfrm>
              <a:prstGeom prst="rect">
                <a:avLst/>
              </a:prstGeom>
              <a:blipFill rotWithShape="1">
                <a:blip r:embed="rId6"/>
                <a:stretch>
                  <a:fillRect r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2" descr="C:\Users\jsulam\Dropbox\PhD\PROJECTS\MultilevelConvolutionalDictionaryLearning\0_Y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3" y="1558755"/>
            <a:ext cx="1014074" cy="114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3" descr="C:\Users\jsulam\Dropbox\PhD\PROJECTS\MultilevelConvolutionalDictionaryLearning\0_Gamma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529" y="1837663"/>
            <a:ext cx="1014074" cy="114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5716823" y="5121814"/>
            <a:ext cx="1228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 smtClean="0">
                <a:solidFill>
                  <a:prstClr val="black"/>
                </a:solidFill>
                <a:latin typeface="Calibri" panose="020F0502020204030204"/>
              </a:rPr>
              <a:t>99.51% sparse</a:t>
            </a:r>
            <a:br>
              <a:rPr lang="en-US" sz="1400" b="0" dirty="0" smtClean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1400" b="0" dirty="0" smtClean="0">
                <a:solidFill>
                  <a:prstClr val="black"/>
                </a:solidFill>
                <a:latin typeface="Calibri" panose="020F0502020204030204"/>
              </a:rPr>
              <a:t>(5 </a:t>
            </a:r>
            <a:r>
              <a:rPr lang="en-US" sz="1400" b="0" dirty="0" err="1" smtClean="0">
                <a:solidFill>
                  <a:prstClr val="black"/>
                </a:solidFill>
                <a:latin typeface="Calibri" panose="020F0502020204030204"/>
              </a:rPr>
              <a:t>nnz</a:t>
            </a:r>
            <a:r>
              <a:rPr lang="en-US" sz="1400" b="0" dirty="0" smtClean="0">
                <a:solidFill>
                  <a:prstClr val="black"/>
                </a:solidFill>
                <a:latin typeface="Calibri" panose="020F0502020204030204"/>
              </a:rPr>
              <a:t>)</a:t>
            </a:r>
            <a:endParaRPr lang="en-US" sz="1400" b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043923" y="3103714"/>
            <a:ext cx="1228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 smtClean="0">
                <a:solidFill>
                  <a:prstClr val="black"/>
                </a:solidFill>
                <a:latin typeface="Calibri" panose="020F0502020204030204"/>
              </a:rPr>
              <a:t>99.52% sparse</a:t>
            </a:r>
            <a:br>
              <a:rPr lang="en-US" sz="1400" b="0" dirty="0" smtClean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1400" b="0" dirty="0" smtClean="0">
                <a:solidFill>
                  <a:prstClr val="black"/>
                </a:solidFill>
                <a:latin typeface="Calibri" panose="020F0502020204030204"/>
              </a:rPr>
              <a:t>(30 </a:t>
            </a:r>
            <a:r>
              <a:rPr lang="en-US" sz="1400" b="0" dirty="0" err="1" smtClean="0">
                <a:solidFill>
                  <a:prstClr val="black"/>
                </a:solidFill>
                <a:latin typeface="Calibri" panose="020F0502020204030204"/>
              </a:rPr>
              <a:t>nnz</a:t>
            </a:r>
            <a:r>
              <a:rPr lang="en-US" sz="1400" b="0" dirty="0" smtClean="0">
                <a:solidFill>
                  <a:prstClr val="black"/>
                </a:solidFill>
                <a:latin typeface="Calibri" panose="020F0502020204030204"/>
              </a:rPr>
              <a:t>)</a:t>
            </a:r>
            <a:endParaRPr lang="en-US" sz="1400" b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878490" y="2308328"/>
            <a:ext cx="1576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dirty="0" smtClean="0">
                <a:solidFill>
                  <a:prstClr val="black"/>
                </a:solidFill>
                <a:latin typeface="Calibri" panose="020F0502020204030204"/>
              </a:rPr>
              <a:t>94.51 % sparse</a:t>
            </a:r>
            <a:br>
              <a:rPr lang="en-US" sz="1400" b="0" dirty="0" smtClean="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1400" b="0" dirty="0" smtClean="0">
                <a:solidFill>
                  <a:prstClr val="black"/>
                </a:solidFill>
                <a:latin typeface="Calibri" panose="020F0502020204030204"/>
              </a:rPr>
              <a:t>(213 </a:t>
            </a:r>
            <a:r>
              <a:rPr lang="en-US" sz="1400" b="0" dirty="0" err="1" smtClean="0">
                <a:solidFill>
                  <a:prstClr val="black"/>
                </a:solidFill>
                <a:latin typeface="Calibri" panose="020F0502020204030204"/>
              </a:rPr>
              <a:t>nnz</a:t>
            </a:r>
            <a:r>
              <a:rPr lang="en-US" sz="1400" b="0" dirty="0" smtClean="0">
                <a:solidFill>
                  <a:prstClr val="black"/>
                </a:solidFill>
                <a:latin typeface="Calibri" panose="020F0502020204030204"/>
              </a:rPr>
              <a:t>)</a:t>
            </a:r>
            <a:endParaRPr lang="en-US" sz="1400" b="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0" name="Picture 7" descr="C:\Users\jsulam\Dropbox\PhD\PROJECTS\MultilevelConvolutionalDictionaryLearning\0_Gamma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263" y="2158371"/>
            <a:ext cx="5139553" cy="282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C:\Users\jsulam\Dropbox\PhD\PROJECTS\MultilevelConvolutionalDictionaryLearning\0_Gamma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843" y="3319928"/>
            <a:ext cx="5046071" cy="268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" descr="C:\Users\jsulam\Dropbox\PhD\PROJECTS\MultilevelConvolutionalDictionaryLearning\0_Gamma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275" y="4126475"/>
            <a:ext cx="3746188" cy="188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7113588" y="6238875"/>
            <a:ext cx="1905000" cy="457200"/>
          </a:xfrm>
          <a:noFill/>
        </p:spPr>
        <p:txBody>
          <a:bodyPr anchor="t" anchorCtr="0"/>
          <a:lstStyle/>
          <a:p>
            <a:pPr algn="r"/>
            <a:r>
              <a:rPr lang="he-IL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49</a:t>
            </a:r>
            <a:endParaRPr lang="en-US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-133727" y="1131522"/>
            <a:ext cx="7579421" cy="1972280"/>
          </a:xfrm>
          <a:custGeom>
            <a:avLst/>
            <a:gdLst>
              <a:gd name="connsiteX0" fmla="*/ 0 w 5822680"/>
              <a:gd name="connsiteY0" fmla="*/ 200584 h 1962790"/>
              <a:gd name="connsiteX1" fmla="*/ 1280160 w 5822680"/>
              <a:gd name="connsiteY1" fmla="*/ 604845 h 1962790"/>
              <a:gd name="connsiteX2" fmla="*/ 1742173 w 5822680"/>
              <a:gd name="connsiteY2" fmla="*/ 1066857 h 1962790"/>
              <a:gd name="connsiteX3" fmla="*/ 2974207 w 5822680"/>
              <a:gd name="connsiteY3" fmla="*/ 874352 h 1962790"/>
              <a:gd name="connsiteX4" fmla="*/ 3128211 w 5822680"/>
              <a:gd name="connsiteY4" fmla="*/ 1220861 h 1962790"/>
              <a:gd name="connsiteX5" fmla="*/ 4514249 w 5822680"/>
              <a:gd name="connsiteY5" fmla="*/ 864727 h 1962790"/>
              <a:gd name="connsiteX6" fmla="*/ 4764506 w 5822680"/>
              <a:gd name="connsiteY6" fmla="*/ 1711750 h 1962790"/>
              <a:gd name="connsiteX7" fmla="*/ 5746282 w 5822680"/>
              <a:gd name="connsiteY7" fmla="*/ 1846504 h 1962790"/>
              <a:gd name="connsiteX8" fmla="*/ 5755908 w 5822680"/>
              <a:gd name="connsiteY8" fmla="*/ 162083 h 1962790"/>
              <a:gd name="connsiteX9" fmla="*/ 5736657 w 5822680"/>
              <a:gd name="connsiteY9" fmla="*/ 162083 h 1962790"/>
              <a:gd name="connsiteX0" fmla="*/ 0 w 5822680"/>
              <a:gd name="connsiteY0" fmla="*/ 200584 h 1962790"/>
              <a:gd name="connsiteX1" fmla="*/ 1280160 w 5822680"/>
              <a:gd name="connsiteY1" fmla="*/ 604845 h 1962790"/>
              <a:gd name="connsiteX2" fmla="*/ 1742173 w 5822680"/>
              <a:gd name="connsiteY2" fmla="*/ 1066857 h 1962790"/>
              <a:gd name="connsiteX3" fmla="*/ 2974207 w 5822680"/>
              <a:gd name="connsiteY3" fmla="*/ 874352 h 1962790"/>
              <a:gd name="connsiteX4" fmla="*/ 3128211 w 5822680"/>
              <a:gd name="connsiteY4" fmla="*/ 1220861 h 1962790"/>
              <a:gd name="connsiteX5" fmla="*/ 4514249 w 5822680"/>
              <a:gd name="connsiteY5" fmla="*/ 864727 h 1962790"/>
              <a:gd name="connsiteX6" fmla="*/ 4764506 w 5822680"/>
              <a:gd name="connsiteY6" fmla="*/ 1711750 h 1962790"/>
              <a:gd name="connsiteX7" fmla="*/ 5746282 w 5822680"/>
              <a:gd name="connsiteY7" fmla="*/ 1846504 h 1962790"/>
              <a:gd name="connsiteX8" fmla="*/ 5755908 w 5822680"/>
              <a:gd name="connsiteY8" fmla="*/ 162083 h 1962790"/>
              <a:gd name="connsiteX9" fmla="*/ 5736657 w 5822680"/>
              <a:gd name="connsiteY9" fmla="*/ 162083 h 1962790"/>
              <a:gd name="connsiteX10" fmla="*/ 0 w 5822680"/>
              <a:gd name="connsiteY10" fmla="*/ 200584 h 1962790"/>
              <a:gd name="connsiteX0" fmla="*/ 0 w 5824643"/>
              <a:gd name="connsiteY0" fmla="*/ 192282 h 1954488"/>
              <a:gd name="connsiteX1" fmla="*/ 1280160 w 5824643"/>
              <a:gd name="connsiteY1" fmla="*/ 596543 h 1954488"/>
              <a:gd name="connsiteX2" fmla="*/ 1742173 w 5824643"/>
              <a:gd name="connsiteY2" fmla="*/ 1058555 h 1954488"/>
              <a:gd name="connsiteX3" fmla="*/ 2974207 w 5824643"/>
              <a:gd name="connsiteY3" fmla="*/ 866050 h 1954488"/>
              <a:gd name="connsiteX4" fmla="*/ 3128211 w 5824643"/>
              <a:gd name="connsiteY4" fmla="*/ 1212559 h 1954488"/>
              <a:gd name="connsiteX5" fmla="*/ 4514249 w 5824643"/>
              <a:gd name="connsiteY5" fmla="*/ 856425 h 1954488"/>
              <a:gd name="connsiteX6" fmla="*/ 4764506 w 5824643"/>
              <a:gd name="connsiteY6" fmla="*/ 1703448 h 1954488"/>
              <a:gd name="connsiteX7" fmla="*/ 5746282 w 5824643"/>
              <a:gd name="connsiteY7" fmla="*/ 1838202 h 1954488"/>
              <a:gd name="connsiteX8" fmla="*/ 5755908 w 5824643"/>
              <a:gd name="connsiteY8" fmla="*/ 153781 h 1954488"/>
              <a:gd name="connsiteX9" fmla="*/ 5687939 w 5824643"/>
              <a:gd name="connsiteY9" fmla="*/ 172518 h 1954488"/>
              <a:gd name="connsiteX10" fmla="*/ 0 w 5824643"/>
              <a:gd name="connsiteY10" fmla="*/ 192282 h 1954488"/>
              <a:gd name="connsiteX0" fmla="*/ 0 w 5963756"/>
              <a:gd name="connsiteY0" fmla="*/ 53917 h 1780893"/>
              <a:gd name="connsiteX1" fmla="*/ 1280160 w 5963756"/>
              <a:gd name="connsiteY1" fmla="*/ 458178 h 1780893"/>
              <a:gd name="connsiteX2" fmla="*/ 1742173 w 5963756"/>
              <a:gd name="connsiteY2" fmla="*/ 920190 h 1780893"/>
              <a:gd name="connsiteX3" fmla="*/ 2974207 w 5963756"/>
              <a:gd name="connsiteY3" fmla="*/ 727685 h 1780893"/>
              <a:gd name="connsiteX4" fmla="*/ 3128211 w 5963756"/>
              <a:gd name="connsiteY4" fmla="*/ 1074194 h 1780893"/>
              <a:gd name="connsiteX5" fmla="*/ 4514249 w 5963756"/>
              <a:gd name="connsiteY5" fmla="*/ 718060 h 1780893"/>
              <a:gd name="connsiteX6" fmla="*/ 4764506 w 5963756"/>
              <a:gd name="connsiteY6" fmla="*/ 1565083 h 1780893"/>
              <a:gd name="connsiteX7" fmla="*/ 5746282 w 5963756"/>
              <a:gd name="connsiteY7" fmla="*/ 1699837 h 1780893"/>
              <a:gd name="connsiteX8" fmla="*/ 5962023 w 5963756"/>
              <a:gd name="connsiteY8" fmla="*/ 491354 h 1780893"/>
              <a:gd name="connsiteX9" fmla="*/ 5687939 w 5963756"/>
              <a:gd name="connsiteY9" fmla="*/ 34153 h 1780893"/>
              <a:gd name="connsiteX10" fmla="*/ 0 w 5963756"/>
              <a:gd name="connsiteY10" fmla="*/ 53917 h 1780893"/>
              <a:gd name="connsiteX0" fmla="*/ 0 w 6045147"/>
              <a:gd name="connsiteY0" fmla="*/ 64852 h 1800149"/>
              <a:gd name="connsiteX1" fmla="*/ 1280160 w 6045147"/>
              <a:gd name="connsiteY1" fmla="*/ 469113 h 1800149"/>
              <a:gd name="connsiteX2" fmla="*/ 1742173 w 6045147"/>
              <a:gd name="connsiteY2" fmla="*/ 931125 h 1800149"/>
              <a:gd name="connsiteX3" fmla="*/ 2974207 w 6045147"/>
              <a:gd name="connsiteY3" fmla="*/ 738620 h 1800149"/>
              <a:gd name="connsiteX4" fmla="*/ 3128211 w 6045147"/>
              <a:gd name="connsiteY4" fmla="*/ 1085129 h 1800149"/>
              <a:gd name="connsiteX5" fmla="*/ 4514249 w 6045147"/>
              <a:gd name="connsiteY5" fmla="*/ 728995 h 1800149"/>
              <a:gd name="connsiteX6" fmla="*/ 4764506 w 6045147"/>
              <a:gd name="connsiteY6" fmla="*/ 1576018 h 1800149"/>
              <a:gd name="connsiteX7" fmla="*/ 5746282 w 6045147"/>
              <a:gd name="connsiteY7" fmla="*/ 1710772 h 1800149"/>
              <a:gd name="connsiteX8" fmla="*/ 6044469 w 6045147"/>
              <a:gd name="connsiteY8" fmla="*/ 389863 h 1800149"/>
              <a:gd name="connsiteX9" fmla="*/ 5687939 w 6045147"/>
              <a:gd name="connsiteY9" fmla="*/ 45088 h 1800149"/>
              <a:gd name="connsiteX10" fmla="*/ 0 w 6045147"/>
              <a:gd name="connsiteY10" fmla="*/ 64852 h 1800149"/>
              <a:gd name="connsiteX0" fmla="*/ 0 w 6167858"/>
              <a:gd name="connsiteY0" fmla="*/ 19764 h 1780583"/>
              <a:gd name="connsiteX1" fmla="*/ 1280160 w 6167858"/>
              <a:gd name="connsiteY1" fmla="*/ 424025 h 1780583"/>
              <a:gd name="connsiteX2" fmla="*/ 1742173 w 6167858"/>
              <a:gd name="connsiteY2" fmla="*/ 886037 h 1780583"/>
              <a:gd name="connsiteX3" fmla="*/ 2974207 w 6167858"/>
              <a:gd name="connsiteY3" fmla="*/ 693532 h 1780583"/>
              <a:gd name="connsiteX4" fmla="*/ 3128211 w 6167858"/>
              <a:gd name="connsiteY4" fmla="*/ 1040041 h 1780583"/>
              <a:gd name="connsiteX5" fmla="*/ 4514249 w 6167858"/>
              <a:gd name="connsiteY5" fmla="*/ 683907 h 1780583"/>
              <a:gd name="connsiteX6" fmla="*/ 4764506 w 6167858"/>
              <a:gd name="connsiteY6" fmla="*/ 1530930 h 1780583"/>
              <a:gd name="connsiteX7" fmla="*/ 5746282 w 6167858"/>
              <a:gd name="connsiteY7" fmla="*/ 1665684 h 1780583"/>
              <a:gd name="connsiteX8" fmla="*/ 5687939 w 6167858"/>
              <a:gd name="connsiteY8" fmla="*/ 0 h 1780583"/>
              <a:gd name="connsiteX9" fmla="*/ 0 w 6167858"/>
              <a:gd name="connsiteY9" fmla="*/ 19764 h 1780583"/>
              <a:gd name="connsiteX0" fmla="*/ 0 w 6190344"/>
              <a:gd name="connsiteY0" fmla="*/ 1026 h 1780583"/>
              <a:gd name="connsiteX1" fmla="*/ 1302646 w 6190344"/>
              <a:gd name="connsiteY1" fmla="*/ 424025 h 1780583"/>
              <a:gd name="connsiteX2" fmla="*/ 1764659 w 6190344"/>
              <a:gd name="connsiteY2" fmla="*/ 886037 h 1780583"/>
              <a:gd name="connsiteX3" fmla="*/ 2996693 w 6190344"/>
              <a:gd name="connsiteY3" fmla="*/ 693532 h 1780583"/>
              <a:gd name="connsiteX4" fmla="*/ 3150697 w 6190344"/>
              <a:gd name="connsiteY4" fmla="*/ 1040041 h 1780583"/>
              <a:gd name="connsiteX5" fmla="*/ 4536735 w 6190344"/>
              <a:gd name="connsiteY5" fmla="*/ 683907 h 1780583"/>
              <a:gd name="connsiteX6" fmla="*/ 4786992 w 6190344"/>
              <a:gd name="connsiteY6" fmla="*/ 1530930 h 1780583"/>
              <a:gd name="connsiteX7" fmla="*/ 5768768 w 6190344"/>
              <a:gd name="connsiteY7" fmla="*/ 1665684 h 1780583"/>
              <a:gd name="connsiteX8" fmla="*/ 5710425 w 6190344"/>
              <a:gd name="connsiteY8" fmla="*/ 0 h 1780583"/>
              <a:gd name="connsiteX9" fmla="*/ 0 w 6190344"/>
              <a:gd name="connsiteY9" fmla="*/ 1026 h 1780583"/>
              <a:gd name="connsiteX0" fmla="*/ 0 w 5857417"/>
              <a:gd name="connsiteY0" fmla="*/ 1026 h 1780583"/>
              <a:gd name="connsiteX1" fmla="*/ 1302646 w 5857417"/>
              <a:gd name="connsiteY1" fmla="*/ 424025 h 1780583"/>
              <a:gd name="connsiteX2" fmla="*/ 1764659 w 5857417"/>
              <a:gd name="connsiteY2" fmla="*/ 886037 h 1780583"/>
              <a:gd name="connsiteX3" fmla="*/ 2996693 w 5857417"/>
              <a:gd name="connsiteY3" fmla="*/ 693532 h 1780583"/>
              <a:gd name="connsiteX4" fmla="*/ 3150697 w 5857417"/>
              <a:gd name="connsiteY4" fmla="*/ 1040041 h 1780583"/>
              <a:gd name="connsiteX5" fmla="*/ 4536735 w 5857417"/>
              <a:gd name="connsiteY5" fmla="*/ 683907 h 1780583"/>
              <a:gd name="connsiteX6" fmla="*/ 4786992 w 5857417"/>
              <a:gd name="connsiteY6" fmla="*/ 1530930 h 1780583"/>
              <a:gd name="connsiteX7" fmla="*/ 5768768 w 5857417"/>
              <a:gd name="connsiteY7" fmla="*/ 1665684 h 1780583"/>
              <a:gd name="connsiteX8" fmla="*/ 5710425 w 5857417"/>
              <a:gd name="connsiteY8" fmla="*/ 0 h 1780583"/>
              <a:gd name="connsiteX9" fmla="*/ 0 w 5857417"/>
              <a:gd name="connsiteY9" fmla="*/ 1026 h 1780583"/>
              <a:gd name="connsiteX0" fmla="*/ 0 w 5884634"/>
              <a:gd name="connsiteY0" fmla="*/ 4773 h 1784607"/>
              <a:gd name="connsiteX1" fmla="*/ 1302646 w 5884634"/>
              <a:gd name="connsiteY1" fmla="*/ 427772 h 1784607"/>
              <a:gd name="connsiteX2" fmla="*/ 1764659 w 5884634"/>
              <a:gd name="connsiteY2" fmla="*/ 889784 h 1784607"/>
              <a:gd name="connsiteX3" fmla="*/ 2996693 w 5884634"/>
              <a:gd name="connsiteY3" fmla="*/ 697279 h 1784607"/>
              <a:gd name="connsiteX4" fmla="*/ 3150697 w 5884634"/>
              <a:gd name="connsiteY4" fmla="*/ 1043788 h 1784607"/>
              <a:gd name="connsiteX5" fmla="*/ 4536735 w 5884634"/>
              <a:gd name="connsiteY5" fmla="*/ 687654 h 1784607"/>
              <a:gd name="connsiteX6" fmla="*/ 4786992 w 5884634"/>
              <a:gd name="connsiteY6" fmla="*/ 1534677 h 1784607"/>
              <a:gd name="connsiteX7" fmla="*/ 5768768 w 5884634"/>
              <a:gd name="connsiteY7" fmla="*/ 1669431 h 1784607"/>
              <a:gd name="connsiteX8" fmla="*/ 5766638 w 5884634"/>
              <a:gd name="connsiteY8" fmla="*/ 0 h 1784607"/>
              <a:gd name="connsiteX9" fmla="*/ 0 w 5884634"/>
              <a:gd name="connsiteY9" fmla="*/ 4773 h 1784607"/>
              <a:gd name="connsiteX0" fmla="*/ 0 w 5954843"/>
              <a:gd name="connsiteY0" fmla="*/ 4773 h 1697147"/>
              <a:gd name="connsiteX1" fmla="*/ 1302646 w 5954843"/>
              <a:gd name="connsiteY1" fmla="*/ 427772 h 1697147"/>
              <a:gd name="connsiteX2" fmla="*/ 1764659 w 5954843"/>
              <a:gd name="connsiteY2" fmla="*/ 889784 h 1697147"/>
              <a:gd name="connsiteX3" fmla="*/ 2996693 w 5954843"/>
              <a:gd name="connsiteY3" fmla="*/ 697279 h 1697147"/>
              <a:gd name="connsiteX4" fmla="*/ 3150697 w 5954843"/>
              <a:gd name="connsiteY4" fmla="*/ 1043788 h 1697147"/>
              <a:gd name="connsiteX5" fmla="*/ 4536735 w 5954843"/>
              <a:gd name="connsiteY5" fmla="*/ 687654 h 1697147"/>
              <a:gd name="connsiteX6" fmla="*/ 4786992 w 5954843"/>
              <a:gd name="connsiteY6" fmla="*/ 1534677 h 1697147"/>
              <a:gd name="connsiteX7" fmla="*/ 5768768 w 5954843"/>
              <a:gd name="connsiteY7" fmla="*/ 1669431 h 1697147"/>
              <a:gd name="connsiteX8" fmla="*/ 5766638 w 5954843"/>
              <a:gd name="connsiteY8" fmla="*/ 0 h 1697147"/>
              <a:gd name="connsiteX9" fmla="*/ 0 w 5954843"/>
              <a:gd name="connsiteY9" fmla="*/ 4773 h 1697147"/>
              <a:gd name="connsiteX0" fmla="*/ 0 w 5909547"/>
              <a:gd name="connsiteY0" fmla="*/ 4773 h 1913136"/>
              <a:gd name="connsiteX1" fmla="*/ 1302646 w 5909547"/>
              <a:gd name="connsiteY1" fmla="*/ 427772 h 1913136"/>
              <a:gd name="connsiteX2" fmla="*/ 1764659 w 5909547"/>
              <a:gd name="connsiteY2" fmla="*/ 889784 h 1913136"/>
              <a:gd name="connsiteX3" fmla="*/ 2996693 w 5909547"/>
              <a:gd name="connsiteY3" fmla="*/ 697279 h 1913136"/>
              <a:gd name="connsiteX4" fmla="*/ 3150697 w 5909547"/>
              <a:gd name="connsiteY4" fmla="*/ 1043788 h 1913136"/>
              <a:gd name="connsiteX5" fmla="*/ 4536735 w 5909547"/>
              <a:gd name="connsiteY5" fmla="*/ 687654 h 1913136"/>
              <a:gd name="connsiteX6" fmla="*/ 4786992 w 5909547"/>
              <a:gd name="connsiteY6" fmla="*/ 1534677 h 1913136"/>
              <a:gd name="connsiteX7" fmla="*/ 5690796 w 5909547"/>
              <a:gd name="connsiteY7" fmla="*/ 1889170 h 1913136"/>
              <a:gd name="connsiteX8" fmla="*/ 5766638 w 5909547"/>
              <a:gd name="connsiteY8" fmla="*/ 0 h 1913136"/>
              <a:gd name="connsiteX9" fmla="*/ 0 w 5909547"/>
              <a:gd name="connsiteY9" fmla="*/ 4773 h 1913136"/>
              <a:gd name="connsiteX0" fmla="*/ 0 w 5845232"/>
              <a:gd name="connsiteY0" fmla="*/ 4773 h 1972280"/>
              <a:gd name="connsiteX1" fmla="*/ 1302646 w 5845232"/>
              <a:gd name="connsiteY1" fmla="*/ 427772 h 1972280"/>
              <a:gd name="connsiteX2" fmla="*/ 1764659 w 5845232"/>
              <a:gd name="connsiteY2" fmla="*/ 889784 h 1972280"/>
              <a:gd name="connsiteX3" fmla="*/ 2996693 w 5845232"/>
              <a:gd name="connsiteY3" fmla="*/ 697279 h 1972280"/>
              <a:gd name="connsiteX4" fmla="*/ 3150697 w 5845232"/>
              <a:gd name="connsiteY4" fmla="*/ 1043788 h 1972280"/>
              <a:gd name="connsiteX5" fmla="*/ 4536735 w 5845232"/>
              <a:gd name="connsiteY5" fmla="*/ 687654 h 1972280"/>
              <a:gd name="connsiteX6" fmla="*/ 4786992 w 5845232"/>
              <a:gd name="connsiteY6" fmla="*/ 1534677 h 1972280"/>
              <a:gd name="connsiteX7" fmla="*/ 5690796 w 5845232"/>
              <a:gd name="connsiteY7" fmla="*/ 1889170 h 1972280"/>
              <a:gd name="connsiteX8" fmla="*/ 5766638 w 5845232"/>
              <a:gd name="connsiteY8" fmla="*/ 0 h 1972280"/>
              <a:gd name="connsiteX9" fmla="*/ 0 w 5845232"/>
              <a:gd name="connsiteY9" fmla="*/ 4773 h 1972280"/>
              <a:gd name="connsiteX0" fmla="*/ 0 w 5863474"/>
              <a:gd name="connsiteY0" fmla="*/ 4773 h 1972280"/>
              <a:gd name="connsiteX1" fmla="*/ 1302646 w 5863474"/>
              <a:gd name="connsiteY1" fmla="*/ 427772 h 1972280"/>
              <a:gd name="connsiteX2" fmla="*/ 1764659 w 5863474"/>
              <a:gd name="connsiteY2" fmla="*/ 889784 h 1972280"/>
              <a:gd name="connsiteX3" fmla="*/ 2996693 w 5863474"/>
              <a:gd name="connsiteY3" fmla="*/ 697279 h 1972280"/>
              <a:gd name="connsiteX4" fmla="*/ 3150697 w 5863474"/>
              <a:gd name="connsiteY4" fmla="*/ 1043788 h 1972280"/>
              <a:gd name="connsiteX5" fmla="*/ 4536735 w 5863474"/>
              <a:gd name="connsiteY5" fmla="*/ 687654 h 1972280"/>
              <a:gd name="connsiteX6" fmla="*/ 4786992 w 5863474"/>
              <a:gd name="connsiteY6" fmla="*/ 1534677 h 1972280"/>
              <a:gd name="connsiteX7" fmla="*/ 5740415 w 5863474"/>
              <a:gd name="connsiteY7" fmla="*/ 1889170 h 1972280"/>
              <a:gd name="connsiteX8" fmla="*/ 5766638 w 5863474"/>
              <a:gd name="connsiteY8" fmla="*/ 0 h 1972280"/>
              <a:gd name="connsiteX9" fmla="*/ 0 w 5863474"/>
              <a:gd name="connsiteY9" fmla="*/ 4773 h 1972280"/>
              <a:gd name="connsiteX0" fmla="*/ 0 w 5953178"/>
              <a:gd name="connsiteY0" fmla="*/ 16347 h 1972280"/>
              <a:gd name="connsiteX1" fmla="*/ 1392350 w 5953178"/>
              <a:gd name="connsiteY1" fmla="*/ 427772 h 1972280"/>
              <a:gd name="connsiteX2" fmla="*/ 1854363 w 5953178"/>
              <a:gd name="connsiteY2" fmla="*/ 889784 h 1972280"/>
              <a:gd name="connsiteX3" fmla="*/ 3086397 w 5953178"/>
              <a:gd name="connsiteY3" fmla="*/ 697279 h 1972280"/>
              <a:gd name="connsiteX4" fmla="*/ 3240401 w 5953178"/>
              <a:gd name="connsiteY4" fmla="*/ 1043788 h 1972280"/>
              <a:gd name="connsiteX5" fmla="*/ 4626439 w 5953178"/>
              <a:gd name="connsiteY5" fmla="*/ 687654 h 1972280"/>
              <a:gd name="connsiteX6" fmla="*/ 4876696 w 5953178"/>
              <a:gd name="connsiteY6" fmla="*/ 1534677 h 1972280"/>
              <a:gd name="connsiteX7" fmla="*/ 5830119 w 5953178"/>
              <a:gd name="connsiteY7" fmla="*/ 1889170 h 1972280"/>
              <a:gd name="connsiteX8" fmla="*/ 5856342 w 5953178"/>
              <a:gd name="connsiteY8" fmla="*/ 0 h 1972280"/>
              <a:gd name="connsiteX9" fmla="*/ 0 w 5953178"/>
              <a:gd name="connsiteY9" fmla="*/ 16347 h 1972280"/>
              <a:gd name="connsiteX0" fmla="*/ 0 w 7211924"/>
              <a:gd name="connsiteY0" fmla="*/ 10560 h 1972280"/>
              <a:gd name="connsiteX1" fmla="*/ 2651096 w 7211924"/>
              <a:gd name="connsiteY1" fmla="*/ 427772 h 1972280"/>
              <a:gd name="connsiteX2" fmla="*/ 3113109 w 7211924"/>
              <a:gd name="connsiteY2" fmla="*/ 889784 h 1972280"/>
              <a:gd name="connsiteX3" fmla="*/ 4345143 w 7211924"/>
              <a:gd name="connsiteY3" fmla="*/ 697279 h 1972280"/>
              <a:gd name="connsiteX4" fmla="*/ 4499147 w 7211924"/>
              <a:gd name="connsiteY4" fmla="*/ 1043788 h 1972280"/>
              <a:gd name="connsiteX5" fmla="*/ 5885185 w 7211924"/>
              <a:gd name="connsiteY5" fmla="*/ 687654 h 1972280"/>
              <a:gd name="connsiteX6" fmla="*/ 6135442 w 7211924"/>
              <a:gd name="connsiteY6" fmla="*/ 1534677 h 1972280"/>
              <a:gd name="connsiteX7" fmla="*/ 7088865 w 7211924"/>
              <a:gd name="connsiteY7" fmla="*/ 1889170 h 1972280"/>
              <a:gd name="connsiteX8" fmla="*/ 7115088 w 7211924"/>
              <a:gd name="connsiteY8" fmla="*/ 0 h 1972280"/>
              <a:gd name="connsiteX9" fmla="*/ 0 w 7211924"/>
              <a:gd name="connsiteY9" fmla="*/ 10560 h 1972280"/>
              <a:gd name="connsiteX0" fmla="*/ 0 w 7211924"/>
              <a:gd name="connsiteY0" fmla="*/ 10560 h 1972280"/>
              <a:gd name="connsiteX1" fmla="*/ 2651096 w 7211924"/>
              <a:gd name="connsiteY1" fmla="*/ 427772 h 1972280"/>
              <a:gd name="connsiteX2" fmla="*/ 3113109 w 7211924"/>
              <a:gd name="connsiteY2" fmla="*/ 889784 h 1972280"/>
              <a:gd name="connsiteX3" fmla="*/ 4345143 w 7211924"/>
              <a:gd name="connsiteY3" fmla="*/ 697279 h 1972280"/>
              <a:gd name="connsiteX4" fmla="*/ 4499147 w 7211924"/>
              <a:gd name="connsiteY4" fmla="*/ 1043788 h 1972280"/>
              <a:gd name="connsiteX5" fmla="*/ 5885185 w 7211924"/>
              <a:gd name="connsiteY5" fmla="*/ 687654 h 1972280"/>
              <a:gd name="connsiteX6" fmla="*/ 6135442 w 7211924"/>
              <a:gd name="connsiteY6" fmla="*/ 1534677 h 1972280"/>
              <a:gd name="connsiteX7" fmla="*/ 7088865 w 7211924"/>
              <a:gd name="connsiteY7" fmla="*/ 1889170 h 1972280"/>
              <a:gd name="connsiteX8" fmla="*/ 7115088 w 7211924"/>
              <a:gd name="connsiteY8" fmla="*/ 0 h 1972280"/>
              <a:gd name="connsiteX9" fmla="*/ 0 w 7211924"/>
              <a:gd name="connsiteY9" fmla="*/ 10560 h 1972280"/>
              <a:gd name="connsiteX0" fmla="*/ 0 w 7579421"/>
              <a:gd name="connsiteY0" fmla="*/ 7666 h 1972280"/>
              <a:gd name="connsiteX1" fmla="*/ 3018593 w 7579421"/>
              <a:gd name="connsiteY1" fmla="*/ 427772 h 1972280"/>
              <a:gd name="connsiteX2" fmla="*/ 3480606 w 7579421"/>
              <a:gd name="connsiteY2" fmla="*/ 889784 h 1972280"/>
              <a:gd name="connsiteX3" fmla="*/ 4712640 w 7579421"/>
              <a:gd name="connsiteY3" fmla="*/ 697279 h 1972280"/>
              <a:gd name="connsiteX4" fmla="*/ 4866644 w 7579421"/>
              <a:gd name="connsiteY4" fmla="*/ 1043788 h 1972280"/>
              <a:gd name="connsiteX5" fmla="*/ 6252682 w 7579421"/>
              <a:gd name="connsiteY5" fmla="*/ 687654 h 1972280"/>
              <a:gd name="connsiteX6" fmla="*/ 6502939 w 7579421"/>
              <a:gd name="connsiteY6" fmla="*/ 1534677 h 1972280"/>
              <a:gd name="connsiteX7" fmla="*/ 7456362 w 7579421"/>
              <a:gd name="connsiteY7" fmla="*/ 1889170 h 1972280"/>
              <a:gd name="connsiteX8" fmla="*/ 7482585 w 7579421"/>
              <a:gd name="connsiteY8" fmla="*/ 0 h 1972280"/>
              <a:gd name="connsiteX9" fmla="*/ 0 w 7579421"/>
              <a:gd name="connsiteY9" fmla="*/ 7666 h 1972280"/>
              <a:gd name="connsiteX0" fmla="*/ 510703 w 8090124"/>
              <a:gd name="connsiteY0" fmla="*/ 7666 h 1972280"/>
              <a:gd name="connsiteX1" fmla="*/ 891912 w 8090124"/>
              <a:gd name="connsiteY1" fmla="*/ 254546 h 1972280"/>
              <a:gd name="connsiteX2" fmla="*/ 3529296 w 8090124"/>
              <a:gd name="connsiteY2" fmla="*/ 427772 h 1972280"/>
              <a:gd name="connsiteX3" fmla="*/ 3991309 w 8090124"/>
              <a:gd name="connsiteY3" fmla="*/ 889784 h 1972280"/>
              <a:gd name="connsiteX4" fmla="*/ 5223343 w 8090124"/>
              <a:gd name="connsiteY4" fmla="*/ 697279 h 1972280"/>
              <a:gd name="connsiteX5" fmla="*/ 5377347 w 8090124"/>
              <a:gd name="connsiteY5" fmla="*/ 1043788 h 1972280"/>
              <a:gd name="connsiteX6" fmla="*/ 6763385 w 8090124"/>
              <a:gd name="connsiteY6" fmla="*/ 687654 h 1972280"/>
              <a:gd name="connsiteX7" fmla="*/ 7013642 w 8090124"/>
              <a:gd name="connsiteY7" fmla="*/ 1534677 h 1972280"/>
              <a:gd name="connsiteX8" fmla="*/ 7967065 w 8090124"/>
              <a:gd name="connsiteY8" fmla="*/ 1889170 h 1972280"/>
              <a:gd name="connsiteX9" fmla="*/ 7993288 w 8090124"/>
              <a:gd name="connsiteY9" fmla="*/ 0 h 1972280"/>
              <a:gd name="connsiteX10" fmla="*/ 510703 w 8090124"/>
              <a:gd name="connsiteY10" fmla="*/ 7666 h 1972280"/>
              <a:gd name="connsiteX0" fmla="*/ 510703 w 8090124"/>
              <a:gd name="connsiteY0" fmla="*/ 7666 h 1972280"/>
              <a:gd name="connsiteX1" fmla="*/ 891912 w 8090124"/>
              <a:gd name="connsiteY1" fmla="*/ 254546 h 1972280"/>
              <a:gd name="connsiteX2" fmla="*/ 3529296 w 8090124"/>
              <a:gd name="connsiteY2" fmla="*/ 427772 h 1972280"/>
              <a:gd name="connsiteX3" fmla="*/ 3991309 w 8090124"/>
              <a:gd name="connsiteY3" fmla="*/ 889784 h 1972280"/>
              <a:gd name="connsiteX4" fmla="*/ 5223343 w 8090124"/>
              <a:gd name="connsiteY4" fmla="*/ 697279 h 1972280"/>
              <a:gd name="connsiteX5" fmla="*/ 5377347 w 8090124"/>
              <a:gd name="connsiteY5" fmla="*/ 1043788 h 1972280"/>
              <a:gd name="connsiteX6" fmla="*/ 6763385 w 8090124"/>
              <a:gd name="connsiteY6" fmla="*/ 687654 h 1972280"/>
              <a:gd name="connsiteX7" fmla="*/ 7013642 w 8090124"/>
              <a:gd name="connsiteY7" fmla="*/ 1534677 h 1972280"/>
              <a:gd name="connsiteX8" fmla="*/ 7967065 w 8090124"/>
              <a:gd name="connsiteY8" fmla="*/ 1889170 h 1972280"/>
              <a:gd name="connsiteX9" fmla="*/ 7993288 w 8090124"/>
              <a:gd name="connsiteY9" fmla="*/ 0 h 1972280"/>
              <a:gd name="connsiteX10" fmla="*/ 510703 w 8090124"/>
              <a:gd name="connsiteY10" fmla="*/ 7666 h 1972280"/>
              <a:gd name="connsiteX0" fmla="*/ 510703 w 8090124"/>
              <a:gd name="connsiteY0" fmla="*/ 7666 h 1972280"/>
              <a:gd name="connsiteX1" fmla="*/ 891912 w 8090124"/>
              <a:gd name="connsiteY1" fmla="*/ 254546 h 1972280"/>
              <a:gd name="connsiteX2" fmla="*/ 3529296 w 8090124"/>
              <a:gd name="connsiteY2" fmla="*/ 427772 h 1972280"/>
              <a:gd name="connsiteX3" fmla="*/ 3991309 w 8090124"/>
              <a:gd name="connsiteY3" fmla="*/ 889784 h 1972280"/>
              <a:gd name="connsiteX4" fmla="*/ 5223343 w 8090124"/>
              <a:gd name="connsiteY4" fmla="*/ 697279 h 1972280"/>
              <a:gd name="connsiteX5" fmla="*/ 5377347 w 8090124"/>
              <a:gd name="connsiteY5" fmla="*/ 1043788 h 1972280"/>
              <a:gd name="connsiteX6" fmla="*/ 6763385 w 8090124"/>
              <a:gd name="connsiteY6" fmla="*/ 687654 h 1972280"/>
              <a:gd name="connsiteX7" fmla="*/ 7013642 w 8090124"/>
              <a:gd name="connsiteY7" fmla="*/ 1534677 h 1972280"/>
              <a:gd name="connsiteX8" fmla="*/ 7967065 w 8090124"/>
              <a:gd name="connsiteY8" fmla="*/ 1889170 h 1972280"/>
              <a:gd name="connsiteX9" fmla="*/ 7993288 w 8090124"/>
              <a:gd name="connsiteY9" fmla="*/ 0 h 1972280"/>
              <a:gd name="connsiteX10" fmla="*/ 510703 w 8090124"/>
              <a:gd name="connsiteY10" fmla="*/ 7666 h 1972280"/>
              <a:gd name="connsiteX0" fmla="*/ 6581 w 7586002"/>
              <a:gd name="connsiteY0" fmla="*/ 7666 h 1972280"/>
              <a:gd name="connsiteX1" fmla="*/ 387790 w 7586002"/>
              <a:gd name="connsiteY1" fmla="*/ 254546 h 1972280"/>
              <a:gd name="connsiteX2" fmla="*/ 3025174 w 7586002"/>
              <a:gd name="connsiteY2" fmla="*/ 427772 h 1972280"/>
              <a:gd name="connsiteX3" fmla="*/ 3487187 w 7586002"/>
              <a:gd name="connsiteY3" fmla="*/ 889784 h 1972280"/>
              <a:gd name="connsiteX4" fmla="*/ 4719221 w 7586002"/>
              <a:gd name="connsiteY4" fmla="*/ 697279 h 1972280"/>
              <a:gd name="connsiteX5" fmla="*/ 4873225 w 7586002"/>
              <a:gd name="connsiteY5" fmla="*/ 1043788 h 1972280"/>
              <a:gd name="connsiteX6" fmla="*/ 6259263 w 7586002"/>
              <a:gd name="connsiteY6" fmla="*/ 687654 h 1972280"/>
              <a:gd name="connsiteX7" fmla="*/ 6509520 w 7586002"/>
              <a:gd name="connsiteY7" fmla="*/ 1534677 h 1972280"/>
              <a:gd name="connsiteX8" fmla="*/ 7462943 w 7586002"/>
              <a:gd name="connsiteY8" fmla="*/ 1889170 h 1972280"/>
              <a:gd name="connsiteX9" fmla="*/ 7489166 w 7586002"/>
              <a:gd name="connsiteY9" fmla="*/ 0 h 1972280"/>
              <a:gd name="connsiteX10" fmla="*/ 6581 w 7586002"/>
              <a:gd name="connsiteY10" fmla="*/ 7666 h 1972280"/>
              <a:gd name="connsiteX0" fmla="*/ 8841 w 7588262"/>
              <a:gd name="connsiteY0" fmla="*/ 7666 h 1972280"/>
              <a:gd name="connsiteX1" fmla="*/ 381369 w 7588262"/>
              <a:gd name="connsiteY1" fmla="*/ 315313 h 1972280"/>
              <a:gd name="connsiteX2" fmla="*/ 3027434 w 7588262"/>
              <a:gd name="connsiteY2" fmla="*/ 427772 h 1972280"/>
              <a:gd name="connsiteX3" fmla="*/ 3489447 w 7588262"/>
              <a:gd name="connsiteY3" fmla="*/ 889784 h 1972280"/>
              <a:gd name="connsiteX4" fmla="*/ 4721481 w 7588262"/>
              <a:gd name="connsiteY4" fmla="*/ 697279 h 1972280"/>
              <a:gd name="connsiteX5" fmla="*/ 4875485 w 7588262"/>
              <a:gd name="connsiteY5" fmla="*/ 1043788 h 1972280"/>
              <a:gd name="connsiteX6" fmla="*/ 6261523 w 7588262"/>
              <a:gd name="connsiteY6" fmla="*/ 687654 h 1972280"/>
              <a:gd name="connsiteX7" fmla="*/ 6511780 w 7588262"/>
              <a:gd name="connsiteY7" fmla="*/ 1534677 h 1972280"/>
              <a:gd name="connsiteX8" fmla="*/ 7465203 w 7588262"/>
              <a:gd name="connsiteY8" fmla="*/ 1889170 h 1972280"/>
              <a:gd name="connsiteX9" fmla="*/ 7491426 w 7588262"/>
              <a:gd name="connsiteY9" fmla="*/ 0 h 1972280"/>
              <a:gd name="connsiteX10" fmla="*/ 8841 w 7588262"/>
              <a:gd name="connsiteY10" fmla="*/ 7666 h 1972280"/>
              <a:gd name="connsiteX0" fmla="*/ 8841 w 7588262"/>
              <a:gd name="connsiteY0" fmla="*/ 7666 h 1972280"/>
              <a:gd name="connsiteX1" fmla="*/ 381369 w 7588262"/>
              <a:gd name="connsiteY1" fmla="*/ 315313 h 1972280"/>
              <a:gd name="connsiteX2" fmla="*/ 3027434 w 7588262"/>
              <a:gd name="connsiteY2" fmla="*/ 427772 h 1972280"/>
              <a:gd name="connsiteX3" fmla="*/ 3489447 w 7588262"/>
              <a:gd name="connsiteY3" fmla="*/ 889784 h 1972280"/>
              <a:gd name="connsiteX4" fmla="*/ 4721481 w 7588262"/>
              <a:gd name="connsiteY4" fmla="*/ 697279 h 1972280"/>
              <a:gd name="connsiteX5" fmla="*/ 4875485 w 7588262"/>
              <a:gd name="connsiteY5" fmla="*/ 1043788 h 1972280"/>
              <a:gd name="connsiteX6" fmla="*/ 6261523 w 7588262"/>
              <a:gd name="connsiteY6" fmla="*/ 687654 h 1972280"/>
              <a:gd name="connsiteX7" fmla="*/ 6511780 w 7588262"/>
              <a:gd name="connsiteY7" fmla="*/ 1534677 h 1972280"/>
              <a:gd name="connsiteX8" fmla="*/ 7465203 w 7588262"/>
              <a:gd name="connsiteY8" fmla="*/ 1889170 h 1972280"/>
              <a:gd name="connsiteX9" fmla="*/ 7491426 w 7588262"/>
              <a:gd name="connsiteY9" fmla="*/ 0 h 1972280"/>
              <a:gd name="connsiteX10" fmla="*/ 8841 w 7588262"/>
              <a:gd name="connsiteY10" fmla="*/ 7666 h 1972280"/>
              <a:gd name="connsiteX0" fmla="*/ 486905 w 8066326"/>
              <a:gd name="connsiteY0" fmla="*/ 7666 h 1972280"/>
              <a:gd name="connsiteX1" fmla="*/ 859433 w 8066326"/>
              <a:gd name="connsiteY1" fmla="*/ 315313 h 1972280"/>
              <a:gd name="connsiteX2" fmla="*/ 3505498 w 8066326"/>
              <a:gd name="connsiteY2" fmla="*/ 427772 h 1972280"/>
              <a:gd name="connsiteX3" fmla="*/ 3967511 w 8066326"/>
              <a:gd name="connsiteY3" fmla="*/ 889784 h 1972280"/>
              <a:gd name="connsiteX4" fmla="*/ 5199545 w 8066326"/>
              <a:gd name="connsiteY4" fmla="*/ 697279 h 1972280"/>
              <a:gd name="connsiteX5" fmla="*/ 5353549 w 8066326"/>
              <a:gd name="connsiteY5" fmla="*/ 1043788 h 1972280"/>
              <a:gd name="connsiteX6" fmla="*/ 6739587 w 8066326"/>
              <a:gd name="connsiteY6" fmla="*/ 687654 h 1972280"/>
              <a:gd name="connsiteX7" fmla="*/ 6989844 w 8066326"/>
              <a:gd name="connsiteY7" fmla="*/ 1534677 h 1972280"/>
              <a:gd name="connsiteX8" fmla="*/ 7943267 w 8066326"/>
              <a:gd name="connsiteY8" fmla="*/ 1889170 h 1972280"/>
              <a:gd name="connsiteX9" fmla="*/ 7969490 w 8066326"/>
              <a:gd name="connsiteY9" fmla="*/ 0 h 1972280"/>
              <a:gd name="connsiteX10" fmla="*/ 486905 w 8066326"/>
              <a:gd name="connsiteY10" fmla="*/ 7666 h 1972280"/>
              <a:gd name="connsiteX0" fmla="*/ 479445 w 8058866"/>
              <a:gd name="connsiteY0" fmla="*/ 7666 h 1972280"/>
              <a:gd name="connsiteX1" fmla="*/ 886697 w 8058866"/>
              <a:gd name="connsiteY1" fmla="*/ 318207 h 1972280"/>
              <a:gd name="connsiteX2" fmla="*/ 3498038 w 8058866"/>
              <a:gd name="connsiteY2" fmla="*/ 427772 h 1972280"/>
              <a:gd name="connsiteX3" fmla="*/ 3960051 w 8058866"/>
              <a:gd name="connsiteY3" fmla="*/ 889784 h 1972280"/>
              <a:gd name="connsiteX4" fmla="*/ 5192085 w 8058866"/>
              <a:gd name="connsiteY4" fmla="*/ 697279 h 1972280"/>
              <a:gd name="connsiteX5" fmla="*/ 5346089 w 8058866"/>
              <a:gd name="connsiteY5" fmla="*/ 1043788 h 1972280"/>
              <a:gd name="connsiteX6" fmla="*/ 6732127 w 8058866"/>
              <a:gd name="connsiteY6" fmla="*/ 687654 h 1972280"/>
              <a:gd name="connsiteX7" fmla="*/ 6982384 w 8058866"/>
              <a:gd name="connsiteY7" fmla="*/ 1534677 h 1972280"/>
              <a:gd name="connsiteX8" fmla="*/ 7935807 w 8058866"/>
              <a:gd name="connsiteY8" fmla="*/ 1889170 h 1972280"/>
              <a:gd name="connsiteX9" fmla="*/ 7962030 w 8058866"/>
              <a:gd name="connsiteY9" fmla="*/ 0 h 1972280"/>
              <a:gd name="connsiteX10" fmla="*/ 479445 w 8058866"/>
              <a:gd name="connsiteY10" fmla="*/ 7666 h 1972280"/>
              <a:gd name="connsiteX0" fmla="*/ 490375 w 8069796"/>
              <a:gd name="connsiteY0" fmla="*/ 7666 h 1972280"/>
              <a:gd name="connsiteX1" fmla="*/ 897627 w 8069796"/>
              <a:gd name="connsiteY1" fmla="*/ 318207 h 1972280"/>
              <a:gd name="connsiteX2" fmla="*/ 3508968 w 8069796"/>
              <a:gd name="connsiteY2" fmla="*/ 427772 h 1972280"/>
              <a:gd name="connsiteX3" fmla="*/ 3970981 w 8069796"/>
              <a:gd name="connsiteY3" fmla="*/ 889784 h 1972280"/>
              <a:gd name="connsiteX4" fmla="*/ 5203015 w 8069796"/>
              <a:gd name="connsiteY4" fmla="*/ 697279 h 1972280"/>
              <a:gd name="connsiteX5" fmla="*/ 5357019 w 8069796"/>
              <a:gd name="connsiteY5" fmla="*/ 1043788 h 1972280"/>
              <a:gd name="connsiteX6" fmla="*/ 6743057 w 8069796"/>
              <a:gd name="connsiteY6" fmla="*/ 687654 h 1972280"/>
              <a:gd name="connsiteX7" fmla="*/ 6993314 w 8069796"/>
              <a:gd name="connsiteY7" fmla="*/ 1534677 h 1972280"/>
              <a:gd name="connsiteX8" fmla="*/ 7946737 w 8069796"/>
              <a:gd name="connsiteY8" fmla="*/ 1889170 h 1972280"/>
              <a:gd name="connsiteX9" fmla="*/ 7972960 w 8069796"/>
              <a:gd name="connsiteY9" fmla="*/ 0 h 1972280"/>
              <a:gd name="connsiteX10" fmla="*/ 490375 w 8069796"/>
              <a:gd name="connsiteY10" fmla="*/ 7666 h 1972280"/>
              <a:gd name="connsiteX0" fmla="*/ 477838 w 8057259"/>
              <a:gd name="connsiteY0" fmla="*/ 7666 h 1972280"/>
              <a:gd name="connsiteX1" fmla="*/ 885090 w 8057259"/>
              <a:gd name="connsiteY1" fmla="*/ 318207 h 1972280"/>
              <a:gd name="connsiteX2" fmla="*/ 3496431 w 8057259"/>
              <a:gd name="connsiteY2" fmla="*/ 427772 h 1972280"/>
              <a:gd name="connsiteX3" fmla="*/ 3958444 w 8057259"/>
              <a:gd name="connsiteY3" fmla="*/ 889784 h 1972280"/>
              <a:gd name="connsiteX4" fmla="*/ 5190478 w 8057259"/>
              <a:gd name="connsiteY4" fmla="*/ 697279 h 1972280"/>
              <a:gd name="connsiteX5" fmla="*/ 5344482 w 8057259"/>
              <a:gd name="connsiteY5" fmla="*/ 1043788 h 1972280"/>
              <a:gd name="connsiteX6" fmla="*/ 6730520 w 8057259"/>
              <a:gd name="connsiteY6" fmla="*/ 687654 h 1972280"/>
              <a:gd name="connsiteX7" fmla="*/ 6980777 w 8057259"/>
              <a:gd name="connsiteY7" fmla="*/ 1534677 h 1972280"/>
              <a:gd name="connsiteX8" fmla="*/ 7934200 w 8057259"/>
              <a:gd name="connsiteY8" fmla="*/ 1889170 h 1972280"/>
              <a:gd name="connsiteX9" fmla="*/ 7960423 w 8057259"/>
              <a:gd name="connsiteY9" fmla="*/ 0 h 1972280"/>
              <a:gd name="connsiteX10" fmla="*/ 477838 w 8057259"/>
              <a:gd name="connsiteY10" fmla="*/ 7666 h 1972280"/>
              <a:gd name="connsiteX0" fmla="*/ 479671 w 8059092"/>
              <a:gd name="connsiteY0" fmla="*/ 7666 h 1972280"/>
              <a:gd name="connsiteX1" fmla="*/ 878242 w 8059092"/>
              <a:gd name="connsiteY1" fmla="*/ 240078 h 1972280"/>
              <a:gd name="connsiteX2" fmla="*/ 3498264 w 8059092"/>
              <a:gd name="connsiteY2" fmla="*/ 427772 h 1972280"/>
              <a:gd name="connsiteX3" fmla="*/ 3960277 w 8059092"/>
              <a:gd name="connsiteY3" fmla="*/ 889784 h 1972280"/>
              <a:gd name="connsiteX4" fmla="*/ 5192311 w 8059092"/>
              <a:gd name="connsiteY4" fmla="*/ 697279 h 1972280"/>
              <a:gd name="connsiteX5" fmla="*/ 5346315 w 8059092"/>
              <a:gd name="connsiteY5" fmla="*/ 1043788 h 1972280"/>
              <a:gd name="connsiteX6" fmla="*/ 6732353 w 8059092"/>
              <a:gd name="connsiteY6" fmla="*/ 687654 h 1972280"/>
              <a:gd name="connsiteX7" fmla="*/ 6982610 w 8059092"/>
              <a:gd name="connsiteY7" fmla="*/ 1534677 h 1972280"/>
              <a:gd name="connsiteX8" fmla="*/ 7936033 w 8059092"/>
              <a:gd name="connsiteY8" fmla="*/ 1889170 h 1972280"/>
              <a:gd name="connsiteX9" fmla="*/ 7962256 w 8059092"/>
              <a:gd name="connsiteY9" fmla="*/ 0 h 1972280"/>
              <a:gd name="connsiteX10" fmla="*/ 479671 w 8059092"/>
              <a:gd name="connsiteY10" fmla="*/ 7666 h 1972280"/>
              <a:gd name="connsiteX0" fmla="*/ 540300 w 8119721"/>
              <a:gd name="connsiteY0" fmla="*/ 7666 h 1972280"/>
              <a:gd name="connsiteX1" fmla="*/ 683690 w 8119721"/>
              <a:gd name="connsiteY1" fmla="*/ 335771 h 1972280"/>
              <a:gd name="connsiteX2" fmla="*/ 3558893 w 8119721"/>
              <a:gd name="connsiteY2" fmla="*/ 427772 h 1972280"/>
              <a:gd name="connsiteX3" fmla="*/ 4020906 w 8119721"/>
              <a:gd name="connsiteY3" fmla="*/ 889784 h 1972280"/>
              <a:gd name="connsiteX4" fmla="*/ 5252940 w 8119721"/>
              <a:gd name="connsiteY4" fmla="*/ 697279 h 1972280"/>
              <a:gd name="connsiteX5" fmla="*/ 5406944 w 8119721"/>
              <a:gd name="connsiteY5" fmla="*/ 1043788 h 1972280"/>
              <a:gd name="connsiteX6" fmla="*/ 6792982 w 8119721"/>
              <a:gd name="connsiteY6" fmla="*/ 687654 h 1972280"/>
              <a:gd name="connsiteX7" fmla="*/ 7043239 w 8119721"/>
              <a:gd name="connsiteY7" fmla="*/ 1534677 h 1972280"/>
              <a:gd name="connsiteX8" fmla="*/ 7996662 w 8119721"/>
              <a:gd name="connsiteY8" fmla="*/ 1889170 h 1972280"/>
              <a:gd name="connsiteX9" fmla="*/ 8022885 w 8119721"/>
              <a:gd name="connsiteY9" fmla="*/ 0 h 1972280"/>
              <a:gd name="connsiteX10" fmla="*/ 540300 w 8119721"/>
              <a:gd name="connsiteY10" fmla="*/ 7666 h 1972280"/>
              <a:gd name="connsiteX0" fmla="*/ 540300 w 8119721"/>
              <a:gd name="connsiteY0" fmla="*/ 7666 h 1972280"/>
              <a:gd name="connsiteX1" fmla="*/ 683690 w 8119721"/>
              <a:gd name="connsiteY1" fmla="*/ 335771 h 1972280"/>
              <a:gd name="connsiteX2" fmla="*/ 3558893 w 8119721"/>
              <a:gd name="connsiteY2" fmla="*/ 427772 h 1972280"/>
              <a:gd name="connsiteX3" fmla="*/ 4020906 w 8119721"/>
              <a:gd name="connsiteY3" fmla="*/ 889784 h 1972280"/>
              <a:gd name="connsiteX4" fmla="*/ 5252940 w 8119721"/>
              <a:gd name="connsiteY4" fmla="*/ 697279 h 1972280"/>
              <a:gd name="connsiteX5" fmla="*/ 5406944 w 8119721"/>
              <a:gd name="connsiteY5" fmla="*/ 1043788 h 1972280"/>
              <a:gd name="connsiteX6" fmla="*/ 6792982 w 8119721"/>
              <a:gd name="connsiteY6" fmla="*/ 687654 h 1972280"/>
              <a:gd name="connsiteX7" fmla="*/ 7043239 w 8119721"/>
              <a:gd name="connsiteY7" fmla="*/ 1534677 h 1972280"/>
              <a:gd name="connsiteX8" fmla="*/ 7996662 w 8119721"/>
              <a:gd name="connsiteY8" fmla="*/ 1889170 h 1972280"/>
              <a:gd name="connsiteX9" fmla="*/ 8022885 w 8119721"/>
              <a:gd name="connsiteY9" fmla="*/ 0 h 1972280"/>
              <a:gd name="connsiteX10" fmla="*/ 540300 w 8119721"/>
              <a:gd name="connsiteY10" fmla="*/ 7666 h 1972280"/>
              <a:gd name="connsiteX0" fmla="*/ 554138 w 8133559"/>
              <a:gd name="connsiteY0" fmla="*/ 7666 h 1972280"/>
              <a:gd name="connsiteX1" fmla="*/ 646728 w 8133559"/>
              <a:gd name="connsiteY1" fmla="*/ 392921 h 1972280"/>
              <a:gd name="connsiteX2" fmla="*/ 3572731 w 8133559"/>
              <a:gd name="connsiteY2" fmla="*/ 427772 h 1972280"/>
              <a:gd name="connsiteX3" fmla="*/ 4034744 w 8133559"/>
              <a:gd name="connsiteY3" fmla="*/ 889784 h 1972280"/>
              <a:gd name="connsiteX4" fmla="*/ 5266778 w 8133559"/>
              <a:gd name="connsiteY4" fmla="*/ 697279 h 1972280"/>
              <a:gd name="connsiteX5" fmla="*/ 5420782 w 8133559"/>
              <a:gd name="connsiteY5" fmla="*/ 1043788 h 1972280"/>
              <a:gd name="connsiteX6" fmla="*/ 6806820 w 8133559"/>
              <a:gd name="connsiteY6" fmla="*/ 687654 h 1972280"/>
              <a:gd name="connsiteX7" fmla="*/ 7057077 w 8133559"/>
              <a:gd name="connsiteY7" fmla="*/ 1534677 h 1972280"/>
              <a:gd name="connsiteX8" fmla="*/ 8010500 w 8133559"/>
              <a:gd name="connsiteY8" fmla="*/ 1889170 h 1972280"/>
              <a:gd name="connsiteX9" fmla="*/ 8036723 w 8133559"/>
              <a:gd name="connsiteY9" fmla="*/ 0 h 1972280"/>
              <a:gd name="connsiteX10" fmla="*/ 554138 w 8133559"/>
              <a:gd name="connsiteY10" fmla="*/ 7666 h 1972280"/>
              <a:gd name="connsiteX0" fmla="*/ 510208 w 8089629"/>
              <a:gd name="connsiteY0" fmla="*/ 7666 h 1972280"/>
              <a:gd name="connsiteX1" fmla="*/ 602798 w 8089629"/>
              <a:gd name="connsiteY1" fmla="*/ 392921 h 1972280"/>
              <a:gd name="connsiteX2" fmla="*/ 3528801 w 8089629"/>
              <a:gd name="connsiteY2" fmla="*/ 427772 h 1972280"/>
              <a:gd name="connsiteX3" fmla="*/ 3990814 w 8089629"/>
              <a:gd name="connsiteY3" fmla="*/ 889784 h 1972280"/>
              <a:gd name="connsiteX4" fmla="*/ 5222848 w 8089629"/>
              <a:gd name="connsiteY4" fmla="*/ 697279 h 1972280"/>
              <a:gd name="connsiteX5" fmla="*/ 5376852 w 8089629"/>
              <a:gd name="connsiteY5" fmla="*/ 1043788 h 1972280"/>
              <a:gd name="connsiteX6" fmla="*/ 6762890 w 8089629"/>
              <a:gd name="connsiteY6" fmla="*/ 687654 h 1972280"/>
              <a:gd name="connsiteX7" fmla="*/ 7013147 w 8089629"/>
              <a:gd name="connsiteY7" fmla="*/ 1534677 h 1972280"/>
              <a:gd name="connsiteX8" fmla="*/ 7966570 w 8089629"/>
              <a:gd name="connsiteY8" fmla="*/ 1889170 h 1972280"/>
              <a:gd name="connsiteX9" fmla="*/ 7992793 w 8089629"/>
              <a:gd name="connsiteY9" fmla="*/ 0 h 1972280"/>
              <a:gd name="connsiteX10" fmla="*/ 510208 w 8089629"/>
              <a:gd name="connsiteY10" fmla="*/ 7666 h 1972280"/>
              <a:gd name="connsiteX0" fmla="*/ 510208 w 8089629"/>
              <a:gd name="connsiteY0" fmla="*/ 7666 h 1972280"/>
              <a:gd name="connsiteX1" fmla="*/ 602798 w 8089629"/>
              <a:gd name="connsiteY1" fmla="*/ 392921 h 1972280"/>
              <a:gd name="connsiteX2" fmla="*/ 3528801 w 8089629"/>
              <a:gd name="connsiteY2" fmla="*/ 427772 h 1972280"/>
              <a:gd name="connsiteX3" fmla="*/ 3990814 w 8089629"/>
              <a:gd name="connsiteY3" fmla="*/ 889784 h 1972280"/>
              <a:gd name="connsiteX4" fmla="*/ 5222848 w 8089629"/>
              <a:gd name="connsiteY4" fmla="*/ 697279 h 1972280"/>
              <a:gd name="connsiteX5" fmla="*/ 5376852 w 8089629"/>
              <a:gd name="connsiteY5" fmla="*/ 1043788 h 1972280"/>
              <a:gd name="connsiteX6" fmla="*/ 6762890 w 8089629"/>
              <a:gd name="connsiteY6" fmla="*/ 687654 h 1972280"/>
              <a:gd name="connsiteX7" fmla="*/ 7013147 w 8089629"/>
              <a:gd name="connsiteY7" fmla="*/ 1534677 h 1972280"/>
              <a:gd name="connsiteX8" fmla="*/ 7966570 w 8089629"/>
              <a:gd name="connsiteY8" fmla="*/ 1889170 h 1972280"/>
              <a:gd name="connsiteX9" fmla="*/ 7992793 w 8089629"/>
              <a:gd name="connsiteY9" fmla="*/ 0 h 1972280"/>
              <a:gd name="connsiteX10" fmla="*/ 510208 w 8089629"/>
              <a:gd name="connsiteY10" fmla="*/ 7666 h 1972280"/>
              <a:gd name="connsiteX0" fmla="*/ 0 w 7579421"/>
              <a:gd name="connsiteY0" fmla="*/ 7666 h 1972280"/>
              <a:gd name="connsiteX1" fmla="*/ 92590 w 7579421"/>
              <a:gd name="connsiteY1" fmla="*/ 392921 h 1972280"/>
              <a:gd name="connsiteX2" fmla="*/ 3018593 w 7579421"/>
              <a:gd name="connsiteY2" fmla="*/ 427772 h 1972280"/>
              <a:gd name="connsiteX3" fmla="*/ 3480606 w 7579421"/>
              <a:gd name="connsiteY3" fmla="*/ 889784 h 1972280"/>
              <a:gd name="connsiteX4" fmla="*/ 4712640 w 7579421"/>
              <a:gd name="connsiteY4" fmla="*/ 697279 h 1972280"/>
              <a:gd name="connsiteX5" fmla="*/ 4866644 w 7579421"/>
              <a:gd name="connsiteY5" fmla="*/ 1043788 h 1972280"/>
              <a:gd name="connsiteX6" fmla="*/ 6252682 w 7579421"/>
              <a:gd name="connsiteY6" fmla="*/ 687654 h 1972280"/>
              <a:gd name="connsiteX7" fmla="*/ 6502939 w 7579421"/>
              <a:gd name="connsiteY7" fmla="*/ 1534677 h 1972280"/>
              <a:gd name="connsiteX8" fmla="*/ 7456362 w 7579421"/>
              <a:gd name="connsiteY8" fmla="*/ 1889170 h 1972280"/>
              <a:gd name="connsiteX9" fmla="*/ 7482585 w 7579421"/>
              <a:gd name="connsiteY9" fmla="*/ 0 h 1972280"/>
              <a:gd name="connsiteX10" fmla="*/ 0 w 7579421"/>
              <a:gd name="connsiteY10" fmla="*/ 7666 h 1972280"/>
              <a:gd name="connsiteX0" fmla="*/ 0 w 7579421"/>
              <a:gd name="connsiteY0" fmla="*/ 7666 h 1972280"/>
              <a:gd name="connsiteX1" fmla="*/ 73540 w 7579421"/>
              <a:gd name="connsiteY1" fmla="*/ 472296 h 1972280"/>
              <a:gd name="connsiteX2" fmla="*/ 3018593 w 7579421"/>
              <a:gd name="connsiteY2" fmla="*/ 427772 h 1972280"/>
              <a:gd name="connsiteX3" fmla="*/ 3480606 w 7579421"/>
              <a:gd name="connsiteY3" fmla="*/ 889784 h 1972280"/>
              <a:gd name="connsiteX4" fmla="*/ 4712640 w 7579421"/>
              <a:gd name="connsiteY4" fmla="*/ 697279 h 1972280"/>
              <a:gd name="connsiteX5" fmla="*/ 4866644 w 7579421"/>
              <a:gd name="connsiteY5" fmla="*/ 1043788 h 1972280"/>
              <a:gd name="connsiteX6" fmla="*/ 6252682 w 7579421"/>
              <a:gd name="connsiteY6" fmla="*/ 687654 h 1972280"/>
              <a:gd name="connsiteX7" fmla="*/ 6502939 w 7579421"/>
              <a:gd name="connsiteY7" fmla="*/ 1534677 h 1972280"/>
              <a:gd name="connsiteX8" fmla="*/ 7456362 w 7579421"/>
              <a:gd name="connsiteY8" fmla="*/ 1889170 h 1972280"/>
              <a:gd name="connsiteX9" fmla="*/ 7482585 w 7579421"/>
              <a:gd name="connsiteY9" fmla="*/ 0 h 1972280"/>
              <a:gd name="connsiteX10" fmla="*/ 0 w 7579421"/>
              <a:gd name="connsiteY10" fmla="*/ 7666 h 1972280"/>
              <a:gd name="connsiteX0" fmla="*/ 0 w 7579421"/>
              <a:gd name="connsiteY0" fmla="*/ 7666 h 1972280"/>
              <a:gd name="connsiteX1" fmla="*/ 73540 w 7579421"/>
              <a:gd name="connsiteY1" fmla="*/ 472296 h 1972280"/>
              <a:gd name="connsiteX2" fmla="*/ 3018593 w 7579421"/>
              <a:gd name="connsiteY2" fmla="*/ 427772 h 1972280"/>
              <a:gd name="connsiteX3" fmla="*/ 3480606 w 7579421"/>
              <a:gd name="connsiteY3" fmla="*/ 889784 h 1972280"/>
              <a:gd name="connsiteX4" fmla="*/ 4712640 w 7579421"/>
              <a:gd name="connsiteY4" fmla="*/ 697279 h 1972280"/>
              <a:gd name="connsiteX5" fmla="*/ 4866644 w 7579421"/>
              <a:gd name="connsiteY5" fmla="*/ 1043788 h 1972280"/>
              <a:gd name="connsiteX6" fmla="*/ 6252682 w 7579421"/>
              <a:gd name="connsiteY6" fmla="*/ 687654 h 1972280"/>
              <a:gd name="connsiteX7" fmla="*/ 6502939 w 7579421"/>
              <a:gd name="connsiteY7" fmla="*/ 1534677 h 1972280"/>
              <a:gd name="connsiteX8" fmla="*/ 7456362 w 7579421"/>
              <a:gd name="connsiteY8" fmla="*/ 1889170 h 1972280"/>
              <a:gd name="connsiteX9" fmla="*/ 7482585 w 7579421"/>
              <a:gd name="connsiteY9" fmla="*/ 0 h 1972280"/>
              <a:gd name="connsiteX10" fmla="*/ 0 w 7579421"/>
              <a:gd name="connsiteY10" fmla="*/ 7666 h 1972280"/>
              <a:gd name="connsiteX0" fmla="*/ 0 w 7579421"/>
              <a:gd name="connsiteY0" fmla="*/ 7666 h 1972280"/>
              <a:gd name="connsiteX1" fmla="*/ 73540 w 7579421"/>
              <a:gd name="connsiteY1" fmla="*/ 472296 h 1972280"/>
              <a:gd name="connsiteX2" fmla="*/ 3018593 w 7579421"/>
              <a:gd name="connsiteY2" fmla="*/ 427772 h 1972280"/>
              <a:gd name="connsiteX3" fmla="*/ 3480606 w 7579421"/>
              <a:gd name="connsiteY3" fmla="*/ 889784 h 1972280"/>
              <a:gd name="connsiteX4" fmla="*/ 4712640 w 7579421"/>
              <a:gd name="connsiteY4" fmla="*/ 697279 h 1972280"/>
              <a:gd name="connsiteX5" fmla="*/ 4866644 w 7579421"/>
              <a:gd name="connsiteY5" fmla="*/ 1043788 h 1972280"/>
              <a:gd name="connsiteX6" fmla="*/ 6252682 w 7579421"/>
              <a:gd name="connsiteY6" fmla="*/ 687654 h 1972280"/>
              <a:gd name="connsiteX7" fmla="*/ 6502939 w 7579421"/>
              <a:gd name="connsiteY7" fmla="*/ 1534677 h 1972280"/>
              <a:gd name="connsiteX8" fmla="*/ 7456362 w 7579421"/>
              <a:gd name="connsiteY8" fmla="*/ 1889170 h 1972280"/>
              <a:gd name="connsiteX9" fmla="*/ 7482585 w 7579421"/>
              <a:gd name="connsiteY9" fmla="*/ 0 h 1972280"/>
              <a:gd name="connsiteX10" fmla="*/ 0 w 7579421"/>
              <a:gd name="connsiteY10" fmla="*/ 7666 h 1972280"/>
              <a:gd name="connsiteX0" fmla="*/ 0 w 7579421"/>
              <a:gd name="connsiteY0" fmla="*/ 7666 h 1972280"/>
              <a:gd name="connsiteX1" fmla="*/ 73540 w 7579421"/>
              <a:gd name="connsiteY1" fmla="*/ 472296 h 1972280"/>
              <a:gd name="connsiteX2" fmla="*/ 654622 w 7579421"/>
              <a:gd name="connsiteY2" fmla="*/ 338503 h 1972280"/>
              <a:gd name="connsiteX3" fmla="*/ 3018593 w 7579421"/>
              <a:gd name="connsiteY3" fmla="*/ 427772 h 1972280"/>
              <a:gd name="connsiteX4" fmla="*/ 3480606 w 7579421"/>
              <a:gd name="connsiteY4" fmla="*/ 889784 h 1972280"/>
              <a:gd name="connsiteX5" fmla="*/ 4712640 w 7579421"/>
              <a:gd name="connsiteY5" fmla="*/ 697279 h 1972280"/>
              <a:gd name="connsiteX6" fmla="*/ 4866644 w 7579421"/>
              <a:gd name="connsiteY6" fmla="*/ 1043788 h 1972280"/>
              <a:gd name="connsiteX7" fmla="*/ 6252682 w 7579421"/>
              <a:gd name="connsiteY7" fmla="*/ 687654 h 1972280"/>
              <a:gd name="connsiteX8" fmla="*/ 6502939 w 7579421"/>
              <a:gd name="connsiteY8" fmla="*/ 1534677 h 1972280"/>
              <a:gd name="connsiteX9" fmla="*/ 7456362 w 7579421"/>
              <a:gd name="connsiteY9" fmla="*/ 1889170 h 1972280"/>
              <a:gd name="connsiteX10" fmla="*/ 7482585 w 7579421"/>
              <a:gd name="connsiteY10" fmla="*/ 0 h 1972280"/>
              <a:gd name="connsiteX11" fmla="*/ 0 w 7579421"/>
              <a:gd name="connsiteY11" fmla="*/ 7666 h 1972280"/>
              <a:gd name="connsiteX0" fmla="*/ 0 w 7579421"/>
              <a:gd name="connsiteY0" fmla="*/ 7666 h 1972280"/>
              <a:gd name="connsiteX1" fmla="*/ 73540 w 7579421"/>
              <a:gd name="connsiteY1" fmla="*/ 472296 h 1972280"/>
              <a:gd name="connsiteX2" fmla="*/ 924497 w 7579421"/>
              <a:gd name="connsiteY2" fmla="*/ 163878 h 1972280"/>
              <a:gd name="connsiteX3" fmla="*/ 3018593 w 7579421"/>
              <a:gd name="connsiteY3" fmla="*/ 427772 h 1972280"/>
              <a:gd name="connsiteX4" fmla="*/ 3480606 w 7579421"/>
              <a:gd name="connsiteY4" fmla="*/ 889784 h 1972280"/>
              <a:gd name="connsiteX5" fmla="*/ 4712640 w 7579421"/>
              <a:gd name="connsiteY5" fmla="*/ 697279 h 1972280"/>
              <a:gd name="connsiteX6" fmla="*/ 4866644 w 7579421"/>
              <a:gd name="connsiteY6" fmla="*/ 1043788 h 1972280"/>
              <a:gd name="connsiteX7" fmla="*/ 6252682 w 7579421"/>
              <a:gd name="connsiteY7" fmla="*/ 687654 h 1972280"/>
              <a:gd name="connsiteX8" fmla="*/ 6502939 w 7579421"/>
              <a:gd name="connsiteY8" fmla="*/ 1534677 h 1972280"/>
              <a:gd name="connsiteX9" fmla="*/ 7456362 w 7579421"/>
              <a:gd name="connsiteY9" fmla="*/ 1889170 h 1972280"/>
              <a:gd name="connsiteX10" fmla="*/ 7482585 w 7579421"/>
              <a:gd name="connsiteY10" fmla="*/ 0 h 1972280"/>
              <a:gd name="connsiteX11" fmla="*/ 0 w 7579421"/>
              <a:gd name="connsiteY11" fmla="*/ 7666 h 1972280"/>
              <a:gd name="connsiteX0" fmla="*/ 0 w 7579421"/>
              <a:gd name="connsiteY0" fmla="*/ 7666 h 1972280"/>
              <a:gd name="connsiteX1" fmla="*/ 73540 w 7579421"/>
              <a:gd name="connsiteY1" fmla="*/ 472296 h 1972280"/>
              <a:gd name="connsiteX2" fmla="*/ 918147 w 7579421"/>
              <a:gd name="connsiteY2" fmla="*/ 132128 h 1972280"/>
              <a:gd name="connsiteX3" fmla="*/ 3018593 w 7579421"/>
              <a:gd name="connsiteY3" fmla="*/ 427772 h 1972280"/>
              <a:gd name="connsiteX4" fmla="*/ 3480606 w 7579421"/>
              <a:gd name="connsiteY4" fmla="*/ 889784 h 1972280"/>
              <a:gd name="connsiteX5" fmla="*/ 4712640 w 7579421"/>
              <a:gd name="connsiteY5" fmla="*/ 697279 h 1972280"/>
              <a:gd name="connsiteX6" fmla="*/ 4866644 w 7579421"/>
              <a:gd name="connsiteY6" fmla="*/ 1043788 h 1972280"/>
              <a:gd name="connsiteX7" fmla="*/ 6252682 w 7579421"/>
              <a:gd name="connsiteY7" fmla="*/ 687654 h 1972280"/>
              <a:gd name="connsiteX8" fmla="*/ 6502939 w 7579421"/>
              <a:gd name="connsiteY8" fmla="*/ 1534677 h 1972280"/>
              <a:gd name="connsiteX9" fmla="*/ 7456362 w 7579421"/>
              <a:gd name="connsiteY9" fmla="*/ 1889170 h 1972280"/>
              <a:gd name="connsiteX10" fmla="*/ 7482585 w 7579421"/>
              <a:gd name="connsiteY10" fmla="*/ 0 h 1972280"/>
              <a:gd name="connsiteX11" fmla="*/ 0 w 7579421"/>
              <a:gd name="connsiteY11" fmla="*/ 7666 h 1972280"/>
              <a:gd name="connsiteX0" fmla="*/ 0 w 7579421"/>
              <a:gd name="connsiteY0" fmla="*/ 7666 h 1972280"/>
              <a:gd name="connsiteX1" fmla="*/ 73540 w 7579421"/>
              <a:gd name="connsiteY1" fmla="*/ 472296 h 1972280"/>
              <a:gd name="connsiteX2" fmla="*/ 918147 w 7579421"/>
              <a:gd name="connsiteY2" fmla="*/ 132128 h 1972280"/>
              <a:gd name="connsiteX3" fmla="*/ 2691568 w 7579421"/>
              <a:gd name="connsiteY3" fmla="*/ 449997 h 1972280"/>
              <a:gd name="connsiteX4" fmla="*/ 3480606 w 7579421"/>
              <a:gd name="connsiteY4" fmla="*/ 889784 h 1972280"/>
              <a:gd name="connsiteX5" fmla="*/ 4712640 w 7579421"/>
              <a:gd name="connsiteY5" fmla="*/ 697279 h 1972280"/>
              <a:gd name="connsiteX6" fmla="*/ 4866644 w 7579421"/>
              <a:gd name="connsiteY6" fmla="*/ 1043788 h 1972280"/>
              <a:gd name="connsiteX7" fmla="*/ 6252682 w 7579421"/>
              <a:gd name="connsiteY7" fmla="*/ 687654 h 1972280"/>
              <a:gd name="connsiteX8" fmla="*/ 6502939 w 7579421"/>
              <a:gd name="connsiteY8" fmla="*/ 1534677 h 1972280"/>
              <a:gd name="connsiteX9" fmla="*/ 7456362 w 7579421"/>
              <a:gd name="connsiteY9" fmla="*/ 1889170 h 1972280"/>
              <a:gd name="connsiteX10" fmla="*/ 7482585 w 7579421"/>
              <a:gd name="connsiteY10" fmla="*/ 0 h 1972280"/>
              <a:gd name="connsiteX11" fmla="*/ 0 w 7579421"/>
              <a:gd name="connsiteY11" fmla="*/ 7666 h 1972280"/>
              <a:gd name="connsiteX0" fmla="*/ 0 w 7579421"/>
              <a:gd name="connsiteY0" fmla="*/ 7666 h 1972280"/>
              <a:gd name="connsiteX1" fmla="*/ 51315 w 7579421"/>
              <a:gd name="connsiteY1" fmla="*/ 500871 h 1972280"/>
              <a:gd name="connsiteX2" fmla="*/ 918147 w 7579421"/>
              <a:gd name="connsiteY2" fmla="*/ 132128 h 1972280"/>
              <a:gd name="connsiteX3" fmla="*/ 2691568 w 7579421"/>
              <a:gd name="connsiteY3" fmla="*/ 449997 h 1972280"/>
              <a:gd name="connsiteX4" fmla="*/ 3480606 w 7579421"/>
              <a:gd name="connsiteY4" fmla="*/ 889784 h 1972280"/>
              <a:gd name="connsiteX5" fmla="*/ 4712640 w 7579421"/>
              <a:gd name="connsiteY5" fmla="*/ 697279 h 1972280"/>
              <a:gd name="connsiteX6" fmla="*/ 4866644 w 7579421"/>
              <a:gd name="connsiteY6" fmla="*/ 1043788 h 1972280"/>
              <a:gd name="connsiteX7" fmla="*/ 6252682 w 7579421"/>
              <a:gd name="connsiteY7" fmla="*/ 687654 h 1972280"/>
              <a:gd name="connsiteX8" fmla="*/ 6502939 w 7579421"/>
              <a:gd name="connsiteY8" fmla="*/ 1534677 h 1972280"/>
              <a:gd name="connsiteX9" fmla="*/ 7456362 w 7579421"/>
              <a:gd name="connsiteY9" fmla="*/ 1889170 h 1972280"/>
              <a:gd name="connsiteX10" fmla="*/ 7482585 w 7579421"/>
              <a:gd name="connsiteY10" fmla="*/ 0 h 1972280"/>
              <a:gd name="connsiteX11" fmla="*/ 0 w 7579421"/>
              <a:gd name="connsiteY11" fmla="*/ 7666 h 1972280"/>
              <a:gd name="connsiteX0" fmla="*/ 0 w 7579421"/>
              <a:gd name="connsiteY0" fmla="*/ 7666 h 1972280"/>
              <a:gd name="connsiteX1" fmla="*/ 51315 w 7579421"/>
              <a:gd name="connsiteY1" fmla="*/ 500871 h 1972280"/>
              <a:gd name="connsiteX2" fmla="*/ 918147 w 7579421"/>
              <a:gd name="connsiteY2" fmla="*/ 132128 h 1972280"/>
              <a:gd name="connsiteX3" fmla="*/ 2691568 w 7579421"/>
              <a:gd name="connsiteY3" fmla="*/ 449997 h 1972280"/>
              <a:gd name="connsiteX4" fmla="*/ 3480606 w 7579421"/>
              <a:gd name="connsiteY4" fmla="*/ 889784 h 1972280"/>
              <a:gd name="connsiteX5" fmla="*/ 4712640 w 7579421"/>
              <a:gd name="connsiteY5" fmla="*/ 697279 h 1972280"/>
              <a:gd name="connsiteX6" fmla="*/ 4866644 w 7579421"/>
              <a:gd name="connsiteY6" fmla="*/ 1043788 h 1972280"/>
              <a:gd name="connsiteX7" fmla="*/ 6252682 w 7579421"/>
              <a:gd name="connsiteY7" fmla="*/ 687654 h 1972280"/>
              <a:gd name="connsiteX8" fmla="*/ 6502939 w 7579421"/>
              <a:gd name="connsiteY8" fmla="*/ 1534677 h 1972280"/>
              <a:gd name="connsiteX9" fmla="*/ 7456362 w 7579421"/>
              <a:gd name="connsiteY9" fmla="*/ 1889170 h 1972280"/>
              <a:gd name="connsiteX10" fmla="*/ 7482585 w 7579421"/>
              <a:gd name="connsiteY10" fmla="*/ 0 h 1972280"/>
              <a:gd name="connsiteX11" fmla="*/ 0 w 7579421"/>
              <a:gd name="connsiteY11" fmla="*/ 7666 h 1972280"/>
              <a:gd name="connsiteX0" fmla="*/ 0 w 7579421"/>
              <a:gd name="connsiteY0" fmla="*/ 7666 h 1972280"/>
              <a:gd name="connsiteX1" fmla="*/ 51315 w 7579421"/>
              <a:gd name="connsiteY1" fmla="*/ 500871 h 1972280"/>
              <a:gd name="connsiteX2" fmla="*/ 918147 w 7579421"/>
              <a:gd name="connsiteY2" fmla="*/ 132128 h 1972280"/>
              <a:gd name="connsiteX3" fmla="*/ 2786984 w 7579421"/>
              <a:gd name="connsiteY3" fmla="*/ 322776 h 1972280"/>
              <a:gd name="connsiteX4" fmla="*/ 3480606 w 7579421"/>
              <a:gd name="connsiteY4" fmla="*/ 889784 h 1972280"/>
              <a:gd name="connsiteX5" fmla="*/ 4712640 w 7579421"/>
              <a:gd name="connsiteY5" fmla="*/ 697279 h 1972280"/>
              <a:gd name="connsiteX6" fmla="*/ 4866644 w 7579421"/>
              <a:gd name="connsiteY6" fmla="*/ 1043788 h 1972280"/>
              <a:gd name="connsiteX7" fmla="*/ 6252682 w 7579421"/>
              <a:gd name="connsiteY7" fmla="*/ 687654 h 1972280"/>
              <a:gd name="connsiteX8" fmla="*/ 6502939 w 7579421"/>
              <a:gd name="connsiteY8" fmla="*/ 1534677 h 1972280"/>
              <a:gd name="connsiteX9" fmla="*/ 7456362 w 7579421"/>
              <a:gd name="connsiteY9" fmla="*/ 1889170 h 1972280"/>
              <a:gd name="connsiteX10" fmla="*/ 7482585 w 7579421"/>
              <a:gd name="connsiteY10" fmla="*/ 0 h 1972280"/>
              <a:gd name="connsiteX11" fmla="*/ 0 w 7579421"/>
              <a:gd name="connsiteY11" fmla="*/ 7666 h 1972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79421" h="1972280">
                <a:moveTo>
                  <a:pt x="0" y="7666"/>
                </a:moveTo>
                <a:cubicBezTo>
                  <a:pt x="11965" y="171343"/>
                  <a:pt x="19964" y="333433"/>
                  <a:pt x="51315" y="500871"/>
                </a:cubicBezTo>
                <a:cubicBezTo>
                  <a:pt x="195344" y="444885"/>
                  <a:pt x="462202" y="161810"/>
                  <a:pt x="918147" y="132128"/>
                </a:cubicBezTo>
                <a:cubicBezTo>
                  <a:pt x="1374092" y="102446"/>
                  <a:pt x="2359908" y="196500"/>
                  <a:pt x="2786984" y="322776"/>
                </a:cubicBezTo>
                <a:cubicBezTo>
                  <a:pt x="3214060" y="449052"/>
                  <a:pt x="3159663" y="827367"/>
                  <a:pt x="3480606" y="889784"/>
                </a:cubicBezTo>
                <a:cubicBezTo>
                  <a:pt x="3801549" y="952201"/>
                  <a:pt x="4481634" y="671612"/>
                  <a:pt x="4712640" y="697279"/>
                </a:cubicBezTo>
                <a:cubicBezTo>
                  <a:pt x="4943646" y="722946"/>
                  <a:pt x="4609970" y="1045392"/>
                  <a:pt x="4866644" y="1043788"/>
                </a:cubicBezTo>
                <a:cubicBezTo>
                  <a:pt x="5123318" y="1042184"/>
                  <a:pt x="5979966" y="605839"/>
                  <a:pt x="6252682" y="687654"/>
                </a:cubicBezTo>
                <a:cubicBezTo>
                  <a:pt x="6525398" y="769469"/>
                  <a:pt x="6302326" y="1334424"/>
                  <a:pt x="6502939" y="1534677"/>
                </a:cubicBezTo>
                <a:cubicBezTo>
                  <a:pt x="6703552" y="1734930"/>
                  <a:pt x="7314353" y="1414846"/>
                  <a:pt x="7456362" y="1889170"/>
                </a:cubicBezTo>
                <a:cubicBezTo>
                  <a:pt x="7598371" y="2363494"/>
                  <a:pt x="7630830" y="682802"/>
                  <a:pt x="7482585" y="0"/>
                </a:cubicBezTo>
                <a:lnTo>
                  <a:pt x="0" y="76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Freeform 5"/>
          <p:cNvSpPr/>
          <p:nvPr/>
        </p:nvSpPr>
        <p:spPr>
          <a:xfrm>
            <a:off x="3714816" y="4514282"/>
            <a:ext cx="3772880" cy="1536793"/>
          </a:xfrm>
          <a:custGeom>
            <a:avLst/>
            <a:gdLst>
              <a:gd name="connsiteX0" fmla="*/ 3727874 w 3727874"/>
              <a:gd name="connsiteY0" fmla="*/ 0 h 1546797"/>
              <a:gd name="connsiteX1" fmla="*/ 3288962 w 3727874"/>
              <a:gd name="connsiteY1" fmla="*/ 649224 h 1546797"/>
              <a:gd name="connsiteX2" fmla="*/ 3279818 w 3727874"/>
              <a:gd name="connsiteY2" fmla="*/ 1161288 h 1546797"/>
              <a:gd name="connsiteX3" fmla="*/ 2118530 w 3727874"/>
              <a:gd name="connsiteY3" fmla="*/ 1207008 h 1546797"/>
              <a:gd name="connsiteX4" fmla="*/ 1679618 w 3727874"/>
              <a:gd name="connsiteY4" fmla="*/ 822960 h 1546797"/>
              <a:gd name="connsiteX5" fmla="*/ 42842 w 3727874"/>
              <a:gd name="connsiteY5" fmla="*/ 1499616 h 1546797"/>
              <a:gd name="connsiteX6" fmla="*/ 3627290 w 3727874"/>
              <a:gd name="connsiteY6" fmla="*/ 1490472 h 1546797"/>
              <a:gd name="connsiteX7" fmla="*/ 3636434 w 3727874"/>
              <a:gd name="connsiteY7" fmla="*/ 1490472 h 1546797"/>
              <a:gd name="connsiteX0" fmla="*/ 3727874 w 3727874"/>
              <a:gd name="connsiteY0" fmla="*/ 0 h 1546797"/>
              <a:gd name="connsiteX1" fmla="*/ 3288962 w 3727874"/>
              <a:gd name="connsiteY1" fmla="*/ 649224 h 1546797"/>
              <a:gd name="connsiteX2" fmla="*/ 3279818 w 3727874"/>
              <a:gd name="connsiteY2" fmla="*/ 1161288 h 1546797"/>
              <a:gd name="connsiteX3" fmla="*/ 2118530 w 3727874"/>
              <a:gd name="connsiteY3" fmla="*/ 1207008 h 1546797"/>
              <a:gd name="connsiteX4" fmla="*/ 1679618 w 3727874"/>
              <a:gd name="connsiteY4" fmla="*/ 822960 h 1546797"/>
              <a:gd name="connsiteX5" fmla="*/ 42842 w 3727874"/>
              <a:gd name="connsiteY5" fmla="*/ 1499616 h 1546797"/>
              <a:gd name="connsiteX6" fmla="*/ 3627290 w 3727874"/>
              <a:gd name="connsiteY6" fmla="*/ 1490472 h 1546797"/>
              <a:gd name="connsiteX7" fmla="*/ 3636434 w 3727874"/>
              <a:gd name="connsiteY7" fmla="*/ 1490472 h 1546797"/>
              <a:gd name="connsiteX8" fmla="*/ 3727874 w 3727874"/>
              <a:gd name="connsiteY8" fmla="*/ 0 h 1546797"/>
              <a:gd name="connsiteX0" fmla="*/ 3727874 w 3727874"/>
              <a:gd name="connsiteY0" fmla="*/ 0 h 1546797"/>
              <a:gd name="connsiteX1" fmla="*/ 3288962 w 3727874"/>
              <a:gd name="connsiteY1" fmla="*/ 649224 h 1546797"/>
              <a:gd name="connsiteX2" fmla="*/ 3279818 w 3727874"/>
              <a:gd name="connsiteY2" fmla="*/ 1161288 h 1546797"/>
              <a:gd name="connsiteX3" fmla="*/ 2118530 w 3727874"/>
              <a:gd name="connsiteY3" fmla="*/ 1207008 h 1546797"/>
              <a:gd name="connsiteX4" fmla="*/ 1679618 w 3727874"/>
              <a:gd name="connsiteY4" fmla="*/ 822960 h 1546797"/>
              <a:gd name="connsiteX5" fmla="*/ 42842 w 3727874"/>
              <a:gd name="connsiteY5" fmla="*/ 1499616 h 1546797"/>
              <a:gd name="connsiteX6" fmla="*/ 3627290 w 3727874"/>
              <a:gd name="connsiteY6" fmla="*/ 1490472 h 1546797"/>
              <a:gd name="connsiteX7" fmla="*/ 3636434 w 3727874"/>
              <a:gd name="connsiteY7" fmla="*/ 1490472 h 1546797"/>
              <a:gd name="connsiteX8" fmla="*/ 3727874 w 3727874"/>
              <a:gd name="connsiteY8" fmla="*/ 0 h 1546797"/>
              <a:gd name="connsiteX0" fmla="*/ 3727874 w 3727874"/>
              <a:gd name="connsiteY0" fmla="*/ 0 h 1503034"/>
              <a:gd name="connsiteX1" fmla="*/ 3288962 w 3727874"/>
              <a:gd name="connsiteY1" fmla="*/ 649224 h 1503034"/>
              <a:gd name="connsiteX2" fmla="*/ 3279818 w 3727874"/>
              <a:gd name="connsiteY2" fmla="*/ 1161288 h 1503034"/>
              <a:gd name="connsiteX3" fmla="*/ 2118530 w 3727874"/>
              <a:gd name="connsiteY3" fmla="*/ 1207008 h 1503034"/>
              <a:gd name="connsiteX4" fmla="*/ 1679618 w 3727874"/>
              <a:gd name="connsiteY4" fmla="*/ 822960 h 1503034"/>
              <a:gd name="connsiteX5" fmla="*/ 42842 w 3727874"/>
              <a:gd name="connsiteY5" fmla="*/ 1499616 h 1503034"/>
              <a:gd name="connsiteX6" fmla="*/ 3627290 w 3727874"/>
              <a:gd name="connsiteY6" fmla="*/ 1490472 h 1503034"/>
              <a:gd name="connsiteX7" fmla="*/ 3636434 w 3727874"/>
              <a:gd name="connsiteY7" fmla="*/ 1490472 h 1503034"/>
              <a:gd name="connsiteX8" fmla="*/ 3727874 w 3727874"/>
              <a:gd name="connsiteY8" fmla="*/ 0 h 1503034"/>
              <a:gd name="connsiteX0" fmla="*/ 3685087 w 3685087"/>
              <a:gd name="connsiteY0" fmla="*/ 0 h 1503034"/>
              <a:gd name="connsiteX1" fmla="*/ 3246175 w 3685087"/>
              <a:gd name="connsiteY1" fmla="*/ 649224 h 1503034"/>
              <a:gd name="connsiteX2" fmla="*/ 3237031 w 3685087"/>
              <a:gd name="connsiteY2" fmla="*/ 1161288 h 1503034"/>
              <a:gd name="connsiteX3" fmla="*/ 2075743 w 3685087"/>
              <a:gd name="connsiteY3" fmla="*/ 1207008 h 1503034"/>
              <a:gd name="connsiteX4" fmla="*/ 1636831 w 3685087"/>
              <a:gd name="connsiteY4" fmla="*/ 822960 h 1503034"/>
              <a:gd name="connsiteX5" fmla="*/ 55 w 3685087"/>
              <a:gd name="connsiteY5" fmla="*/ 1499616 h 1503034"/>
              <a:gd name="connsiteX6" fmla="*/ 3584503 w 3685087"/>
              <a:gd name="connsiteY6" fmla="*/ 1490472 h 1503034"/>
              <a:gd name="connsiteX7" fmla="*/ 3593647 w 3685087"/>
              <a:gd name="connsiteY7" fmla="*/ 1490472 h 1503034"/>
              <a:gd name="connsiteX8" fmla="*/ 3685087 w 3685087"/>
              <a:gd name="connsiteY8" fmla="*/ 0 h 1503034"/>
              <a:gd name="connsiteX0" fmla="*/ 3730501 w 3730501"/>
              <a:gd name="connsiteY0" fmla="*/ 0 h 1511500"/>
              <a:gd name="connsiteX1" fmla="*/ 3291589 w 3730501"/>
              <a:gd name="connsiteY1" fmla="*/ 649224 h 1511500"/>
              <a:gd name="connsiteX2" fmla="*/ 3282445 w 3730501"/>
              <a:gd name="connsiteY2" fmla="*/ 1161288 h 1511500"/>
              <a:gd name="connsiteX3" fmla="*/ 2121157 w 3730501"/>
              <a:gd name="connsiteY3" fmla="*/ 1207008 h 1511500"/>
              <a:gd name="connsiteX4" fmla="*/ 1682245 w 3730501"/>
              <a:gd name="connsiteY4" fmla="*/ 822960 h 1511500"/>
              <a:gd name="connsiteX5" fmla="*/ 52 w 3730501"/>
              <a:gd name="connsiteY5" fmla="*/ 1508700 h 1511500"/>
              <a:gd name="connsiteX6" fmla="*/ 3629917 w 3730501"/>
              <a:gd name="connsiteY6" fmla="*/ 1490472 h 1511500"/>
              <a:gd name="connsiteX7" fmla="*/ 3639061 w 3730501"/>
              <a:gd name="connsiteY7" fmla="*/ 1490472 h 1511500"/>
              <a:gd name="connsiteX8" fmla="*/ 3730501 w 3730501"/>
              <a:gd name="connsiteY8" fmla="*/ 0 h 1511500"/>
              <a:gd name="connsiteX0" fmla="*/ 3730501 w 3950988"/>
              <a:gd name="connsiteY0" fmla="*/ 0 h 1511837"/>
              <a:gd name="connsiteX1" fmla="*/ 3291589 w 3950988"/>
              <a:gd name="connsiteY1" fmla="*/ 649224 h 1511837"/>
              <a:gd name="connsiteX2" fmla="*/ 3282445 w 3950988"/>
              <a:gd name="connsiteY2" fmla="*/ 1161288 h 1511837"/>
              <a:gd name="connsiteX3" fmla="*/ 2121157 w 3950988"/>
              <a:gd name="connsiteY3" fmla="*/ 1207008 h 1511837"/>
              <a:gd name="connsiteX4" fmla="*/ 1682245 w 3950988"/>
              <a:gd name="connsiteY4" fmla="*/ 822960 h 1511837"/>
              <a:gd name="connsiteX5" fmla="*/ 52 w 3950988"/>
              <a:gd name="connsiteY5" fmla="*/ 1508700 h 1511837"/>
              <a:gd name="connsiteX6" fmla="*/ 3629917 w 3950988"/>
              <a:gd name="connsiteY6" fmla="*/ 1490472 h 1511837"/>
              <a:gd name="connsiteX7" fmla="*/ 3811647 w 3950988"/>
              <a:gd name="connsiteY7" fmla="*/ 1466249 h 1511837"/>
              <a:gd name="connsiteX8" fmla="*/ 3730501 w 3950988"/>
              <a:gd name="connsiteY8" fmla="*/ 0 h 1511837"/>
              <a:gd name="connsiteX0" fmla="*/ 3730501 w 3950258"/>
              <a:gd name="connsiteY0" fmla="*/ 21141 h 1631054"/>
              <a:gd name="connsiteX1" fmla="*/ 3291589 w 3950258"/>
              <a:gd name="connsiteY1" fmla="*/ 670365 h 1631054"/>
              <a:gd name="connsiteX2" fmla="*/ 3282445 w 3950258"/>
              <a:gd name="connsiteY2" fmla="*/ 1182429 h 1631054"/>
              <a:gd name="connsiteX3" fmla="*/ 2121157 w 3950258"/>
              <a:gd name="connsiteY3" fmla="*/ 1228149 h 1631054"/>
              <a:gd name="connsiteX4" fmla="*/ 1682245 w 3950258"/>
              <a:gd name="connsiteY4" fmla="*/ 844101 h 1631054"/>
              <a:gd name="connsiteX5" fmla="*/ 52 w 3950258"/>
              <a:gd name="connsiteY5" fmla="*/ 1529841 h 1631054"/>
              <a:gd name="connsiteX6" fmla="*/ 3629917 w 3950258"/>
              <a:gd name="connsiteY6" fmla="*/ 1511613 h 1631054"/>
              <a:gd name="connsiteX7" fmla="*/ 3730501 w 3950258"/>
              <a:gd name="connsiteY7" fmla="*/ 21141 h 1631054"/>
              <a:gd name="connsiteX0" fmla="*/ 3730501 w 3989296"/>
              <a:gd name="connsiteY0" fmla="*/ 21141 h 1631054"/>
              <a:gd name="connsiteX1" fmla="*/ 3291589 w 3989296"/>
              <a:gd name="connsiteY1" fmla="*/ 670365 h 1631054"/>
              <a:gd name="connsiteX2" fmla="*/ 3282445 w 3989296"/>
              <a:gd name="connsiteY2" fmla="*/ 1182429 h 1631054"/>
              <a:gd name="connsiteX3" fmla="*/ 2121157 w 3989296"/>
              <a:gd name="connsiteY3" fmla="*/ 1228149 h 1631054"/>
              <a:gd name="connsiteX4" fmla="*/ 1682245 w 3989296"/>
              <a:gd name="connsiteY4" fmla="*/ 844101 h 1631054"/>
              <a:gd name="connsiteX5" fmla="*/ 52 w 3989296"/>
              <a:gd name="connsiteY5" fmla="*/ 1529841 h 1631054"/>
              <a:gd name="connsiteX6" fmla="*/ 3687445 w 3989296"/>
              <a:gd name="connsiteY6" fmla="*/ 1511613 h 1631054"/>
              <a:gd name="connsiteX7" fmla="*/ 3730501 w 3989296"/>
              <a:gd name="connsiteY7" fmla="*/ 21141 h 1631054"/>
              <a:gd name="connsiteX0" fmla="*/ 3730501 w 4010896"/>
              <a:gd name="connsiteY0" fmla="*/ 21141 h 1532651"/>
              <a:gd name="connsiteX1" fmla="*/ 3291589 w 4010896"/>
              <a:gd name="connsiteY1" fmla="*/ 670365 h 1532651"/>
              <a:gd name="connsiteX2" fmla="*/ 3282445 w 4010896"/>
              <a:gd name="connsiteY2" fmla="*/ 1182429 h 1532651"/>
              <a:gd name="connsiteX3" fmla="*/ 2121157 w 4010896"/>
              <a:gd name="connsiteY3" fmla="*/ 1228149 h 1532651"/>
              <a:gd name="connsiteX4" fmla="*/ 1682245 w 4010896"/>
              <a:gd name="connsiteY4" fmla="*/ 844101 h 1532651"/>
              <a:gd name="connsiteX5" fmla="*/ 52 w 4010896"/>
              <a:gd name="connsiteY5" fmla="*/ 1529841 h 1532651"/>
              <a:gd name="connsiteX6" fmla="*/ 3687445 w 4010896"/>
              <a:gd name="connsiteY6" fmla="*/ 1511613 h 1532651"/>
              <a:gd name="connsiteX7" fmla="*/ 3730501 w 4010896"/>
              <a:gd name="connsiteY7" fmla="*/ 21141 h 1532651"/>
              <a:gd name="connsiteX0" fmla="*/ 3730501 w 4010896"/>
              <a:gd name="connsiteY0" fmla="*/ 21141 h 1532651"/>
              <a:gd name="connsiteX1" fmla="*/ 3291589 w 4010896"/>
              <a:gd name="connsiteY1" fmla="*/ 670365 h 1532651"/>
              <a:gd name="connsiteX2" fmla="*/ 3282445 w 4010896"/>
              <a:gd name="connsiteY2" fmla="*/ 1182429 h 1532651"/>
              <a:gd name="connsiteX3" fmla="*/ 2121157 w 4010896"/>
              <a:gd name="connsiteY3" fmla="*/ 1228149 h 1532651"/>
              <a:gd name="connsiteX4" fmla="*/ 1682245 w 4010896"/>
              <a:gd name="connsiteY4" fmla="*/ 844101 h 1532651"/>
              <a:gd name="connsiteX5" fmla="*/ 52 w 4010896"/>
              <a:gd name="connsiteY5" fmla="*/ 1529841 h 1532651"/>
              <a:gd name="connsiteX6" fmla="*/ 3687445 w 4010896"/>
              <a:gd name="connsiteY6" fmla="*/ 1511613 h 1532651"/>
              <a:gd name="connsiteX7" fmla="*/ 3730501 w 4010896"/>
              <a:gd name="connsiteY7" fmla="*/ 21141 h 1532651"/>
              <a:gd name="connsiteX0" fmla="*/ 3730501 w 3996188"/>
              <a:gd name="connsiteY0" fmla="*/ 21141 h 1542954"/>
              <a:gd name="connsiteX1" fmla="*/ 3291589 w 3996188"/>
              <a:gd name="connsiteY1" fmla="*/ 670365 h 1542954"/>
              <a:gd name="connsiteX2" fmla="*/ 3282445 w 3996188"/>
              <a:gd name="connsiteY2" fmla="*/ 1182429 h 1542954"/>
              <a:gd name="connsiteX3" fmla="*/ 2121157 w 3996188"/>
              <a:gd name="connsiteY3" fmla="*/ 1228149 h 1542954"/>
              <a:gd name="connsiteX4" fmla="*/ 1682245 w 3996188"/>
              <a:gd name="connsiteY4" fmla="*/ 844101 h 1542954"/>
              <a:gd name="connsiteX5" fmla="*/ 52 w 3996188"/>
              <a:gd name="connsiteY5" fmla="*/ 1529841 h 1542954"/>
              <a:gd name="connsiteX6" fmla="*/ 3666251 w 3996188"/>
              <a:gd name="connsiteY6" fmla="*/ 1541891 h 1542954"/>
              <a:gd name="connsiteX7" fmla="*/ 3730501 w 3996188"/>
              <a:gd name="connsiteY7" fmla="*/ 21141 h 1542954"/>
              <a:gd name="connsiteX0" fmla="*/ 3730501 w 4008781"/>
              <a:gd name="connsiteY0" fmla="*/ 21141 h 1536793"/>
              <a:gd name="connsiteX1" fmla="*/ 3291589 w 4008781"/>
              <a:gd name="connsiteY1" fmla="*/ 670365 h 1536793"/>
              <a:gd name="connsiteX2" fmla="*/ 3282445 w 4008781"/>
              <a:gd name="connsiteY2" fmla="*/ 1182429 h 1536793"/>
              <a:gd name="connsiteX3" fmla="*/ 2121157 w 4008781"/>
              <a:gd name="connsiteY3" fmla="*/ 1228149 h 1536793"/>
              <a:gd name="connsiteX4" fmla="*/ 1682245 w 4008781"/>
              <a:gd name="connsiteY4" fmla="*/ 844101 h 1536793"/>
              <a:gd name="connsiteX5" fmla="*/ 52 w 4008781"/>
              <a:gd name="connsiteY5" fmla="*/ 1529841 h 1536793"/>
              <a:gd name="connsiteX6" fmla="*/ 3684418 w 4008781"/>
              <a:gd name="connsiteY6" fmla="*/ 1532807 h 1536793"/>
              <a:gd name="connsiteX7" fmla="*/ 3730501 w 4008781"/>
              <a:gd name="connsiteY7" fmla="*/ 21141 h 1536793"/>
              <a:gd name="connsiteX0" fmla="*/ 3730501 w 3772880"/>
              <a:gd name="connsiteY0" fmla="*/ 21141 h 1536793"/>
              <a:gd name="connsiteX1" fmla="*/ 3291589 w 3772880"/>
              <a:gd name="connsiteY1" fmla="*/ 670365 h 1536793"/>
              <a:gd name="connsiteX2" fmla="*/ 3282445 w 3772880"/>
              <a:gd name="connsiteY2" fmla="*/ 1182429 h 1536793"/>
              <a:gd name="connsiteX3" fmla="*/ 2121157 w 3772880"/>
              <a:gd name="connsiteY3" fmla="*/ 1228149 h 1536793"/>
              <a:gd name="connsiteX4" fmla="*/ 1682245 w 3772880"/>
              <a:gd name="connsiteY4" fmla="*/ 844101 h 1536793"/>
              <a:gd name="connsiteX5" fmla="*/ 52 w 3772880"/>
              <a:gd name="connsiteY5" fmla="*/ 1529841 h 1536793"/>
              <a:gd name="connsiteX6" fmla="*/ 3684418 w 3772880"/>
              <a:gd name="connsiteY6" fmla="*/ 1532807 h 1536793"/>
              <a:gd name="connsiteX7" fmla="*/ 3730501 w 3772880"/>
              <a:gd name="connsiteY7" fmla="*/ 21141 h 1536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72880" h="1536793">
                <a:moveTo>
                  <a:pt x="3730501" y="21141"/>
                </a:moveTo>
                <a:cubicBezTo>
                  <a:pt x="3674113" y="-119067"/>
                  <a:pt x="3366265" y="476817"/>
                  <a:pt x="3291589" y="670365"/>
                </a:cubicBezTo>
                <a:cubicBezTo>
                  <a:pt x="3216913" y="863913"/>
                  <a:pt x="3477517" y="1089465"/>
                  <a:pt x="3282445" y="1182429"/>
                </a:cubicBezTo>
                <a:cubicBezTo>
                  <a:pt x="3087373" y="1275393"/>
                  <a:pt x="2387857" y="1284537"/>
                  <a:pt x="2121157" y="1228149"/>
                </a:cubicBezTo>
                <a:cubicBezTo>
                  <a:pt x="1854457" y="1171761"/>
                  <a:pt x="2035762" y="793819"/>
                  <a:pt x="1682245" y="844101"/>
                </a:cubicBezTo>
                <a:cubicBezTo>
                  <a:pt x="1328728" y="894383"/>
                  <a:pt x="-9668" y="1348949"/>
                  <a:pt x="52" y="1529841"/>
                </a:cubicBezTo>
                <a:cubicBezTo>
                  <a:pt x="388248" y="1541175"/>
                  <a:pt x="3017260" y="1535976"/>
                  <a:pt x="3684418" y="1532807"/>
                </a:cubicBezTo>
                <a:cubicBezTo>
                  <a:pt x="3800984" y="1045170"/>
                  <a:pt x="3786889" y="161349"/>
                  <a:pt x="3730501" y="211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Freeform 6"/>
          <p:cNvSpPr/>
          <p:nvPr/>
        </p:nvSpPr>
        <p:spPr>
          <a:xfrm>
            <a:off x="-63822" y="2459665"/>
            <a:ext cx="2330768" cy="3591113"/>
          </a:xfrm>
          <a:custGeom>
            <a:avLst/>
            <a:gdLst>
              <a:gd name="connsiteX0" fmla="*/ 0 w 2330768"/>
              <a:gd name="connsiteY0" fmla="*/ 0 h 3579628"/>
              <a:gd name="connsiteX1" fmla="*/ 177209 w 2330768"/>
              <a:gd name="connsiteY1" fmla="*/ 333154 h 3579628"/>
              <a:gd name="connsiteX2" fmla="*/ 949842 w 2330768"/>
              <a:gd name="connsiteY2" fmla="*/ 496186 h 3579628"/>
              <a:gd name="connsiteX3" fmla="*/ 1531089 w 2330768"/>
              <a:gd name="connsiteY3" fmla="*/ 609600 h 3579628"/>
              <a:gd name="connsiteX4" fmla="*/ 2282456 w 2330768"/>
              <a:gd name="connsiteY4" fmla="*/ 701749 h 3579628"/>
              <a:gd name="connsiteX5" fmla="*/ 2105247 w 2330768"/>
              <a:gd name="connsiteY5" fmla="*/ 1091609 h 3579628"/>
              <a:gd name="connsiteX6" fmla="*/ 886047 w 2330768"/>
              <a:gd name="connsiteY6" fmla="*/ 1566530 h 3579628"/>
              <a:gd name="connsiteX7" fmla="*/ 630865 w 2330768"/>
              <a:gd name="connsiteY7" fmla="*/ 2303721 h 3579628"/>
              <a:gd name="connsiteX8" fmla="*/ 1084521 w 2330768"/>
              <a:gd name="connsiteY8" fmla="*/ 2743200 h 3579628"/>
              <a:gd name="connsiteX9" fmla="*/ 829340 w 2330768"/>
              <a:gd name="connsiteY9" fmla="*/ 3069265 h 3579628"/>
              <a:gd name="connsiteX10" fmla="*/ 1275907 w 2330768"/>
              <a:gd name="connsiteY10" fmla="*/ 3579628 h 3579628"/>
              <a:gd name="connsiteX0" fmla="*/ 0 w 2330768"/>
              <a:gd name="connsiteY0" fmla="*/ 0 h 3579628"/>
              <a:gd name="connsiteX1" fmla="*/ 177209 w 2330768"/>
              <a:gd name="connsiteY1" fmla="*/ 333154 h 3579628"/>
              <a:gd name="connsiteX2" fmla="*/ 949842 w 2330768"/>
              <a:gd name="connsiteY2" fmla="*/ 496186 h 3579628"/>
              <a:gd name="connsiteX3" fmla="*/ 1531089 w 2330768"/>
              <a:gd name="connsiteY3" fmla="*/ 609600 h 3579628"/>
              <a:gd name="connsiteX4" fmla="*/ 2282456 w 2330768"/>
              <a:gd name="connsiteY4" fmla="*/ 701749 h 3579628"/>
              <a:gd name="connsiteX5" fmla="*/ 2105247 w 2330768"/>
              <a:gd name="connsiteY5" fmla="*/ 1091609 h 3579628"/>
              <a:gd name="connsiteX6" fmla="*/ 886047 w 2330768"/>
              <a:gd name="connsiteY6" fmla="*/ 1566530 h 3579628"/>
              <a:gd name="connsiteX7" fmla="*/ 630865 w 2330768"/>
              <a:gd name="connsiteY7" fmla="*/ 2303721 h 3579628"/>
              <a:gd name="connsiteX8" fmla="*/ 1084521 w 2330768"/>
              <a:gd name="connsiteY8" fmla="*/ 2743200 h 3579628"/>
              <a:gd name="connsiteX9" fmla="*/ 829340 w 2330768"/>
              <a:gd name="connsiteY9" fmla="*/ 3069265 h 3579628"/>
              <a:gd name="connsiteX10" fmla="*/ 1275907 w 2330768"/>
              <a:gd name="connsiteY10" fmla="*/ 3579628 h 3579628"/>
              <a:gd name="connsiteX11" fmla="*/ 0 w 2330768"/>
              <a:gd name="connsiteY11" fmla="*/ 0 h 3579628"/>
              <a:gd name="connsiteX0" fmla="*/ 25265 w 2356033"/>
              <a:gd name="connsiteY0" fmla="*/ 0 h 3600893"/>
              <a:gd name="connsiteX1" fmla="*/ 202474 w 2356033"/>
              <a:gd name="connsiteY1" fmla="*/ 333154 h 3600893"/>
              <a:gd name="connsiteX2" fmla="*/ 975107 w 2356033"/>
              <a:gd name="connsiteY2" fmla="*/ 496186 h 3600893"/>
              <a:gd name="connsiteX3" fmla="*/ 1556354 w 2356033"/>
              <a:gd name="connsiteY3" fmla="*/ 609600 h 3600893"/>
              <a:gd name="connsiteX4" fmla="*/ 2307721 w 2356033"/>
              <a:gd name="connsiteY4" fmla="*/ 701749 h 3600893"/>
              <a:gd name="connsiteX5" fmla="*/ 2130512 w 2356033"/>
              <a:gd name="connsiteY5" fmla="*/ 1091609 h 3600893"/>
              <a:gd name="connsiteX6" fmla="*/ 911312 w 2356033"/>
              <a:gd name="connsiteY6" fmla="*/ 1566530 h 3600893"/>
              <a:gd name="connsiteX7" fmla="*/ 656130 w 2356033"/>
              <a:gd name="connsiteY7" fmla="*/ 2303721 h 3600893"/>
              <a:gd name="connsiteX8" fmla="*/ 1109786 w 2356033"/>
              <a:gd name="connsiteY8" fmla="*/ 2743200 h 3600893"/>
              <a:gd name="connsiteX9" fmla="*/ 854605 w 2356033"/>
              <a:gd name="connsiteY9" fmla="*/ 3069265 h 3600893"/>
              <a:gd name="connsiteX10" fmla="*/ 32354 w 2356033"/>
              <a:gd name="connsiteY10" fmla="*/ 3600893 h 3600893"/>
              <a:gd name="connsiteX11" fmla="*/ 25265 w 2356033"/>
              <a:gd name="connsiteY11" fmla="*/ 0 h 3600893"/>
              <a:gd name="connsiteX0" fmla="*/ 22937 w 2353705"/>
              <a:gd name="connsiteY0" fmla="*/ 0 h 3600893"/>
              <a:gd name="connsiteX1" fmla="*/ 200146 w 2353705"/>
              <a:gd name="connsiteY1" fmla="*/ 333154 h 3600893"/>
              <a:gd name="connsiteX2" fmla="*/ 972779 w 2353705"/>
              <a:gd name="connsiteY2" fmla="*/ 496186 h 3600893"/>
              <a:gd name="connsiteX3" fmla="*/ 1554026 w 2353705"/>
              <a:gd name="connsiteY3" fmla="*/ 609600 h 3600893"/>
              <a:gd name="connsiteX4" fmla="*/ 2305393 w 2353705"/>
              <a:gd name="connsiteY4" fmla="*/ 701749 h 3600893"/>
              <a:gd name="connsiteX5" fmla="*/ 2128184 w 2353705"/>
              <a:gd name="connsiteY5" fmla="*/ 1091609 h 3600893"/>
              <a:gd name="connsiteX6" fmla="*/ 908984 w 2353705"/>
              <a:gd name="connsiteY6" fmla="*/ 1566530 h 3600893"/>
              <a:gd name="connsiteX7" fmla="*/ 653802 w 2353705"/>
              <a:gd name="connsiteY7" fmla="*/ 2303721 h 3600893"/>
              <a:gd name="connsiteX8" fmla="*/ 1107458 w 2353705"/>
              <a:gd name="connsiteY8" fmla="*/ 2743200 h 3600893"/>
              <a:gd name="connsiteX9" fmla="*/ 930249 w 2353705"/>
              <a:gd name="connsiteY9" fmla="*/ 3303181 h 3600893"/>
              <a:gd name="connsiteX10" fmla="*/ 30026 w 2353705"/>
              <a:gd name="connsiteY10" fmla="*/ 3600893 h 3600893"/>
              <a:gd name="connsiteX11" fmla="*/ 22937 w 2353705"/>
              <a:gd name="connsiteY11" fmla="*/ 0 h 3600893"/>
              <a:gd name="connsiteX0" fmla="*/ 0 w 2330768"/>
              <a:gd name="connsiteY0" fmla="*/ 0 h 3600893"/>
              <a:gd name="connsiteX1" fmla="*/ 177209 w 2330768"/>
              <a:gd name="connsiteY1" fmla="*/ 333154 h 3600893"/>
              <a:gd name="connsiteX2" fmla="*/ 949842 w 2330768"/>
              <a:gd name="connsiteY2" fmla="*/ 496186 h 3600893"/>
              <a:gd name="connsiteX3" fmla="*/ 1531089 w 2330768"/>
              <a:gd name="connsiteY3" fmla="*/ 609600 h 3600893"/>
              <a:gd name="connsiteX4" fmla="*/ 2282456 w 2330768"/>
              <a:gd name="connsiteY4" fmla="*/ 701749 h 3600893"/>
              <a:gd name="connsiteX5" fmla="*/ 2105247 w 2330768"/>
              <a:gd name="connsiteY5" fmla="*/ 1091609 h 3600893"/>
              <a:gd name="connsiteX6" fmla="*/ 886047 w 2330768"/>
              <a:gd name="connsiteY6" fmla="*/ 1566530 h 3600893"/>
              <a:gd name="connsiteX7" fmla="*/ 630865 w 2330768"/>
              <a:gd name="connsiteY7" fmla="*/ 2303721 h 3600893"/>
              <a:gd name="connsiteX8" fmla="*/ 1084521 w 2330768"/>
              <a:gd name="connsiteY8" fmla="*/ 2743200 h 3600893"/>
              <a:gd name="connsiteX9" fmla="*/ 907312 w 2330768"/>
              <a:gd name="connsiteY9" fmla="*/ 3303181 h 3600893"/>
              <a:gd name="connsiteX10" fmla="*/ 7089 w 2330768"/>
              <a:gd name="connsiteY10" fmla="*/ 3600893 h 3600893"/>
              <a:gd name="connsiteX11" fmla="*/ 0 w 2330768"/>
              <a:gd name="connsiteY11" fmla="*/ 0 h 3600893"/>
              <a:gd name="connsiteX0" fmla="*/ 0 w 2330768"/>
              <a:gd name="connsiteY0" fmla="*/ 0 h 3591113"/>
              <a:gd name="connsiteX1" fmla="*/ 177209 w 2330768"/>
              <a:gd name="connsiteY1" fmla="*/ 333154 h 3591113"/>
              <a:gd name="connsiteX2" fmla="*/ 949842 w 2330768"/>
              <a:gd name="connsiteY2" fmla="*/ 496186 h 3591113"/>
              <a:gd name="connsiteX3" fmla="*/ 1531089 w 2330768"/>
              <a:gd name="connsiteY3" fmla="*/ 609600 h 3591113"/>
              <a:gd name="connsiteX4" fmla="*/ 2282456 w 2330768"/>
              <a:gd name="connsiteY4" fmla="*/ 701749 h 3591113"/>
              <a:gd name="connsiteX5" fmla="*/ 2105247 w 2330768"/>
              <a:gd name="connsiteY5" fmla="*/ 1091609 h 3591113"/>
              <a:gd name="connsiteX6" fmla="*/ 886047 w 2330768"/>
              <a:gd name="connsiteY6" fmla="*/ 1566530 h 3591113"/>
              <a:gd name="connsiteX7" fmla="*/ 630865 w 2330768"/>
              <a:gd name="connsiteY7" fmla="*/ 2303721 h 3591113"/>
              <a:gd name="connsiteX8" fmla="*/ 1084521 w 2330768"/>
              <a:gd name="connsiteY8" fmla="*/ 2743200 h 3591113"/>
              <a:gd name="connsiteX9" fmla="*/ 907312 w 2330768"/>
              <a:gd name="connsiteY9" fmla="*/ 3303181 h 3591113"/>
              <a:gd name="connsiteX10" fmla="*/ 14424 w 2330768"/>
              <a:gd name="connsiteY10" fmla="*/ 3591113 h 3591113"/>
              <a:gd name="connsiteX11" fmla="*/ 0 w 2330768"/>
              <a:gd name="connsiteY11" fmla="*/ 0 h 3591113"/>
              <a:gd name="connsiteX0" fmla="*/ 0 w 2330768"/>
              <a:gd name="connsiteY0" fmla="*/ 0 h 3591113"/>
              <a:gd name="connsiteX1" fmla="*/ 177209 w 2330768"/>
              <a:gd name="connsiteY1" fmla="*/ 333154 h 3591113"/>
              <a:gd name="connsiteX2" fmla="*/ 949842 w 2330768"/>
              <a:gd name="connsiteY2" fmla="*/ 496186 h 3591113"/>
              <a:gd name="connsiteX3" fmla="*/ 1531089 w 2330768"/>
              <a:gd name="connsiteY3" fmla="*/ 609600 h 3591113"/>
              <a:gd name="connsiteX4" fmla="*/ 2282456 w 2330768"/>
              <a:gd name="connsiteY4" fmla="*/ 701749 h 3591113"/>
              <a:gd name="connsiteX5" fmla="*/ 2105247 w 2330768"/>
              <a:gd name="connsiteY5" fmla="*/ 1091609 h 3591113"/>
              <a:gd name="connsiteX6" fmla="*/ 886047 w 2330768"/>
              <a:gd name="connsiteY6" fmla="*/ 1566530 h 3591113"/>
              <a:gd name="connsiteX7" fmla="*/ 630865 w 2330768"/>
              <a:gd name="connsiteY7" fmla="*/ 2303721 h 3591113"/>
              <a:gd name="connsiteX8" fmla="*/ 1084521 w 2330768"/>
              <a:gd name="connsiteY8" fmla="*/ 2743200 h 3591113"/>
              <a:gd name="connsiteX9" fmla="*/ 1044228 w 2330768"/>
              <a:gd name="connsiteY9" fmla="*/ 3354524 h 3591113"/>
              <a:gd name="connsiteX10" fmla="*/ 14424 w 2330768"/>
              <a:gd name="connsiteY10" fmla="*/ 3591113 h 3591113"/>
              <a:gd name="connsiteX11" fmla="*/ 0 w 2330768"/>
              <a:gd name="connsiteY11" fmla="*/ 0 h 3591113"/>
              <a:gd name="connsiteX0" fmla="*/ 0 w 2330768"/>
              <a:gd name="connsiteY0" fmla="*/ 0 h 3591113"/>
              <a:gd name="connsiteX1" fmla="*/ 177209 w 2330768"/>
              <a:gd name="connsiteY1" fmla="*/ 333154 h 3591113"/>
              <a:gd name="connsiteX2" fmla="*/ 949842 w 2330768"/>
              <a:gd name="connsiteY2" fmla="*/ 496186 h 3591113"/>
              <a:gd name="connsiteX3" fmla="*/ 1531089 w 2330768"/>
              <a:gd name="connsiteY3" fmla="*/ 609600 h 3591113"/>
              <a:gd name="connsiteX4" fmla="*/ 2282456 w 2330768"/>
              <a:gd name="connsiteY4" fmla="*/ 701749 h 3591113"/>
              <a:gd name="connsiteX5" fmla="*/ 2105247 w 2330768"/>
              <a:gd name="connsiteY5" fmla="*/ 1091609 h 3591113"/>
              <a:gd name="connsiteX6" fmla="*/ 886047 w 2330768"/>
              <a:gd name="connsiteY6" fmla="*/ 1566530 h 3591113"/>
              <a:gd name="connsiteX7" fmla="*/ 630865 w 2330768"/>
              <a:gd name="connsiteY7" fmla="*/ 2303721 h 3591113"/>
              <a:gd name="connsiteX8" fmla="*/ 1084521 w 2330768"/>
              <a:gd name="connsiteY8" fmla="*/ 2743200 h 3591113"/>
              <a:gd name="connsiteX9" fmla="*/ 1044228 w 2330768"/>
              <a:gd name="connsiteY9" fmla="*/ 3354524 h 3591113"/>
              <a:gd name="connsiteX10" fmla="*/ 14424 w 2330768"/>
              <a:gd name="connsiteY10" fmla="*/ 3591113 h 3591113"/>
              <a:gd name="connsiteX11" fmla="*/ 0 w 2330768"/>
              <a:gd name="connsiteY11" fmla="*/ 0 h 3591113"/>
              <a:gd name="connsiteX0" fmla="*/ 0 w 2330768"/>
              <a:gd name="connsiteY0" fmla="*/ 0 h 3604923"/>
              <a:gd name="connsiteX1" fmla="*/ 177209 w 2330768"/>
              <a:gd name="connsiteY1" fmla="*/ 333154 h 3604923"/>
              <a:gd name="connsiteX2" fmla="*/ 949842 w 2330768"/>
              <a:gd name="connsiteY2" fmla="*/ 496186 h 3604923"/>
              <a:gd name="connsiteX3" fmla="*/ 1531089 w 2330768"/>
              <a:gd name="connsiteY3" fmla="*/ 609600 h 3604923"/>
              <a:gd name="connsiteX4" fmla="*/ 2282456 w 2330768"/>
              <a:gd name="connsiteY4" fmla="*/ 701749 h 3604923"/>
              <a:gd name="connsiteX5" fmla="*/ 2105247 w 2330768"/>
              <a:gd name="connsiteY5" fmla="*/ 1091609 h 3604923"/>
              <a:gd name="connsiteX6" fmla="*/ 886047 w 2330768"/>
              <a:gd name="connsiteY6" fmla="*/ 1566530 h 3604923"/>
              <a:gd name="connsiteX7" fmla="*/ 630865 w 2330768"/>
              <a:gd name="connsiteY7" fmla="*/ 2303721 h 3604923"/>
              <a:gd name="connsiteX8" fmla="*/ 1084521 w 2330768"/>
              <a:gd name="connsiteY8" fmla="*/ 2743200 h 3604923"/>
              <a:gd name="connsiteX9" fmla="*/ 1173809 w 2330768"/>
              <a:gd name="connsiteY9" fmla="*/ 3555008 h 3604923"/>
              <a:gd name="connsiteX10" fmla="*/ 14424 w 2330768"/>
              <a:gd name="connsiteY10" fmla="*/ 3591113 h 3604923"/>
              <a:gd name="connsiteX11" fmla="*/ 0 w 2330768"/>
              <a:gd name="connsiteY11" fmla="*/ 0 h 3604923"/>
              <a:gd name="connsiteX0" fmla="*/ 0 w 2330768"/>
              <a:gd name="connsiteY0" fmla="*/ 0 h 3604923"/>
              <a:gd name="connsiteX1" fmla="*/ 177209 w 2330768"/>
              <a:gd name="connsiteY1" fmla="*/ 333154 h 3604923"/>
              <a:gd name="connsiteX2" fmla="*/ 949842 w 2330768"/>
              <a:gd name="connsiteY2" fmla="*/ 496186 h 3604923"/>
              <a:gd name="connsiteX3" fmla="*/ 1531089 w 2330768"/>
              <a:gd name="connsiteY3" fmla="*/ 609600 h 3604923"/>
              <a:gd name="connsiteX4" fmla="*/ 2282456 w 2330768"/>
              <a:gd name="connsiteY4" fmla="*/ 701749 h 3604923"/>
              <a:gd name="connsiteX5" fmla="*/ 2105247 w 2330768"/>
              <a:gd name="connsiteY5" fmla="*/ 1091609 h 3604923"/>
              <a:gd name="connsiteX6" fmla="*/ 886047 w 2330768"/>
              <a:gd name="connsiteY6" fmla="*/ 1566530 h 3604923"/>
              <a:gd name="connsiteX7" fmla="*/ 630865 w 2330768"/>
              <a:gd name="connsiteY7" fmla="*/ 2303721 h 3604923"/>
              <a:gd name="connsiteX8" fmla="*/ 1084521 w 2330768"/>
              <a:gd name="connsiteY8" fmla="*/ 2743200 h 3604923"/>
              <a:gd name="connsiteX9" fmla="*/ 1173809 w 2330768"/>
              <a:gd name="connsiteY9" fmla="*/ 3555008 h 3604923"/>
              <a:gd name="connsiteX10" fmla="*/ 14424 w 2330768"/>
              <a:gd name="connsiteY10" fmla="*/ 3591113 h 3604923"/>
              <a:gd name="connsiteX11" fmla="*/ 0 w 2330768"/>
              <a:gd name="connsiteY11" fmla="*/ 0 h 3604923"/>
              <a:gd name="connsiteX0" fmla="*/ 0 w 2330768"/>
              <a:gd name="connsiteY0" fmla="*/ 0 h 3604923"/>
              <a:gd name="connsiteX1" fmla="*/ 177209 w 2330768"/>
              <a:gd name="connsiteY1" fmla="*/ 333154 h 3604923"/>
              <a:gd name="connsiteX2" fmla="*/ 949842 w 2330768"/>
              <a:gd name="connsiteY2" fmla="*/ 496186 h 3604923"/>
              <a:gd name="connsiteX3" fmla="*/ 1531089 w 2330768"/>
              <a:gd name="connsiteY3" fmla="*/ 609600 h 3604923"/>
              <a:gd name="connsiteX4" fmla="*/ 2282456 w 2330768"/>
              <a:gd name="connsiteY4" fmla="*/ 701749 h 3604923"/>
              <a:gd name="connsiteX5" fmla="*/ 2105247 w 2330768"/>
              <a:gd name="connsiteY5" fmla="*/ 1091609 h 3604923"/>
              <a:gd name="connsiteX6" fmla="*/ 886047 w 2330768"/>
              <a:gd name="connsiteY6" fmla="*/ 1566530 h 3604923"/>
              <a:gd name="connsiteX7" fmla="*/ 630865 w 2330768"/>
              <a:gd name="connsiteY7" fmla="*/ 2303721 h 3604923"/>
              <a:gd name="connsiteX8" fmla="*/ 1084521 w 2330768"/>
              <a:gd name="connsiteY8" fmla="*/ 2743200 h 3604923"/>
              <a:gd name="connsiteX9" fmla="*/ 1173809 w 2330768"/>
              <a:gd name="connsiteY9" fmla="*/ 3555008 h 3604923"/>
              <a:gd name="connsiteX10" fmla="*/ 14424 w 2330768"/>
              <a:gd name="connsiteY10" fmla="*/ 3591113 h 3604923"/>
              <a:gd name="connsiteX11" fmla="*/ 0 w 2330768"/>
              <a:gd name="connsiteY11" fmla="*/ 0 h 3604923"/>
              <a:gd name="connsiteX0" fmla="*/ 0 w 2330768"/>
              <a:gd name="connsiteY0" fmla="*/ 0 h 3629414"/>
              <a:gd name="connsiteX1" fmla="*/ 177209 w 2330768"/>
              <a:gd name="connsiteY1" fmla="*/ 333154 h 3629414"/>
              <a:gd name="connsiteX2" fmla="*/ 949842 w 2330768"/>
              <a:gd name="connsiteY2" fmla="*/ 496186 h 3629414"/>
              <a:gd name="connsiteX3" fmla="*/ 1531089 w 2330768"/>
              <a:gd name="connsiteY3" fmla="*/ 609600 h 3629414"/>
              <a:gd name="connsiteX4" fmla="*/ 2282456 w 2330768"/>
              <a:gd name="connsiteY4" fmla="*/ 701749 h 3629414"/>
              <a:gd name="connsiteX5" fmla="*/ 2105247 w 2330768"/>
              <a:gd name="connsiteY5" fmla="*/ 1091609 h 3629414"/>
              <a:gd name="connsiteX6" fmla="*/ 886047 w 2330768"/>
              <a:gd name="connsiteY6" fmla="*/ 1566530 h 3629414"/>
              <a:gd name="connsiteX7" fmla="*/ 630865 w 2330768"/>
              <a:gd name="connsiteY7" fmla="*/ 2303721 h 3629414"/>
              <a:gd name="connsiteX8" fmla="*/ 1084521 w 2330768"/>
              <a:gd name="connsiteY8" fmla="*/ 2743200 h 3629414"/>
              <a:gd name="connsiteX9" fmla="*/ 1232487 w 2330768"/>
              <a:gd name="connsiteY9" fmla="*/ 3589237 h 3629414"/>
              <a:gd name="connsiteX10" fmla="*/ 14424 w 2330768"/>
              <a:gd name="connsiteY10" fmla="*/ 3591113 h 3629414"/>
              <a:gd name="connsiteX11" fmla="*/ 0 w 2330768"/>
              <a:gd name="connsiteY11" fmla="*/ 0 h 3629414"/>
              <a:gd name="connsiteX0" fmla="*/ 0 w 2330768"/>
              <a:gd name="connsiteY0" fmla="*/ 0 h 3591113"/>
              <a:gd name="connsiteX1" fmla="*/ 177209 w 2330768"/>
              <a:gd name="connsiteY1" fmla="*/ 333154 h 3591113"/>
              <a:gd name="connsiteX2" fmla="*/ 949842 w 2330768"/>
              <a:gd name="connsiteY2" fmla="*/ 496186 h 3591113"/>
              <a:gd name="connsiteX3" fmla="*/ 1531089 w 2330768"/>
              <a:gd name="connsiteY3" fmla="*/ 609600 h 3591113"/>
              <a:gd name="connsiteX4" fmla="*/ 2282456 w 2330768"/>
              <a:gd name="connsiteY4" fmla="*/ 701749 h 3591113"/>
              <a:gd name="connsiteX5" fmla="*/ 2105247 w 2330768"/>
              <a:gd name="connsiteY5" fmla="*/ 1091609 h 3591113"/>
              <a:gd name="connsiteX6" fmla="*/ 886047 w 2330768"/>
              <a:gd name="connsiteY6" fmla="*/ 1566530 h 3591113"/>
              <a:gd name="connsiteX7" fmla="*/ 630865 w 2330768"/>
              <a:gd name="connsiteY7" fmla="*/ 2303721 h 3591113"/>
              <a:gd name="connsiteX8" fmla="*/ 1084521 w 2330768"/>
              <a:gd name="connsiteY8" fmla="*/ 2743200 h 3591113"/>
              <a:gd name="connsiteX9" fmla="*/ 1232487 w 2330768"/>
              <a:gd name="connsiteY9" fmla="*/ 3589237 h 3591113"/>
              <a:gd name="connsiteX10" fmla="*/ 14424 w 2330768"/>
              <a:gd name="connsiteY10" fmla="*/ 3591113 h 3591113"/>
              <a:gd name="connsiteX11" fmla="*/ 0 w 2330768"/>
              <a:gd name="connsiteY11" fmla="*/ 0 h 3591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30768" h="3591113">
                <a:moveTo>
                  <a:pt x="0" y="0"/>
                </a:moveTo>
                <a:cubicBezTo>
                  <a:pt x="9451" y="125228"/>
                  <a:pt x="18902" y="250456"/>
                  <a:pt x="177209" y="333154"/>
                </a:cubicBezTo>
                <a:cubicBezTo>
                  <a:pt x="335516" y="415852"/>
                  <a:pt x="949842" y="496186"/>
                  <a:pt x="949842" y="496186"/>
                </a:cubicBezTo>
                <a:cubicBezTo>
                  <a:pt x="1175489" y="542260"/>
                  <a:pt x="1308987" y="575340"/>
                  <a:pt x="1531089" y="609600"/>
                </a:cubicBezTo>
                <a:cubicBezTo>
                  <a:pt x="1753191" y="643861"/>
                  <a:pt x="2186763" y="621414"/>
                  <a:pt x="2282456" y="701749"/>
                </a:cubicBezTo>
                <a:cubicBezTo>
                  <a:pt x="2378149" y="782084"/>
                  <a:pt x="2337982" y="947479"/>
                  <a:pt x="2105247" y="1091609"/>
                </a:cubicBezTo>
                <a:cubicBezTo>
                  <a:pt x="1872512" y="1235739"/>
                  <a:pt x="1131777" y="1364511"/>
                  <a:pt x="886047" y="1566530"/>
                </a:cubicBezTo>
                <a:cubicBezTo>
                  <a:pt x="640317" y="1768549"/>
                  <a:pt x="597786" y="2107609"/>
                  <a:pt x="630865" y="2303721"/>
                </a:cubicBezTo>
                <a:cubicBezTo>
                  <a:pt x="663944" y="2499833"/>
                  <a:pt x="984251" y="2528947"/>
                  <a:pt x="1084521" y="2743200"/>
                </a:cubicBezTo>
                <a:cubicBezTo>
                  <a:pt x="1184791" y="2957453"/>
                  <a:pt x="1327709" y="3352566"/>
                  <a:pt x="1232487" y="3589237"/>
                </a:cubicBezTo>
                <a:cubicBezTo>
                  <a:pt x="958786" y="3591195"/>
                  <a:pt x="371865" y="3574334"/>
                  <a:pt x="14424" y="359111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951057" y="1171816"/>
                <a:ext cx="2157194" cy="18158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2800" b="0" dirty="0" smtClean="0">
                    <a:solidFill>
                      <a:prstClr val="white"/>
                    </a:solidFill>
                  </a:rPr>
                  <a:t>x</a:t>
                </a:r>
                <a:r>
                  <a:rPr lang="en-US" sz="2800" dirty="0">
                    <a:solidFill>
                      <a:prstClr val="white"/>
                    </a:solidFill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𝐃</m:t>
                        </m:r>
                      </m:e>
                      <m:sub>
                        <m:r>
                          <a:rPr lang="en-US" sz="2800" b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800" b="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800" b="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800" b="0" dirty="0" smtClean="0">
                  <a:solidFill>
                    <a:prstClr val="white"/>
                  </a:solidFill>
                </a:endParaRPr>
              </a:p>
              <a:p>
                <a:pPr algn="r"/>
                <a:endParaRPr lang="en-US" sz="1400" b="0" dirty="0" smtClean="0">
                  <a:solidFill>
                    <a:prstClr val="white"/>
                  </a:solidFill>
                </a:endParaRPr>
              </a:p>
              <a:p>
                <a:pPr algn="r"/>
                <a:r>
                  <a:rPr lang="en-US" sz="2800" b="0" dirty="0" smtClean="0">
                    <a:solidFill>
                      <a:prstClr val="white"/>
                    </a:solidFill>
                  </a:rPr>
                  <a:t>x</a:t>
                </a:r>
                <a:r>
                  <a:rPr lang="en-US" sz="2800" dirty="0">
                    <a:solidFill>
                      <a:prstClr val="white"/>
                    </a:solidFill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𝐃</m:t>
                        </m:r>
                      </m:e>
                      <m:sub>
                        <m:r>
                          <a:rPr lang="en-US" sz="2800" b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𝐃</m:t>
                        </m:r>
                      </m:e>
                      <m:sub>
                        <m:r>
                          <a:rPr lang="en-US" sz="2800" b="0">
                            <a:solidFill>
                              <a:prstClr val="white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800" b="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800" b="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2800" dirty="0" smtClean="0"/>
              </a:p>
              <a:p>
                <a:pPr algn="r"/>
                <a:endParaRPr lang="he-IL" sz="1400" dirty="0"/>
              </a:p>
              <a:p>
                <a:pPr algn="r"/>
                <a:r>
                  <a:rPr lang="en-US" sz="2800" b="0" dirty="0">
                    <a:solidFill>
                      <a:prstClr val="white"/>
                    </a:solidFill>
                  </a:rPr>
                  <a:t>x</a:t>
                </a:r>
                <a:r>
                  <a:rPr lang="en-US" sz="2800" dirty="0">
                    <a:solidFill>
                      <a:prstClr val="white"/>
                    </a:solidFill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𝐃</m:t>
                        </m:r>
                      </m:e>
                      <m:sub>
                        <m:r>
                          <a:rPr lang="en-US" sz="2800" b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𝐃</m:t>
                        </m:r>
                      </m:e>
                      <m:sub>
                        <m:r>
                          <a:rPr lang="en-US" sz="2800" b="0">
                            <a:solidFill>
                              <a:prstClr val="white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8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𝐃</m:t>
                        </m:r>
                      </m:e>
                      <m:sub>
                        <m:r>
                          <a:rPr lang="en-US" sz="2800" b="0">
                            <a:solidFill>
                              <a:prstClr val="white"/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2800" b="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800" b="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sz="2800" b="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he-IL" sz="28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1057" y="1171816"/>
                <a:ext cx="2157194" cy="1815882"/>
              </a:xfrm>
              <a:prstGeom prst="rect">
                <a:avLst/>
              </a:prstGeom>
              <a:blipFill rotWithShape="1">
                <a:blip r:embed="rId12"/>
                <a:stretch>
                  <a:fillRect l="-4237" t="-3356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/>
          <p:cNvSpPr/>
          <p:nvPr/>
        </p:nvSpPr>
        <p:spPr>
          <a:xfrm>
            <a:off x="2147254" y="1431319"/>
            <a:ext cx="338554" cy="461665"/>
          </a:xfrm>
          <a:prstGeom prst="rect">
            <a:avLst/>
          </a:prstGeom>
          <a:solidFill>
            <a:srgbClr val="F2F2F2"/>
          </a:solidFill>
        </p:spPr>
        <p:txBody>
          <a:bodyPr wrap="none">
            <a:spAutoFit/>
          </a:bodyPr>
          <a:lstStyle/>
          <a:p>
            <a:r>
              <a:rPr lang="en-US" b="0" dirty="0" smtClean="0">
                <a:solidFill>
                  <a:schemeClr val="bg1"/>
                </a:solidFill>
              </a:rPr>
              <a:t>x</a:t>
            </a:r>
            <a:endParaRPr lang="he-I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6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4A1B712-D61B-40E3-96B1-DAB2F57EE614}" type="slidenum">
              <a:rPr lang="he-IL" smtClean="0">
                <a:latin typeface="Calibri" panose="020F0502020204030204" pitchFamily="34" charset="0"/>
              </a:rPr>
              <a:pPr/>
              <a:t>5</a:t>
            </a:fld>
            <a:endParaRPr lang="en-US" smtClean="0">
              <a:latin typeface="Calibri" panose="020F0502020204030204" pitchFamily="34" charset="0"/>
            </a:endParaRPr>
          </a:p>
        </p:txBody>
      </p:sp>
      <p:sp>
        <p:nvSpPr>
          <p:cNvPr id="6148" name="Line 2"/>
          <p:cNvSpPr>
            <a:spLocks noChangeShapeType="1"/>
          </p:cNvSpPr>
          <p:nvPr/>
        </p:nvSpPr>
        <p:spPr bwMode="auto">
          <a:xfrm>
            <a:off x="0" y="1082675"/>
            <a:ext cx="9144000" cy="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49" name="Rectangle 3"/>
          <p:cNvSpPr>
            <a:spLocks noChangeArrowheads="1"/>
          </p:cNvSpPr>
          <p:nvPr/>
        </p:nvSpPr>
        <p:spPr bwMode="auto">
          <a:xfrm>
            <a:off x="0" y="152400"/>
            <a:ext cx="9024938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US" sz="4000" b="0" dirty="0">
                <a:solidFill>
                  <a:schemeClr val="bg1"/>
                </a:solidFill>
                <a:latin typeface="Calibri Light" panose="020F0302020204030204" pitchFamily="34" charset="0"/>
              </a:rPr>
              <a:t>   Model?</a:t>
            </a:r>
          </a:p>
        </p:txBody>
      </p:sp>
      <p:sp>
        <p:nvSpPr>
          <p:cNvPr id="6150" name="Line 4"/>
          <p:cNvSpPr>
            <a:spLocks noChangeShapeType="1"/>
          </p:cNvSpPr>
          <p:nvPr/>
        </p:nvSpPr>
        <p:spPr bwMode="auto">
          <a:xfrm>
            <a:off x="217268" y="3209925"/>
            <a:ext cx="6770688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83968" y="1509713"/>
            <a:ext cx="6162675" cy="3290887"/>
            <a:chOff x="834" y="1006"/>
            <a:chExt cx="3882" cy="2073"/>
          </a:xfrm>
        </p:grpSpPr>
        <p:sp>
          <p:nvSpPr>
            <p:cNvPr id="6224" name="Line 6"/>
            <p:cNvSpPr>
              <a:spLocks noChangeShapeType="1"/>
            </p:cNvSpPr>
            <p:nvPr/>
          </p:nvSpPr>
          <p:spPr bwMode="auto">
            <a:xfrm>
              <a:off x="834" y="1006"/>
              <a:ext cx="0" cy="206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6225" name="Line 7"/>
            <p:cNvSpPr>
              <a:spLocks noChangeShapeType="1"/>
            </p:cNvSpPr>
            <p:nvPr/>
          </p:nvSpPr>
          <p:spPr bwMode="auto">
            <a:xfrm>
              <a:off x="951" y="1006"/>
              <a:ext cx="0" cy="206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6226" name="Line 8"/>
            <p:cNvSpPr>
              <a:spLocks noChangeShapeType="1"/>
            </p:cNvSpPr>
            <p:nvPr/>
          </p:nvSpPr>
          <p:spPr bwMode="auto">
            <a:xfrm>
              <a:off x="1068" y="1006"/>
              <a:ext cx="0" cy="206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6227" name="Line 9"/>
            <p:cNvSpPr>
              <a:spLocks noChangeShapeType="1"/>
            </p:cNvSpPr>
            <p:nvPr/>
          </p:nvSpPr>
          <p:spPr bwMode="auto">
            <a:xfrm>
              <a:off x="1185" y="1006"/>
              <a:ext cx="0" cy="206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6228" name="Line 10"/>
            <p:cNvSpPr>
              <a:spLocks noChangeShapeType="1"/>
            </p:cNvSpPr>
            <p:nvPr/>
          </p:nvSpPr>
          <p:spPr bwMode="auto">
            <a:xfrm>
              <a:off x="1303" y="1006"/>
              <a:ext cx="0" cy="206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6229" name="Line 11"/>
            <p:cNvSpPr>
              <a:spLocks noChangeShapeType="1"/>
            </p:cNvSpPr>
            <p:nvPr/>
          </p:nvSpPr>
          <p:spPr bwMode="auto">
            <a:xfrm>
              <a:off x="1420" y="1006"/>
              <a:ext cx="0" cy="206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6230" name="Line 12"/>
            <p:cNvSpPr>
              <a:spLocks noChangeShapeType="1"/>
            </p:cNvSpPr>
            <p:nvPr/>
          </p:nvSpPr>
          <p:spPr bwMode="auto">
            <a:xfrm>
              <a:off x="1537" y="1006"/>
              <a:ext cx="0" cy="206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6231" name="Line 13"/>
            <p:cNvSpPr>
              <a:spLocks noChangeShapeType="1"/>
            </p:cNvSpPr>
            <p:nvPr/>
          </p:nvSpPr>
          <p:spPr bwMode="auto">
            <a:xfrm>
              <a:off x="1655" y="1006"/>
              <a:ext cx="0" cy="206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6232" name="Line 14"/>
            <p:cNvSpPr>
              <a:spLocks noChangeShapeType="1"/>
            </p:cNvSpPr>
            <p:nvPr/>
          </p:nvSpPr>
          <p:spPr bwMode="auto">
            <a:xfrm>
              <a:off x="1772" y="1006"/>
              <a:ext cx="0" cy="206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6233" name="Line 15"/>
            <p:cNvSpPr>
              <a:spLocks noChangeShapeType="1"/>
            </p:cNvSpPr>
            <p:nvPr/>
          </p:nvSpPr>
          <p:spPr bwMode="auto">
            <a:xfrm>
              <a:off x="1889" y="1006"/>
              <a:ext cx="0" cy="206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6234" name="Line 16"/>
            <p:cNvSpPr>
              <a:spLocks noChangeShapeType="1"/>
            </p:cNvSpPr>
            <p:nvPr/>
          </p:nvSpPr>
          <p:spPr bwMode="auto">
            <a:xfrm>
              <a:off x="2009" y="1006"/>
              <a:ext cx="0" cy="206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6235" name="Line 17"/>
            <p:cNvSpPr>
              <a:spLocks noChangeShapeType="1"/>
            </p:cNvSpPr>
            <p:nvPr/>
          </p:nvSpPr>
          <p:spPr bwMode="auto">
            <a:xfrm flipH="1">
              <a:off x="3300" y="1006"/>
              <a:ext cx="0" cy="206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6236" name="Line 18"/>
            <p:cNvSpPr>
              <a:spLocks noChangeShapeType="1"/>
            </p:cNvSpPr>
            <p:nvPr/>
          </p:nvSpPr>
          <p:spPr bwMode="auto">
            <a:xfrm flipH="1">
              <a:off x="3183" y="1006"/>
              <a:ext cx="0" cy="206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6237" name="Line 19"/>
            <p:cNvSpPr>
              <a:spLocks noChangeShapeType="1"/>
            </p:cNvSpPr>
            <p:nvPr/>
          </p:nvSpPr>
          <p:spPr bwMode="auto">
            <a:xfrm flipH="1">
              <a:off x="3066" y="1006"/>
              <a:ext cx="0" cy="206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6238" name="Line 20"/>
            <p:cNvSpPr>
              <a:spLocks noChangeShapeType="1"/>
            </p:cNvSpPr>
            <p:nvPr/>
          </p:nvSpPr>
          <p:spPr bwMode="auto">
            <a:xfrm flipH="1">
              <a:off x="2949" y="1006"/>
              <a:ext cx="0" cy="206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6239" name="Line 21"/>
            <p:cNvSpPr>
              <a:spLocks noChangeShapeType="1"/>
            </p:cNvSpPr>
            <p:nvPr/>
          </p:nvSpPr>
          <p:spPr bwMode="auto">
            <a:xfrm flipH="1">
              <a:off x="2831" y="1006"/>
              <a:ext cx="0" cy="206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6240" name="Line 22"/>
            <p:cNvSpPr>
              <a:spLocks noChangeShapeType="1"/>
            </p:cNvSpPr>
            <p:nvPr/>
          </p:nvSpPr>
          <p:spPr bwMode="auto">
            <a:xfrm flipH="1">
              <a:off x="2714" y="1006"/>
              <a:ext cx="0" cy="206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6241" name="Line 23"/>
            <p:cNvSpPr>
              <a:spLocks noChangeShapeType="1"/>
            </p:cNvSpPr>
            <p:nvPr/>
          </p:nvSpPr>
          <p:spPr bwMode="auto">
            <a:xfrm flipH="1">
              <a:off x="2597" y="1006"/>
              <a:ext cx="0" cy="206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6242" name="Line 24"/>
            <p:cNvSpPr>
              <a:spLocks noChangeShapeType="1"/>
            </p:cNvSpPr>
            <p:nvPr/>
          </p:nvSpPr>
          <p:spPr bwMode="auto">
            <a:xfrm flipH="1">
              <a:off x="2479" y="1006"/>
              <a:ext cx="0" cy="206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6243" name="Line 25"/>
            <p:cNvSpPr>
              <a:spLocks noChangeShapeType="1"/>
            </p:cNvSpPr>
            <p:nvPr/>
          </p:nvSpPr>
          <p:spPr bwMode="auto">
            <a:xfrm flipH="1">
              <a:off x="2362" y="1006"/>
              <a:ext cx="0" cy="206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6244" name="Line 26"/>
            <p:cNvSpPr>
              <a:spLocks noChangeShapeType="1"/>
            </p:cNvSpPr>
            <p:nvPr/>
          </p:nvSpPr>
          <p:spPr bwMode="auto">
            <a:xfrm flipH="1">
              <a:off x="2245" y="1006"/>
              <a:ext cx="0" cy="206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6245" name="Line 27"/>
            <p:cNvSpPr>
              <a:spLocks noChangeShapeType="1"/>
            </p:cNvSpPr>
            <p:nvPr/>
          </p:nvSpPr>
          <p:spPr bwMode="auto">
            <a:xfrm flipH="1">
              <a:off x="2125" y="1006"/>
              <a:ext cx="0" cy="206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6246" name="Line 28"/>
            <p:cNvSpPr>
              <a:spLocks noChangeShapeType="1"/>
            </p:cNvSpPr>
            <p:nvPr/>
          </p:nvSpPr>
          <p:spPr bwMode="auto">
            <a:xfrm flipH="1">
              <a:off x="4012" y="1014"/>
              <a:ext cx="0" cy="206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6247" name="Line 29"/>
            <p:cNvSpPr>
              <a:spLocks noChangeShapeType="1"/>
            </p:cNvSpPr>
            <p:nvPr/>
          </p:nvSpPr>
          <p:spPr bwMode="auto">
            <a:xfrm flipH="1">
              <a:off x="3895" y="1014"/>
              <a:ext cx="0" cy="206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6248" name="Line 30"/>
            <p:cNvSpPr>
              <a:spLocks noChangeShapeType="1"/>
            </p:cNvSpPr>
            <p:nvPr/>
          </p:nvSpPr>
          <p:spPr bwMode="auto">
            <a:xfrm flipH="1">
              <a:off x="3778" y="1014"/>
              <a:ext cx="0" cy="206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6249" name="Line 31"/>
            <p:cNvSpPr>
              <a:spLocks noChangeShapeType="1"/>
            </p:cNvSpPr>
            <p:nvPr/>
          </p:nvSpPr>
          <p:spPr bwMode="auto">
            <a:xfrm flipH="1">
              <a:off x="3661" y="1014"/>
              <a:ext cx="0" cy="206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6250" name="Line 32"/>
            <p:cNvSpPr>
              <a:spLocks noChangeShapeType="1"/>
            </p:cNvSpPr>
            <p:nvPr/>
          </p:nvSpPr>
          <p:spPr bwMode="auto">
            <a:xfrm flipH="1">
              <a:off x="3543" y="1014"/>
              <a:ext cx="0" cy="206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6251" name="Line 33"/>
            <p:cNvSpPr>
              <a:spLocks noChangeShapeType="1"/>
            </p:cNvSpPr>
            <p:nvPr/>
          </p:nvSpPr>
          <p:spPr bwMode="auto">
            <a:xfrm flipH="1">
              <a:off x="3426" y="1014"/>
              <a:ext cx="0" cy="206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6252" name="Line 34"/>
            <p:cNvSpPr>
              <a:spLocks noChangeShapeType="1"/>
            </p:cNvSpPr>
            <p:nvPr/>
          </p:nvSpPr>
          <p:spPr bwMode="auto">
            <a:xfrm flipH="1">
              <a:off x="4716" y="1014"/>
              <a:ext cx="0" cy="206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6253" name="Line 35"/>
            <p:cNvSpPr>
              <a:spLocks noChangeShapeType="1"/>
            </p:cNvSpPr>
            <p:nvPr/>
          </p:nvSpPr>
          <p:spPr bwMode="auto">
            <a:xfrm flipH="1">
              <a:off x="4599" y="1014"/>
              <a:ext cx="0" cy="206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6254" name="Line 36"/>
            <p:cNvSpPr>
              <a:spLocks noChangeShapeType="1"/>
            </p:cNvSpPr>
            <p:nvPr/>
          </p:nvSpPr>
          <p:spPr bwMode="auto">
            <a:xfrm flipH="1">
              <a:off x="4482" y="1014"/>
              <a:ext cx="0" cy="206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6255" name="Line 37"/>
            <p:cNvSpPr>
              <a:spLocks noChangeShapeType="1"/>
            </p:cNvSpPr>
            <p:nvPr/>
          </p:nvSpPr>
          <p:spPr bwMode="auto">
            <a:xfrm flipH="1">
              <a:off x="4365" y="1014"/>
              <a:ext cx="0" cy="206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6256" name="Line 38"/>
            <p:cNvSpPr>
              <a:spLocks noChangeShapeType="1"/>
            </p:cNvSpPr>
            <p:nvPr/>
          </p:nvSpPr>
          <p:spPr bwMode="auto">
            <a:xfrm flipH="1">
              <a:off x="4247" y="1014"/>
              <a:ext cx="0" cy="206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6257" name="Line 39"/>
            <p:cNvSpPr>
              <a:spLocks noChangeShapeType="1"/>
            </p:cNvSpPr>
            <p:nvPr/>
          </p:nvSpPr>
          <p:spPr bwMode="auto">
            <a:xfrm flipH="1">
              <a:off x="4130" y="1014"/>
              <a:ext cx="0" cy="206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</p:grpSp>
      <p:sp>
        <p:nvSpPr>
          <p:cNvPr id="6152" name="Line 40"/>
          <p:cNvSpPr>
            <a:spLocks noChangeShapeType="1"/>
          </p:cNvSpPr>
          <p:nvPr/>
        </p:nvSpPr>
        <p:spPr bwMode="auto">
          <a:xfrm>
            <a:off x="2347693" y="4092575"/>
            <a:ext cx="0" cy="708025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53" name="Line 41"/>
          <p:cNvSpPr>
            <a:spLocks noChangeShapeType="1"/>
          </p:cNvSpPr>
          <p:nvPr/>
        </p:nvSpPr>
        <p:spPr bwMode="auto">
          <a:xfrm>
            <a:off x="483968" y="2308225"/>
            <a:ext cx="0" cy="2492375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54" name="Line 42"/>
          <p:cNvSpPr>
            <a:spLocks noChangeShapeType="1"/>
          </p:cNvSpPr>
          <p:nvPr/>
        </p:nvSpPr>
        <p:spPr bwMode="auto">
          <a:xfrm>
            <a:off x="663356" y="2805113"/>
            <a:ext cx="0" cy="1992312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55" name="Line 43"/>
          <p:cNvSpPr>
            <a:spLocks noChangeShapeType="1"/>
          </p:cNvSpPr>
          <p:nvPr/>
        </p:nvSpPr>
        <p:spPr bwMode="auto">
          <a:xfrm>
            <a:off x="850681" y="2590800"/>
            <a:ext cx="0" cy="2219325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56" name="Line 44"/>
          <p:cNvSpPr>
            <a:spLocks noChangeShapeType="1"/>
          </p:cNvSpPr>
          <p:nvPr/>
        </p:nvSpPr>
        <p:spPr bwMode="auto">
          <a:xfrm>
            <a:off x="1039593" y="2286000"/>
            <a:ext cx="0" cy="2525713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57" name="Line 45"/>
          <p:cNvSpPr>
            <a:spLocks noChangeShapeType="1"/>
          </p:cNvSpPr>
          <p:nvPr/>
        </p:nvSpPr>
        <p:spPr bwMode="auto">
          <a:xfrm>
            <a:off x="1225331" y="2697163"/>
            <a:ext cx="0" cy="2100262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58" name="Line 46"/>
          <p:cNvSpPr>
            <a:spLocks noChangeShapeType="1"/>
          </p:cNvSpPr>
          <p:nvPr/>
        </p:nvSpPr>
        <p:spPr bwMode="auto">
          <a:xfrm flipH="1">
            <a:off x="1412656" y="2446338"/>
            <a:ext cx="0" cy="2351087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59" name="Line 47"/>
          <p:cNvSpPr>
            <a:spLocks noChangeShapeType="1"/>
          </p:cNvSpPr>
          <p:nvPr/>
        </p:nvSpPr>
        <p:spPr bwMode="auto">
          <a:xfrm flipH="1">
            <a:off x="1596806" y="4232275"/>
            <a:ext cx="0" cy="576263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60" name="Line 48"/>
          <p:cNvSpPr>
            <a:spLocks noChangeShapeType="1"/>
          </p:cNvSpPr>
          <p:nvPr/>
        </p:nvSpPr>
        <p:spPr bwMode="auto">
          <a:xfrm flipH="1">
            <a:off x="1792068" y="4446588"/>
            <a:ext cx="0" cy="347662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61" name="Line 49"/>
          <p:cNvSpPr>
            <a:spLocks noChangeShapeType="1"/>
          </p:cNvSpPr>
          <p:nvPr/>
        </p:nvSpPr>
        <p:spPr bwMode="auto">
          <a:xfrm flipH="1">
            <a:off x="1969868" y="4108450"/>
            <a:ext cx="0" cy="685800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62" name="Line 50"/>
          <p:cNvSpPr>
            <a:spLocks noChangeShapeType="1"/>
          </p:cNvSpPr>
          <p:nvPr/>
        </p:nvSpPr>
        <p:spPr bwMode="auto">
          <a:xfrm>
            <a:off x="2149256" y="4259263"/>
            <a:ext cx="0" cy="555625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63" name="Oval 51"/>
          <p:cNvSpPr>
            <a:spLocks noChangeArrowheads="1"/>
          </p:cNvSpPr>
          <p:nvPr/>
        </p:nvSpPr>
        <p:spPr bwMode="auto">
          <a:xfrm>
            <a:off x="1495206" y="16637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64" name="Oval 52"/>
          <p:cNvSpPr>
            <a:spLocks noChangeArrowheads="1"/>
          </p:cNvSpPr>
          <p:nvPr/>
        </p:nvSpPr>
        <p:spPr bwMode="auto">
          <a:xfrm>
            <a:off x="1668243" y="2092325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65" name="Oval 53"/>
          <p:cNvSpPr>
            <a:spLocks noChangeArrowheads="1"/>
          </p:cNvSpPr>
          <p:nvPr/>
        </p:nvSpPr>
        <p:spPr bwMode="auto">
          <a:xfrm>
            <a:off x="1868268" y="1550988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66" name="Oval 54"/>
          <p:cNvSpPr>
            <a:spLocks noChangeArrowheads="1"/>
          </p:cNvSpPr>
          <p:nvPr/>
        </p:nvSpPr>
        <p:spPr bwMode="auto">
          <a:xfrm>
            <a:off x="2050831" y="2738438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67" name="Oval 55"/>
          <p:cNvSpPr>
            <a:spLocks noChangeArrowheads="1"/>
          </p:cNvSpPr>
          <p:nvPr/>
        </p:nvSpPr>
        <p:spPr bwMode="auto">
          <a:xfrm>
            <a:off x="1123731" y="1830388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68" name="Oval 56"/>
          <p:cNvSpPr>
            <a:spLocks noChangeArrowheads="1"/>
          </p:cNvSpPr>
          <p:nvPr/>
        </p:nvSpPr>
        <p:spPr bwMode="auto">
          <a:xfrm>
            <a:off x="937993" y="1512888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69" name="Oval 57"/>
          <p:cNvSpPr>
            <a:spLocks noChangeArrowheads="1"/>
          </p:cNvSpPr>
          <p:nvPr/>
        </p:nvSpPr>
        <p:spPr bwMode="auto">
          <a:xfrm>
            <a:off x="736381" y="2028825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70" name="Oval 58"/>
          <p:cNvSpPr>
            <a:spLocks noChangeArrowheads="1"/>
          </p:cNvSpPr>
          <p:nvPr/>
        </p:nvSpPr>
        <p:spPr bwMode="auto">
          <a:xfrm>
            <a:off x="552231" y="1558925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71" name="Oval 59"/>
          <p:cNvSpPr>
            <a:spLocks noChangeArrowheads="1"/>
          </p:cNvSpPr>
          <p:nvPr/>
        </p:nvSpPr>
        <p:spPr bwMode="auto">
          <a:xfrm>
            <a:off x="364906" y="2079625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72" name="Oval 60"/>
          <p:cNvSpPr>
            <a:spLocks noChangeArrowheads="1"/>
          </p:cNvSpPr>
          <p:nvPr/>
        </p:nvSpPr>
        <p:spPr bwMode="auto">
          <a:xfrm>
            <a:off x="2246093" y="3611563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73" name="Oval 61"/>
          <p:cNvSpPr>
            <a:spLocks noChangeArrowheads="1"/>
          </p:cNvSpPr>
          <p:nvPr/>
        </p:nvSpPr>
        <p:spPr bwMode="auto">
          <a:xfrm>
            <a:off x="1312643" y="2005013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74" name="Line 62"/>
          <p:cNvSpPr>
            <a:spLocks noChangeShapeType="1"/>
          </p:cNvSpPr>
          <p:nvPr/>
        </p:nvSpPr>
        <p:spPr bwMode="auto">
          <a:xfrm>
            <a:off x="2530256" y="3854450"/>
            <a:ext cx="4762" cy="946150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75" name="Line 63"/>
          <p:cNvSpPr>
            <a:spLocks noChangeShapeType="1"/>
          </p:cNvSpPr>
          <p:nvPr/>
        </p:nvSpPr>
        <p:spPr bwMode="auto">
          <a:xfrm flipH="1">
            <a:off x="4398743" y="2708275"/>
            <a:ext cx="0" cy="2092325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76" name="Line 64"/>
          <p:cNvSpPr>
            <a:spLocks noChangeShapeType="1"/>
          </p:cNvSpPr>
          <p:nvPr/>
        </p:nvSpPr>
        <p:spPr bwMode="auto">
          <a:xfrm flipH="1">
            <a:off x="4219356" y="2957513"/>
            <a:ext cx="3175" cy="1839912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77" name="Line 65"/>
          <p:cNvSpPr>
            <a:spLocks noChangeShapeType="1"/>
          </p:cNvSpPr>
          <p:nvPr/>
        </p:nvSpPr>
        <p:spPr bwMode="auto">
          <a:xfrm flipH="1">
            <a:off x="4032031" y="2590800"/>
            <a:ext cx="0" cy="2219325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78" name="Line 66"/>
          <p:cNvSpPr>
            <a:spLocks noChangeShapeType="1"/>
          </p:cNvSpPr>
          <p:nvPr/>
        </p:nvSpPr>
        <p:spPr bwMode="auto">
          <a:xfrm flipH="1">
            <a:off x="3843118" y="2917825"/>
            <a:ext cx="0" cy="1893888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79" name="Line 67"/>
          <p:cNvSpPr>
            <a:spLocks noChangeShapeType="1"/>
          </p:cNvSpPr>
          <p:nvPr/>
        </p:nvSpPr>
        <p:spPr bwMode="auto">
          <a:xfrm flipH="1">
            <a:off x="3657381" y="2697163"/>
            <a:ext cx="0" cy="2100262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80" name="Line 68"/>
          <p:cNvSpPr>
            <a:spLocks noChangeShapeType="1"/>
          </p:cNvSpPr>
          <p:nvPr/>
        </p:nvSpPr>
        <p:spPr bwMode="auto">
          <a:xfrm>
            <a:off x="3470056" y="2446338"/>
            <a:ext cx="0" cy="2351087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81" name="Line 69"/>
          <p:cNvSpPr>
            <a:spLocks noChangeShapeType="1"/>
          </p:cNvSpPr>
          <p:nvPr/>
        </p:nvSpPr>
        <p:spPr bwMode="auto">
          <a:xfrm>
            <a:off x="3281143" y="4114800"/>
            <a:ext cx="4763" cy="693738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82" name="Line 70"/>
          <p:cNvSpPr>
            <a:spLocks noChangeShapeType="1"/>
          </p:cNvSpPr>
          <p:nvPr/>
        </p:nvSpPr>
        <p:spPr bwMode="auto">
          <a:xfrm>
            <a:off x="3090643" y="4446588"/>
            <a:ext cx="0" cy="347662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83" name="Line 71"/>
          <p:cNvSpPr>
            <a:spLocks noChangeShapeType="1"/>
          </p:cNvSpPr>
          <p:nvPr/>
        </p:nvSpPr>
        <p:spPr bwMode="auto">
          <a:xfrm>
            <a:off x="2912843" y="4108450"/>
            <a:ext cx="0" cy="685800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84" name="Line 72"/>
          <p:cNvSpPr>
            <a:spLocks noChangeShapeType="1"/>
          </p:cNvSpPr>
          <p:nvPr/>
        </p:nvSpPr>
        <p:spPr bwMode="auto">
          <a:xfrm flipH="1">
            <a:off x="2733456" y="4259263"/>
            <a:ext cx="0" cy="555625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85" name="Oval 73"/>
          <p:cNvSpPr>
            <a:spLocks noChangeArrowheads="1"/>
          </p:cNvSpPr>
          <p:nvPr/>
        </p:nvSpPr>
        <p:spPr bwMode="auto">
          <a:xfrm flipH="1">
            <a:off x="3190656" y="4221163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86" name="Oval 74"/>
          <p:cNvSpPr>
            <a:spLocks noChangeArrowheads="1"/>
          </p:cNvSpPr>
          <p:nvPr/>
        </p:nvSpPr>
        <p:spPr bwMode="auto">
          <a:xfrm flipH="1">
            <a:off x="2985868" y="399415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87" name="Oval 75"/>
          <p:cNvSpPr>
            <a:spLocks noChangeArrowheads="1"/>
          </p:cNvSpPr>
          <p:nvPr/>
        </p:nvSpPr>
        <p:spPr bwMode="auto">
          <a:xfrm flipH="1">
            <a:off x="2808068" y="4213225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88" name="Oval 76"/>
          <p:cNvSpPr>
            <a:spLocks noChangeArrowheads="1"/>
          </p:cNvSpPr>
          <p:nvPr/>
        </p:nvSpPr>
        <p:spPr bwMode="auto">
          <a:xfrm flipH="1">
            <a:off x="2617568" y="3895725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89" name="Oval 77"/>
          <p:cNvSpPr>
            <a:spLocks noChangeArrowheads="1"/>
          </p:cNvSpPr>
          <p:nvPr/>
        </p:nvSpPr>
        <p:spPr bwMode="auto">
          <a:xfrm flipH="1">
            <a:off x="3551018" y="4264025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90" name="Oval 78"/>
          <p:cNvSpPr>
            <a:spLocks noChangeArrowheads="1"/>
          </p:cNvSpPr>
          <p:nvPr/>
        </p:nvSpPr>
        <p:spPr bwMode="auto">
          <a:xfrm flipH="1">
            <a:off x="3731993" y="3440113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91" name="Oval 79"/>
          <p:cNvSpPr>
            <a:spLocks noChangeArrowheads="1"/>
          </p:cNvSpPr>
          <p:nvPr/>
        </p:nvSpPr>
        <p:spPr bwMode="auto">
          <a:xfrm flipH="1">
            <a:off x="3925668" y="43688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92" name="Oval 80"/>
          <p:cNvSpPr>
            <a:spLocks noChangeArrowheads="1"/>
          </p:cNvSpPr>
          <p:nvPr/>
        </p:nvSpPr>
        <p:spPr bwMode="auto">
          <a:xfrm flipH="1">
            <a:off x="4101881" y="3989388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93" name="Oval 81"/>
          <p:cNvSpPr>
            <a:spLocks noChangeArrowheads="1"/>
          </p:cNvSpPr>
          <p:nvPr/>
        </p:nvSpPr>
        <p:spPr bwMode="auto">
          <a:xfrm flipH="1">
            <a:off x="4305081" y="3432175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94" name="Oval 82"/>
          <p:cNvSpPr>
            <a:spLocks noChangeArrowheads="1"/>
          </p:cNvSpPr>
          <p:nvPr/>
        </p:nvSpPr>
        <p:spPr bwMode="auto">
          <a:xfrm flipH="1">
            <a:off x="2414368" y="4100513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95" name="Oval 83"/>
          <p:cNvSpPr>
            <a:spLocks noChangeArrowheads="1"/>
          </p:cNvSpPr>
          <p:nvPr/>
        </p:nvSpPr>
        <p:spPr bwMode="auto">
          <a:xfrm flipH="1">
            <a:off x="3365281" y="4557713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96" name="Line 84"/>
          <p:cNvSpPr>
            <a:spLocks noChangeShapeType="1"/>
          </p:cNvSpPr>
          <p:nvPr/>
        </p:nvSpPr>
        <p:spPr bwMode="auto">
          <a:xfrm flipH="1">
            <a:off x="5529043" y="3265488"/>
            <a:ext cx="0" cy="1547812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97" name="Line 85"/>
          <p:cNvSpPr>
            <a:spLocks noChangeShapeType="1"/>
          </p:cNvSpPr>
          <p:nvPr/>
        </p:nvSpPr>
        <p:spPr bwMode="auto">
          <a:xfrm flipH="1">
            <a:off x="5349656" y="2951163"/>
            <a:ext cx="0" cy="1858962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98" name="Line 86"/>
          <p:cNvSpPr>
            <a:spLocks noChangeShapeType="1"/>
          </p:cNvSpPr>
          <p:nvPr/>
        </p:nvSpPr>
        <p:spPr bwMode="auto">
          <a:xfrm flipH="1">
            <a:off x="5162331" y="3151188"/>
            <a:ext cx="0" cy="1671637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199" name="Line 87"/>
          <p:cNvSpPr>
            <a:spLocks noChangeShapeType="1"/>
          </p:cNvSpPr>
          <p:nvPr/>
        </p:nvSpPr>
        <p:spPr bwMode="auto">
          <a:xfrm>
            <a:off x="4968656" y="3009900"/>
            <a:ext cx="4762" cy="1814513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200" name="Line 88"/>
          <p:cNvSpPr>
            <a:spLocks noChangeShapeType="1"/>
          </p:cNvSpPr>
          <p:nvPr/>
        </p:nvSpPr>
        <p:spPr bwMode="auto">
          <a:xfrm flipH="1">
            <a:off x="4787681" y="2709863"/>
            <a:ext cx="0" cy="2100262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201" name="Line 89"/>
          <p:cNvSpPr>
            <a:spLocks noChangeShapeType="1"/>
          </p:cNvSpPr>
          <p:nvPr/>
        </p:nvSpPr>
        <p:spPr bwMode="auto">
          <a:xfrm>
            <a:off x="4600356" y="3087688"/>
            <a:ext cx="0" cy="1722437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202" name="Oval 90"/>
          <p:cNvSpPr>
            <a:spLocks noChangeArrowheads="1"/>
          </p:cNvSpPr>
          <p:nvPr/>
        </p:nvSpPr>
        <p:spPr bwMode="auto">
          <a:xfrm flipH="1">
            <a:off x="4674968" y="3005138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203" name="Oval 91"/>
          <p:cNvSpPr>
            <a:spLocks noChangeArrowheads="1"/>
          </p:cNvSpPr>
          <p:nvPr/>
        </p:nvSpPr>
        <p:spPr bwMode="auto">
          <a:xfrm flipH="1">
            <a:off x="4862293" y="18923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204" name="Oval 92"/>
          <p:cNvSpPr>
            <a:spLocks noChangeArrowheads="1"/>
          </p:cNvSpPr>
          <p:nvPr/>
        </p:nvSpPr>
        <p:spPr bwMode="auto">
          <a:xfrm flipH="1">
            <a:off x="5048031" y="2300288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205" name="Oval 93"/>
          <p:cNvSpPr>
            <a:spLocks noChangeArrowheads="1"/>
          </p:cNvSpPr>
          <p:nvPr/>
        </p:nvSpPr>
        <p:spPr bwMode="auto">
          <a:xfrm flipH="1">
            <a:off x="5225831" y="1925638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206" name="Oval 94"/>
          <p:cNvSpPr>
            <a:spLocks noChangeArrowheads="1"/>
          </p:cNvSpPr>
          <p:nvPr/>
        </p:nvSpPr>
        <p:spPr bwMode="auto">
          <a:xfrm flipH="1">
            <a:off x="5411568" y="1495425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207" name="Oval 95"/>
          <p:cNvSpPr>
            <a:spLocks noChangeArrowheads="1"/>
          </p:cNvSpPr>
          <p:nvPr/>
        </p:nvSpPr>
        <p:spPr bwMode="auto">
          <a:xfrm flipH="1">
            <a:off x="4495581" y="2046288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208" name="Line 96"/>
          <p:cNvSpPr>
            <a:spLocks noChangeShapeType="1"/>
          </p:cNvSpPr>
          <p:nvPr/>
        </p:nvSpPr>
        <p:spPr bwMode="auto">
          <a:xfrm flipH="1">
            <a:off x="6646643" y="2320925"/>
            <a:ext cx="0" cy="2492375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209" name="Line 97"/>
          <p:cNvSpPr>
            <a:spLocks noChangeShapeType="1"/>
          </p:cNvSpPr>
          <p:nvPr/>
        </p:nvSpPr>
        <p:spPr bwMode="auto">
          <a:xfrm flipH="1">
            <a:off x="6467256" y="2817813"/>
            <a:ext cx="0" cy="1992312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210" name="Line 98"/>
          <p:cNvSpPr>
            <a:spLocks noChangeShapeType="1"/>
          </p:cNvSpPr>
          <p:nvPr/>
        </p:nvSpPr>
        <p:spPr bwMode="auto">
          <a:xfrm flipH="1">
            <a:off x="6279931" y="2576513"/>
            <a:ext cx="0" cy="2246312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211" name="Line 99"/>
          <p:cNvSpPr>
            <a:spLocks noChangeShapeType="1"/>
          </p:cNvSpPr>
          <p:nvPr/>
        </p:nvSpPr>
        <p:spPr bwMode="auto">
          <a:xfrm flipH="1">
            <a:off x="6091018" y="2298700"/>
            <a:ext cx="0" cy="2525713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212" name="Line 100"/>
          <p:cNvSpPr>
            <a:spLocks noChangeShapeType="1"/>
          </p:cNvSpPr>
          <p:nvPr/>
        </p:nvSpPr>
        <p:spPr bwMode="auto">
          <a:xfrm>
            <a:off x="5900518" y="2563813"/>
            <a:ext cx="4763" cy="2246312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213" name="Line 101"/>
          <p:cNvSpPr>
            <a:spLocks noChangeShapeType="1"/>
          </p:cNvSpPr>
          <p:nvPr/>
        </p:nvSpPr>
        <p:spPr bwMode="auto">
          <a:xfrm>
            <a:off x="5717956" y="2459038"/>
            <a:ext cx="0" cy="2351087"/>
          </a:xfrm>
          <a:prstGeom prst="line">
            <a:avLst/>
          </a:prstGeom>
          <a:noFill/>
          <a:ln w="28575">
            <a:noFill/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214" name="Oval 102"/>
          <p:cNvSpPr>
            <a:spLocks noChangeArrowheads="1"/>
          </p:cNvSpPr>
          <p:nvPr/>
        </p:nvSpPr>
        <p:spPr bwMode="auto">
          <a:xfrm flipH="1">
            <a:off x="5792568" y="15875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215" name="Oval 103"/>
          <p:cNvSpPr>
            <a:spLocks noChangeArrowheads="1"/>
          </p:cNvSpPr>
          <p:nvPr/>
        </p:nvSpPr>
        <p:spPr bwMode="auto">
          <a:xfrm flipH="1">
            <a:off x="5987831" y="20066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216" name="Oval 104"/>
          <p:cNvSpPr>
            <a:spLocks noChangeArrowheads="1"/>
          </p:cNvSpPr>
          <p:nvPr/>
        </p:nvSpPr>
        <p:spPr bwMode="auto">
          <a:xfrm flipH="1">
            <a:off x="6165631" y="1666875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217" name="Oval 105"/>
          <p:cNvSpPr>
            <a:spLocks noChangeArrowheads="1"/>
          </p:cNvSpPr>
          <p:nvPr/>
        </p:nvSpPr>
        <p:spPr bwMode="auto">
          <a:xfrm flipH="1">
            <a:off x="6349781" y="26289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218" name="Oval 106"/>
          <p:cNvSpPr>
            <a:spLocks noChangeArrowheads="1"/>
          </p:cNvSpPr>
          <p:nvPr/>
        </p:nvSpPr>
        <p:spPr bwMode="auto">
          <a:xfrm flipH="1">
            <a:off x="6548218" y="17653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219" name="Oval 107"/>
          <p:cNvSpPr>
            <a:spLocks noChangeArrowheads="1"/>
          </p:cNvSpPr>
          <p:nvPr/>
        </p:nvSpPr>
        <p:spPr bwMode="auto">
          <a:xfrm flipH="1">
            <a:off x="5605243" y="18161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220" name="Line 108"/>
          <p:cNvSpPr>
            <a:spLocks noChangeShapeType="1"/>
          </p:cNvSpPr>
          <p:nvPr/>
        </p:nvSpPr>
        <p:spPr bwMode="auto">
          <a:xfrm flipV="1">
            <a:off x="279181" y="1323975"/>
            <a:ext cx="0" cy="355123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6221" name="Freeform 109"/>
          <p:cNvSpPr>
            <a:spLocks/>
          </p:cNvSpPr>
          <p:nvPr/>
        </p:nvSpPr>
        <p:spPr bwMode="auto">
          <a:xfrm>
            <a:off x="466506" y="1565275"/>
            <a:ext cx="6184900" cy="3103563"/>
          </a:xfrm>
          <a:custGeom>
            <a:avLst/>
            <a:gdLst>
              <a:gd name="T0" fmla="*/ 0 w 3896"/>
              <a:gd name="T1" fmla="*/ 2147483647 h 1955"/>
              <a:gd name="T2" fmla="*/ 2147483647 w 3896"/>
              <a:gd name="T3" fmla="*/ 2147483647 h 1955"/>
              <a:gd name="T4" fmla="*/ 2147483647 w 3896"/>
              <a:gd name="T5" fmla="*/ 2147483647 h 1955"/>
              <a:gd name="T6" fmla="*/ 2147483647 w 3896"/>
              <a:gd name="T7" fmla="*/ 2147483647 h 1955"/>
              <a:gd name="T8" fmla="*/ 2147483647 w 3896"/>
              <a:gd name="T9" fmla="*/ 2147483647 h 1955"/>
              <a:gd name="T10" fmla="*/ 2147483647 w 3896"/>
              <a:gd name="T11" fmla="*/ 2147483647 h 1955"/>
              <a:gd name="T12" fmla="*/ 2147483647 w 3896"/>
              <a:gd name="T13" fmla="*/ 2147483647 h 1955"/>
              <a:gd name="T14" fmla="*/ 2147483647 w 3896"/>
              <a:gd name="T15" fmla="*/ 2147483647 h 1955"/>
              <a:gd name="T16" fmla="*/ 2147483647 w 3896"/>
              <a:gd name="T17" fmla="*/ 2147483647 h 1955"/>
              <a:gd name="T18" fmla="*/ 2147483647 w 3896"/>
              <a:gd name="T19" fmla="*/ 2147483647 h 1955"/>
              <a:gd name="T20" fmla="*/ 2147483647 w 3896"/>
              <a:gd name="T21" fmla="*/ 2147483647 h 1955"/>
              <a:gd name="T22" fmla="*/ 2147483647 w 3896"/>
              <a:gd name="T23" fmla="*/ 2147483647 h 1955"/>
              <a:gd name="T24" fmla="*/ 2147483647 w 3896"/>
              <a:gd name="T25" fmla="*/ 2147483647 h 1955"/>
              <a:gd name="T26" fmla="*/ 2147483647 w 3896"/>
              <a:gd name="T27" fmla="*/ 2147483647 h 1955"/>
              <a:gd name="T28" fmla="*/ 2147483647 w 3896"/>
              <a:gd name="T29" fmla="*/ 2147483647 h 1955"/>
              <a:gd name="T30" fmla="*/ 2147483647 w 3896"/>
              <a:gd name="T31" fmla="*/ 2147483647 h 1955"/>
              <a:gd name="T32" fmla="*/ 2147483647 w 3896"/>
              <a:gd name="T33" fmla="*/ 2147483647 h 1955"/>
              <a:gd name="T34" fmla="*/ 2147483647 w 3896"/>
              <a:gd name="T35" fmla="*/ 2147483647 h 1955"/>
              <a:gd name="T36" fmla="*/ 2147483647 w 3896"/>
              <a:gd name="T37" fmla="*/ 2147483647 h 1955"/>
              <a:gd name="T38" fmla="*/ 2147483647 w 3896"/>
              <a:gd name="T39" fmla="*/ 2147483647 h 1955"/>
              <a:gd name="T40" fmla="*/ 2147483647 w 3896"/>
              <a:gd name="T41" fmla="*/ 2147483647 h 1955"/>
              <a:gd name="T42" fmla="*/ 2147483647 w 3896"/>
              <a:gd name="T43" fmla="*/ 2147483647 h 1955"/>
              <a:gd name="T44" fmla="*/ 2147483647 w 3896"/>
              <a:gd name="T45" fmla="*/ 2147483647 h 1955"/>
              <a:gd name="T46" fmla="*/ 2147483647 w 3896"/>
              <a:gd name="T47" fmla="*/ 2147483647 h 1955"/>
              <a:gd name="T48" fmla="*/ 2147483647 w 3896"/>
              <a:gd name="T49" fmla="*/ 2147483647 h 1955"/>
              <a:gd name="T50" fmla="*/ 2147483647 w 3896"/>
              <a:gd name="T51" fmla="*/ 2147483647 h 1955"/>
              <a:gd name="T52" fmla="*/ 2147483647 w 3896"/>
              <a:gd name="T53" fmla="*/ 2147483647 h 1955"/>
              <a:gd name="T54" fmla="*/ 2147483647 w 3896"/>
              <a:gd name="T55" fmla="*/ 0 h 1955"/>
              <a:gd name="T56" fmla="*/ 2147483647 w 3896"/>
              <a:gd name="T57" fmla="*/ 2147483647 h 1955"/>
              <a:gd name="T58" fmla="*/ 2147483647 w 3896"/>
              <a:gd name="T59" fmla="*/ 2147483647 h 1955"/>
              <a:gd name="T60" fmla="*/ 2147483647 w 3896"/>
              <a:gd name="T61" fmla="*/ 2147483647 h 1955"/>
              <a:gd name="T62" fmla="*/ 2147483647 w 3896"/>
              <a:gd name="T63" fmla="*/ 2147483647 h 1955"/>
              <a:gd name="T64" fmla="*/ 2147483647 w 3896"/>
              <a:gd name="T65" fmla="*/ 2147483647 h 1955"/>
              <a:gd name="T66" fmla="*/ 2147483647 w 3896"/>
              <a:gd name="T67" fmla="*/ 2147483647 h 1955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3896"/>
              <a:gd name="T103" fmla="*/ 0 h 1955"/>
              <a:gd name="T104" fmla="*/ 3896 w 3896"/>
              <a:gd name="T105" fmla="*/ 1955 h 1955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3896" h="1955">
                <a:moveTo>
                  <a:pt x="0" y="387"/>
                </a:moveTo>
                <a:lnTo>
                  <a:pt x="121" y="59"/>
                </a:lnTo>
                <a:lnTo>
                  <a:pt x="233" y="358"/>
                </a:lnTo>
                <a:lnTo>
                  <a:pt x="358" y="24"/>
                </a:lnTo>
                <a:lnTo>
                  <a:pt x="484" y="232"/>
                </a:lnTo>
                <a:lnTo>
                  <a:pt x="590" y="338"/>
                </a:lnTo>
                <a:lnTo>
                  <a:pt x="721" y="126"/>
                </a:lnTo>
                <a:lnTo>
                  <a:pt x="828" y="397"/>
                </a:lnTo>
                <a:lnTo>
                  <a:pt x="949" y="58"/>
                </a:lnTo>
                <a:lnTo>
                  <a:pt x="1065" y="798"/>
                </a:lnTo>
                <a:lnTo>
                  <a:pt x="1180" y="1352"/>
                </a:lnTo>
                <a:lnTo>
                  <a:pt x="1300" y="1679"/>
                </a:lnTo>
                <a:lnTo>
                  <a:pt x="1418" y="1544"/>
                </a:lnTo>
                <a:lnTo>
                  <a:pt x="1544" y="1733"/>
                </a:lnTo>
                <a:lnTo>
                  <a:pt x="1646" y="1592"/>
                </a:lnTo>
                <a:lnTo>
                  <a:pt x="1781" y="1737"/>
                </a:lnTo>
                <a:lnTo>
                  <a:pt x="1892" y="1955"/>
                </a:lnTo>
                <a:lnTo>
                  <a:pt x="2009" y="1766"/>
                </a:lnTo>
                <a:lnTo>
                  <a:pt x="2120" y="1234"/>
                </a:lnTo>
                <a:lnTo>
                  <a:pt x="2246" y="1834"/>
                </a:lnTo>
                <a:lnTo>
                  <a:pt x="2367" y="1587"/>
                </a:lnTo>
                <a:lnTo>
                  <a:pt x="2478" y="1244"/>
                </a:lnTo>
                <a:lnTo>
                  <a:pt x="2609" y="363"/>
                </a:lnTo>
                <a:lnTo>
                  <a:pt x="2720" y="977"/>
                </a:lnTo>
                <a:lnTo>
                  <a:pt x="2831" y="261"/>
                </a:lnTo>
                <a:lnTo>
                  <a:pt x="2957" y="527"/>
                </a:lnTo>
                <a:lnTo>
                  <a:pt x="3069" y="280"/>
                </a:lnTo>
                <a:lnTo>
                  <a:pt x="3180" y="0"/>
                </a:lnTo>
                <a:lnTo>
                  <a:pt x="3306" y="232"/>
                </a:lnTo>
                <a:lnTo>
                  <a:pt x="3427" y="77"/>
                </a:lnTo>
                <a:lnTo>
                  <a:pt x="3548" y="343"/>
                </a:lnTo>
                <a:lnTo>
                  <a:pt x="3649" y="116"/>
                </a:lnTo>
                <a:lnTo>
                  <a:pt x="3780" y="740"/>
                </a:lnTo>
                <a:lnTo>
                  <a:pt x="3896" y="198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524398" name="Text Box 110"/>
          <p:cNvSpPr txBox="1">
            <a:spLocks noChangeArrowheads="1"/>
          </p:cNvSpPr>
          <p:nvPr/>
        </p:nvSpPr>
        <p:spPr bwMode="auto">
          <a:xfrm>
            <a:off x="231775" y="5008563"/>
            <a:ext cx="85899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Effective removal of noise (and many other </a:t>
            </a: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tasks)      </a:t>
            </a:r>
            <a:b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relies </a:t>
            </a: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an proper </a:t>
            </a:r>
            <a:r>
              <a:rPr lang="en-US" b="0" dirty="0">
                <a:solidFill>
                  <a:srgbClr val="FFC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modeling</a:t>
            </a:r>
            <a:r>
              <a:rPr lang="en-US" sz="1800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the signal</a:t>
            </a:r>
          </a:p>
        </p:txBody>
      </p:sp>
      <p:sp>
        <p:nvSpPr>
          <p:cNvPr id="524399" name="Freeform 111"/>
          <p:cNvSpPr>
            <a:spLocks/>
          </p:cNvSpPr>
          <p:nvPr/>
        </p:nvSpPr>
        <p:spPr bwMode="auto">
          <a:xfrm>
            <a:off x="369668" y="1870075"/>
            <a:ext cx="6273800" cy="2592388"/>
          </a:xfrm>
          <a:custGeom>
            <a:avLst/>
            <a:gdLst>
              <a:gd name="T0" fmla="*/ 0 w 3952"/>
              <a:gd name="T1" fmla="*/ 2147483647 h 1633"/>
              <a:gd name="T2" fmla="*/ 2147483647 w 3952"/>
              <a:gd name="T3" fmla="*/ 0 h 1633"/>
              <a:gd name="T4" fmla="*/ 2147483647 w 3952"/>
              <a:gd name="T5" fmla="*/ 2147483647 h 1633"/>
              <a:gd name="T6" fmla="*/ 2147483647 w 3952"/>
              <a:gd name="T7" fmla="*/ 2147483647 h 1633"/>
              <a:gd name="T8" fmla="*/ 2147483647 w 3952"/>
              <a:gd name="T9" fmla="*/ 2147483647 h 1633"/>
              <a:gd name="T10" fmla="*/ 2147483647 w 3952"/>
              <a:gd name="T11" fmla="*/ 2147483647 h 163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952"/>
              <a:gd name="T19" fmla="*/ 0 h 1633"/>
              <a:gd name="T20" fmla="*/ 3952 w 3952"/>
              <a:gd name="T21" fmla="*/ 1633 h 163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952" h="1633">
                <a:moveTo>
                  <a:pt x="0" y="1"/>
                </a:moveTo>
                <a:lnTo>
                  <a:pt x="1129" y="0"/>
                </a:lnTo>
                <a:lnTo>
                  <a:pt x="1129" y="1625"/>
                </a:lnTo>
                <a:lnTo>
                  <a:pt x="2531" y="1633"/>
                </a:lnTo>
                <a:lnTo>
                  <a:pt x="2531" y="137"/>
                </a:lnTo>
                <a:lnTo>
                  <a:pt x="3952" y="134"/>
                </a:ln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11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88963" y="6175375"/>
            <a:ext cx="4108450" cy="6826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Vardan Papyan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Computer-Science Department	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The Technion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823015" y="1404706"/>
                <a:ext cx="2320985" cy="3354765"/>
              </a:xfrm>
              <a:prstGeom prst="rect">
                <a:avLst/>
              </a:prstGeom>
              <a:solidFill>
                <a:srgbClr val="000000">
                  <a:alpha val="87059"/>
                </a:srgbClr>
              </a:solidFill>
            </p:spPr>
            <p:txBody>
              <a:bodyPr wrap="square" rtlCol="1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Fact 1</a:t>
                </a:r>
                <a:r>
                  <a:rPr lang="en-US" sz="2800" b="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:</a:t>
                </a:r>
              </a:p>
              <a:p>
                <a:r>
                  <a:rPr lang="en-US" b="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This signal contains AWGN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ℕ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(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0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,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1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lang="en-US" b="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 </a:t>
                </a:r>
              </a:p>
              <a:p>
                <a:endParaRPr lang="en-US" sz="1200" b="0" dirty="0" smtClean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  <a:p>
                <a:r>
                  <a:rPr lang="en-US" sz="280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Fact 2</a:t>
                </a:r>
                <a:r>
                  <a:rPr lang="en-US" sz="2800" b="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: </a:t>
                </a:r>
              </a:p>
              <a:p>
                <a:r>
                  <a:rPr lang="en-US" b="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The clean signal is believed to </a:t>
                </a:r>
                <a:br>
                  <a:rPr lang="en-US" b="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</a:br>
                <a:r>
                  <a:rPr lang="en-US" b="0" dirty="0" smtClean="0">
                    <a:solidFill>
                      <a:schemeClr val="bg1"/>
                    </a:solidFill>
                    <a:latin typeface="Calibri" panose="020F0502020204030204" pitchFamily="34" charset="0"/>
                  </a:rPr>
                  <a:t>be PWC</a:t>
                </a:r>
                <a:endParaRPr lang="he-IL" b="0" dirty="0">
                  <a:solidFill>
                    <a:schemeClr val="bg1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3015" y="1404706"/>
                <a:ext cx="2320985" cy="3354765"/>
              </a:xfrm>
              <a:prstGeom prst="rect">
                <a:avLst/>
              </a:prstGeom>
              <a:blipFill rotWithShape="1">
                <a:blip r:embed="rId4"/>
                <a:stretch>
                  <a:fillRect l="-262" t="-1633" r="-3150" b="-308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91535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398" grpId="0"/>
      <p:bldP spid="524399" grpId="0" animBg="1"/>
      <p:bldP spid="3" grpId="0" uiExpand="1" build="p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4299" y="1219200"/>
                <a:ext cx="8577313" cy="4855870"/>
              </a:xfrm>
            </p:spPr>
            <p:txBody>
              <a:bodyPr>
                <a:normAutofit/>
              </a:bodyPr>
              <a:lstStyle/>
              <a:p>
                <a:pPr marL="0" lvl="1" indent="0" algn="l" rtl="0">
                  <a:buNone/>
                </a:pPr>
                <a:r>
                  <a:rPr lang="en-US" dirty="0" smtClean="0"/>
                  <a:t>The simplest pursuit algorithm (single-layer case)  is </a:t>
                </a:r>
                <a:br>
                  <a:rPr lang="en-US" dirty="0" smtClean="0"/>
                </a:br>
                <a:r>
                  <a:rPr lang="en-US" dirty="0" smtClean="0"/>
                  <a:t>the THR algorithm, which operates on a given input signal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𝐘</m:t>
                    </m:r>
                  </m:oMath>
                </a14:m>
                <a:r>
                  <a:rPr lang="en-US" dirty="0" smtClean="0"/>
                  <a:t> by:</a:t>
                </a:r>
              </a:p>
              <a:p>
                <a:pPr algn="l" rtl="0"/>
                <a:endParaRPr lang="en-US" sz="2400" dirty="0"/>
              </a:p>
              <a:p>
                <a:pPr algn="l" rtl="0"/>
                <a:endParaRPr lang="en-US" sz="2400" dirty="0" smtClean="0"/>
              </a:p>
              <a:p>
                <a:pPr algn="l" rtl="0"/>
                <a:endParaRPr lang="en-US" sz="2400" dirty="0" smtClean="0"/>
              </a:p>
              <a:p>
                <a:pPr marL="0" indent="0" algn="l" rtl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299" y="1219200"/>
                <a:ext cx="8577313" cy="4855870"/>
              </a:xfrm>
              <a:blipFill>
                <a:blip r:embed="rId2"/>
                <a:stretch>
                  <a:fillRect l="-1137" t="-175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711" y="2011583"/>
            <a:ext cx="4454994" cy="3846125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750480" y="1991746"/>
            <a:ext cx="1354561" cy="9800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he-IL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12273" y="1991746"/>
            <a:ext cx="811873" cy="9800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he-IL" dirty="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067584" y="4154178"/>
                <a:ext cx="2590824" cy="663900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2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sz="3200" i="1">
                              <a:solidFill>
                                <a:prstClr val="white"/>
                              </a:solidFill>
                              <a:latin typeface="Cambria Math"/>
                              <a:ea typeface="Cambria Math"/>
                            </a:rPr>
                            <m:t>𝚪</m:t>
                          </m:r>
                        </m:e>
                      </m:acc>
                      <m:r>
                        <a:rPr lang="en-US" sz="3200" b="0" i="1" smtClean="0">
                          <a:solidFill>
                            <a:prstClr val="white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3200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𝒫</m:t>
                          </m:r>
                        </m:e>
                        <m:sub>
                          <m:r>
                            <a:rPr lang="en-US" sz="3200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  <m:d>
                        <m:dPr>
                          <m:ctrlPr>
                            <a:rPr lang="en-US" sz="3200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200" b="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𝐃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 sz="3200" b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sup>
                          </m:sSup>
                          <m:r>
                            <a:rPr lang="en-US" sz="3200" smtClean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𝐘</m:t>
                          </m:r>
                        </m:e>
                      </m:d>
                    </m:oMath>
                  </m:oMathPara>
                </a14:m>
                <a:endParaRPr lang="he-IL" sz="320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584" y="4154178"/>
                <a:ext cx="2590824" cy="6639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66" name="Picture 18" descr="https://govconchannel.files.wordpress.com/2015/03/27080785_ml-keep-it-simple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587" y="46392"/>
            <a:ext cx="2213211" cy="157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14300" y="313267"/>
            <a:ext cx="8896350" cy="750552"/>
          </a:xfrm>
        </p:spPr>
        <p:txBody>
          <a:bodyPr>
            <a:normAutofit/>
          </a:bodyPr>
          <a:lstStyle/>
          <a:p>
            <a:pPr rtl="0"/>
            <a:r>
              <a:rPr lang="en-US" dirty="0" smtClean="0"/>
              <a:t>ML-CSC: The Simplest Pursuit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42260" y="2215396"/>
                <a:ext cx="3923439" cy="83099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prstClr val="white"/>
                          </a:solidFill>
                          <a:latin typeface="Cambria Math"/>
                        </a:rPr>
                        <m:t>𝐘</m:t>
                      </m:r>
                      <m:r>
                        <a:rPr lang="en-US" smtClean="0">
                          <a:solidFill>
                            <a:prstClr val="white"/>
                          </a:solidFill>
                          <a:latin typeface="Cambria Math"/>
                        </a:rPr>
                        <m:t>=</m:t>
                      </m:r>
                      <m:r>
                        <a:rPr lang="en-US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𝐃</m:t>
                      </m:r>
                      <m:r>
                        <a:rPr lang="en-US" i="1" smtClean="0">
                          <a:solidFill>
                            <a:prstClr val="white"/>
                          </a:solidFill>
                          <a:latin typeface="Cambria Math"/>
                          <a:ea typeface="Cambria Math"/>
                        </a:rPr>
                        <m:t>𝚪</m:t>
                      </m:r>
                      <m:r>
                        <a:rPr lang="en-US" i="1" smtClean="0">
                          <a:solidFill>
                            <a:prstClr val="white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r>
                        <a:rPr lang="en-US" b="1" i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/>
                        </a:rPr>
                        <m:t>𝐄</m:t>
                      </m:r>
                      <m:r>
                        <a:rPr lang="en-US" i="1" smtClean="0">
                          <a:solidFill>
                            <a:prstClr val="white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</m:oMath>
                  </m:oMathPara>
                </a14:m>
                <a: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  <a:t/>
                </a:r>
                <a:b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</a:br>
                <a: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  <a:t>              and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white"/>
                        </a:solidFill>
                        <a:latin typeface="Cambria Math"/>
                        <a:ea typeface="Cambria Math"/>
                      </a:rPr>
                      <m:t>𝚪</m:t>
                    </m:r>
                  </m:oMath>
                </a14:m>
                <a: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  <a:t> is sparse</a:t>
                </a:r>
                <a:endParaRPr lang="he-IL" b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260" y="2215396"/>
                <a:ext cx="3923439" cy="830997"/>
              </a:xfrm>
              <a:prstGeom prst="rect">
                <a:avLst/>
              </a:prstGeom>
              <a:blipFill>
                <a:blip r:embed="rId6"/>
                <a:stretch>
                  <a:fillRect b="-1532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Freeform 28"/>
          <p:cNvSpPr>
            <a:spLocks/>
          </p:cNvSpPr>
          <p:nvPr/>
        </p:nvSpPr>
        <p:spPr bwMode="auto">
          <a:xfrm rot="16200000" flipV="1">
            <a:off x="1741253" y="3278855"/>
            <a:ext cx="1100305" cy="635380"/>
          </a:xfrm>
          <a:custGeom>
            <a:avLst/>
            <a:gdLst>
              <a:gd name="T0" fmla="*/ 2147483647 w 567"/>
              <a:gd name="T1" fmla="*/ 2147483647 h 446"/>
              <a:gd name="T2" fmla="*/ 2147483647 w 567"/>
              <a:gd name="T3" fmla="*/ 2147483647 h 446"/>
              <a:gd name="T4" fmla="*/ 2147483647 w 567"/>
              <a:gd name="T5" fmla="*/ 0 h 446"/>
              <a:gd name="T6" fmla="*/ 2147483647 w 567"/>
              <a:gd name="T7" fmla="*/ 2147483647 h 446"/>
              <a:gd name="T8" fmla="*/ 2147483647 w 567"/>
              <a:gd name="T9" fmla="*/ 2147483647 h 446"/>
              <a:gd name="T10" fmla="*/ 2147483647 w 567"/>
              <a:gd name="T11" fmla="*/ 2147483647 h 446"/>
              <a:gd name="T12" fmla="*/ 2147483647 w 567"/>
              <a:gd name="T13" fmla="*/ 2147483647 h 446"/>
              <a:gd name="T14" fmla="*/ 2147483647 w 567"/>
              <a:gd name="T15" fmla="*/ 2147483647 h 446"/>
              <a:gd name="T16" fmla="*/ 2147483647 w 567"/>
              <a:gd name="T17" fmla="*/ 2147483647 h 4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7"/>
              <a:gd name="T28" fmla="*/ 0 h 446"/>
              <a:gd name="T29" fmla="*/ 567 w 567"/>
              <a:gd name="T30" fmla="*/ 446 h 4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7" h="446">
                <a:moveTo>
                  <a:pt x="532" y="30"/>
                </a:moveTo>
                <a:cubicBezTo>
                  <a:pt x="497" y="25"/>
                  <a:pt x="300" y="175"/>
                  <a:pt x="261" y="170"/>
                </a:cubicBezTo>
                <a:cubicBezTo>
                  <a:pt x="222" y="165"/>
                  <a:pt x="338" y="0"/>
                  <a:pt x="296" y="0"/>
                </a:cubicBezTo>
                <a:cubicBezTo>
                  <a:pt x="254" y="0"/>
                  <a:pt x="0" y="98"/>
                  <a:pt x="11" y="170"/>
                </a:cubicBezTo>
                <a:cubicBezTo>
                  <a:pt x="22" y="242"/>
                  <a:pt x="318" y="416"/>
                  <a:pt x="361" y="431"/>
                </a:cubicBezTo>
                <a:cubicBezTo>
                  <a:pt x="404" y="446"/>
                  <a:pt x="244" y="276"/>
                  <a:pt x="271" y="260"/>
                </a:cubicBezTo>
                <a:cubicBezTo>
                  <a:pt x="298" y="244"/>
                  <a:pt x="494" y="346"/>
                  <a:pt x="527" y="336"/>
                </a:cubicBezTo>
                <a:cubicBezTo>
                  <a:pt x="560" y="326"/>
                  <a:pt x="467" y="253"/>
                  <a:pt x="471" y="200"/>
                </a:cubicBezTo>
                <a:cubicBezTo>
                  <a:pt x="475" y="147"/>
                  <a:pt x="567" y="35"/>
                  <a:pt x="532" y="30"/>
                </a:cubicBezTo>
                <a:close/>
              </a:path>
            </a:pathLst>
          </a:custGeom>
          <a:solidFill>
            <a:srgbClr val="FFC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7113588" y="6238875"/>
            <a:ext cx="1905000" cy="457200"/>
          </a:xfrm>
          <a:noFill/>
        </p:spPr>
        <p:txBody>
          <a:bodyPr anchor="t" anchorCtr="0"/>
          <a:lstStyle/>
          <a:p>
            <a:pPr algn="r"/>
            <a:r>
              <a:rPr lang="he-IL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</a:t>
            </a:r>
            <a:endParaRPr lang="en-US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06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3" grpId="0"/>
      <p:bldP spid="21" grpId="0"/>
      <p:bldP spid="22" grpId="0"/>
      <p:bldP spid="2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804415" y="4602803"/>
            <a:ext cx="5480157" cy="1200329"/>
          </a:xfrm>
          <a:prstGeom prst="rect">
            <a:avLst/>
          </a:prstGeom>
          <a:solidFill>
            <a:srgbClr val="595959"/>
          </a:solidFill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/>
                </a:solidFill>
                <a:latin typeface="Calibri" panose="020F0502020204030204"/>
              </a:rPr>
              <a:t>The layered (soft nonnegative) thresholding and the CNN forward pass algorithm are the very same thing !!!</a:t>
            </a:r>
            <a:endParaRPr lang="en-US" b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1260171"/>
            <a:ext cx="8961334" cy="4690533"/>
          </a:xfrm>
        </p:spPr>
        <p:txBody>
          <a:bodyPr>
            <a:normAutofit/>
          </a:bodyPr>
          <a:lstStyle/>
          <a:p>
            <a:pPr algn="l" rtl="0">
              <a:buFont typeface="Courier New" panose="02070309020205020404" pitchFamily="49" charset="0"/>
              <a:buChar char="o"/>
            </a:pPr>
            <a:r>
              <a:rPr lang="en-US" sz="2400" dirty="0" smtClean="0"/>
              <a:t>Layered thresholding (LT):</a:t>
            </a:r>
          </a:p>
          <a:p>
            <a:pPr algn="l" rtl="0">
              <a:buFont typeface="Courier New" panose="02070309020205020404" pitchFamily="49" charset="0"/>
              <a:buChar char="o"/>
            </a:pPr>
            <a:endParaRPr lang="en-US" sz="2400" dirty="0" smtClean="0"/>
          </a:p>
          <a:p>
            <a:pPr algn="l" rtl="0">
              <a:buFont typeface="Courier New" panose="02070309020205020404" pitchFamily="49" charset="0"/>
              <a:buChar char="o"/>
            </a:pPr>
            <a:endParaRPr lang="en-US" sz="2400" dirty="0" smtClean="0"/>
          </a:p>
          <a:p>
            <a:pPr algn="l" rtl="0">
              <a:buFont typeface="Courier New" panose="02070309020205020404" pitchFamily="49" charset="0"/>
              <a:buChar char="o"/>
            </a:pPr>
            <a:endParaRPr lang="he-IL" sz="2400" dirty="0" smtClean="0"/>
          </a:p>
          <a:p>
            <a:pPr algn="l" rtl="0">
              <a:buFont typeface="Courier New" panose="02070309020205020404" pitchFamily="49" charset="0"/>
              <a:buChar char="o"/>
            </a:pPr>
            <a:endParaRPr lang="en-US" sz="1200" dirty="0" smtClean="0"/>
          </a:p>
          <a:p>
            <a:pPr algn="l" rtl="0">
              <a:buFont typeface="Courier New" panose="02070309020205020404" pitchFamily="49" charset="0"/>
              <a:buChar char="o"/>
            </a:pPr>
            <a:r>
              <a:rPr lang="en-US" sz="2400" dirty="0" smtClean="0"/>
              <a:t>Now let’s take a look at how Conv. Neural Network operates:</a:t>
            </a:r>
          </a:p>
          <a:p>
            <a:pPr marL="0" indent="0" algn="l" rtl="0">
              <a:buNone/>
            </a:pPr>
            <a:endParaRPr lang="en-US" sz="2400" dirty="0">
              <a:solidFill>
                <a:srgbClr val="00FF00"/>
              </a:solidFill>
            </a:endParaRPr>
          </a:p>
          <a:p>
            <a:pPr algn="l" rtl="0"/>
            <a:endParaRPr lang="en-US" sz="24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765763" y="2142852"/>
                <a:ext cx="3584285" cy="6450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𝚪</m:t>
                              </m:r>
                            </m:e>
                          </m:acc>
                        </m:e>
                        <m:sub>
                          <m:r>
                            <a:rPr lang="en-US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𝒫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β</m:t>
                              </m:r>
                            </m:e>
                            <m:sub>
                              <m:r>
                                <a:rPr lang="en-US" b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𝐃</m:t>
                              </m:r>
                            </m:e>
                            <m:sub>
                              <m:r>
                                <a:rPr lang="en-US" b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b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</m:t>
                              </m:r>
                            </m:sup>
                          </m:sSubSup>
                          <m:r>
                            <a:rPr lang="en-US" b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𝒫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β</m:t>
                                  </m:r>
                                </m:e>
                                <m:sub>
                                  <m:r>
                                    <a:rPr lang="en-US" b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en-US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b="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𝐃</m:t>
                                  </m:r>
                                </m:e>
                                <m:sub>
                                  <m:r>
                                    <a:rPr lang="en-US" b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bSup>
                              <m:r>
                                <a:rPr lang="en-US" smtClean="0">
                                  <a:solidFill>
                                    <a:srgbClr val="00FFFF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𝐘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he-IL" b="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763" y="2142852"/>
                <a:ext cx="3584285" cy="64504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765763" y="2142852"/>
                <a:ext cx="3584285" cy="6450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𝚪</m:t>
                              </m:r>
                            </m:e>
                          </m:acc>
                        </m:e>
                        <m:sub>
                          <m:r>
                            <a:rPr lang="en-US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𝒫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β</m:t>
                              </m:r>
                            </m:e>
                            <m:sub>
                              <m:r>
                                <a:rPr lang="en-US" b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𝐃</m:t>
                              </m:r>
                            </m:e>
                            <m:sub>
                              <m:r>
                                <a:rPr lang="en-US" b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b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</m:t>
                              </m:r>
                            </m:sup>
                          </m:sSubSup>
                          <m:r>
                            <a:rPr lang="en-US" b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𝒫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β</m:t>
                                  </m:r>
                                </m:e>
                                <m:sub>
                                  <m:r>
                                    <a:rPr lang="en-US" b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b="0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𝐃</m:t>
                                  </m:r>
                                </m:e>
                                <m:sub>
                                  <m:r>
                                    <a:rPr lang="en-US" b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bSup>
                              <m:r>
                                <a:rPr lang="en-US" smtClean="0">
                                  <a:solidFill>
                                    <a:srgbClr val="00FFFF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𝐘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he-IL" b="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763" y="2142852"/>
                <a:ext cx="3584285" cy="64504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765763" y="2142852"/>
                <a:ext cx="3584285" cy="6450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𝚪</m:t>
                              </m:r>
                            </m:e>
                          </m:acc>
                        </m:e>
                        <m:sub>
                          <m:r>
                            <a:rPr lang="en-US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𝒫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β</m:t>
                              </m:r>
                            </m:e>
                            <m:sub>
                              <m:r>
                                <a:rPr lang="en-US" b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b="0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𝐃</m:t>
                              </m:r>
                            </m:e>
                            <m:sub>
                              <m:r>
                                <a:rPr lang="en-US" b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b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</m:t>
                              </m:r>
                            </m:sup>
                          </m:sSubSup>
                          <m:r>
                            <a:rPr lang="en-US" b="0" smtClean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𝒫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β</m:t>
                                  </m:r>
                                </m:e>
                                <m:sub>
                                  <m:r>
                                    <a:rPr lang="en-US" b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en-US" b="0" i="1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b="0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𝐃</m:t>
                                  </m:r>
                                </m:e>
                                <m:sub>
                                  <m:r>
                                    <a:rPr lang="en-US" b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bSup>
                              <m:r>
                                <a:rPr lang="en-US" smtClean="0">
                                  <a:solidFill>
                                    <a:srgbClr val="00FFFF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𝐘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he-IL" b="0" dirty="0">
                  <a:solidFill>
                    <a:srgbClr val="E35757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763" y="2142852"/>
                <a:ext cx="3584285" cy="64504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313267"/>
            <a:ext cx="9029700" cy="750552"/>
          </a:xfrm>
        </p:spPr>
        <p:txBody>
          <a:bodyPr>
            <a:normAutofit/>
          </a:bodyPr>
          <a:lstStyle/>
          <a:p>
            <a:r>
              <a:rPr lang="en-US" dirty="0" smtClean="0"/>
              <a:t>Consider this for Solving the DCP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18096" y="1613936"/>
                <a:ext cx="3695820" cy="400110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="0" dirty="0" smtClean="0">
                    <a:solidFill>
                      <a:srgbClr val="00FFFF"/>
                    </a:solidFill>
                    <a:latin typeface="Calibri" panose="020F0502020204030204"/>
                  </a:rPr>
                  <a:t>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0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smtClean="0">
                            <a:solidFill>
                              <a:srgbClr val="00FFFF"/>
                            </a:solidFill>
                            <a:latin typeface="Cambria Math" panose="02040503050406030204" pitchFamily="18" charset="0"/>
                          </a:rPr>
                          <m:t>𝚪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FFF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000" b="0" dirty="0" smtClean="0">
                    <a:solidFill>
                      <a:srgbClr val="00FFFF"/>
                    </a:solidFill>
                    <a:latin typeface="Calibri" panose="020F0502020204030204"/>
                  </a:rPr>
                  <a:t> via the THR algorithm</a:t>
                </a:r>
                <a:endParaRPr lang="he-IL" sz="2000" b="0" dirty="0">
                  <a:solidFill>
                    <a:srgbClr val="00FFFF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096" y="1613936"/>
                <a:ext cx="3695820" cy="400110"/>
              </a:xfrm>
              <a:prstGeom prst="rect">
                <a:avLst/>
              </a:prstGeom>
              <a:blipFill>
                <a:blip r:embed="rId5"/>
                <a:stretch>
                  <a:fillRect l="-1320" t="-9231" r="-1650" b="-27692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Left Brace 5"/>
          <p:cNvSpPr/>
          <p:nvPr/>
        </p:nvSpPr>
        <p:spPr>
          <a:xfrm rot="5400000" flipV="1">
            <a:off x="3243987" y="1446328"/>
            <a:ext cx="192402" cy="1317744"/>
          </a:xfrm>
          <a:prstGeom prst="leftBrace">
            <a:avLst>
              <a:gd name="adj1" fmla="val 84375"/>
              <a:gd name="adj2" fmla="val 50000"/>
            </a:avLst>
          </a:prstGeom>
          <a:ln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30425" y="2912522"/>
                <a:ext cx="3701783" cy="400110"/>
              </a:xfrm>
              <a:prstGeom prst="rect">
                <a:avLst/>
              </a:prstGeom>
              <a:noFill/>
            </p:spPr>
            <p:txBody>
              <a:bodyPr wrap="none" rtlCol="1">
                <a:sp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000" b="0" dirty="0" smtClean="0">
                    <a:solidFill>
                      <a:srgbClr val="00FF00"/>
                    </a:solidFill>
                    <a:latin typeface="Calibri" panose="020F0502020204030204"/>
                  </a:rPr>
                  <a:t>Estimate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𝚪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FF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b="0" dirty="0" smtClean="0">
                    <a:solidFill>
                      <a:srgbClr val="00FF00"/>
                    </a:solidFill>
                    <a:latin typeface="Calibri" panose="020F0502020204030204"/>
                  </a:rPr>
                  <a:t> via the THR algorithm</a:t>
                </a:r>
                <a:endParaRPr lang="he-IL" sz="2000" b="0" dirty="0">
                  <a:solidFill>
                    <a:srgbClr val="00FF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425" y="2912522"/>
                <a:ext cx="3701783" cy="400110"/>
              </a:xfrm>
              <a:prstGeom prst="rect">
                <a:avLst/>
              </a:prstGeom>
              <a:blipFill>
                <a:blip r:embed="rId6"/>
                <a:stretch>
                  <a:fillRect l="-1153" t="-9231" r="-1812" b="-27692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Left Brace 16"/>
          <p:cNvSpPr/>
          <p:nvPr/>
        </p:nvSpPr>
        <p:spPr>
          <a:xfrm rot="16200000">
            <a:off x="2751377" y="1511659"/>
            <a:ext cx="192402" cy="2619419"/>
          </a:xfrm>
          <a:prstGeom prst="leftBrace">
            <a:avLst>
              <a:gd name="adj1" fmla="val 84375"/>
              <a:gd name="adj2" fmla="val 50000"/>
            </a:avLst>
          </a:prstGeom>
          <a:ln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922481" y="1269796"/>
                <a:ext cx="4014965" cy="2025212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𝐃𝐂</m:t>
                          </m:r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sub>
                            <m:sup>
                              <m:r>
                                <a:rPr lang="en-US" sz="2000" b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ℰ</m:t>
                              </m:r>
                            </m:sup>
                          </m:sSubSup>
                        </m:e>
                      </m:d>
                      <m:r>
                        <a:rPr lang="en-US" sz="2000" b="0" smtClean="0">
                          <a:solidFill>
                            <a:srgbClr val="FFC000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: </m:t>
                      </m:r>
                      <m:r>
                        <m:rPr>
                          <m:sty m:val="p"/>
                        </m:rPr>
                        <a:rPr lang="en-US" sz="2000" b="0" smtClean="0">
                          <a:solidFill>
                            <a:srgbClr val="FFC000"/>
                          </a:solidFill>
                          <a:latin typeface="Cambria Math"/>
                        </a:rPr>
                        <m:t>Find</m:t>
                      </m:r>
                      <m:r>
                        <a:rPr lang="en-US" sz="2000" b="0" i="1">
                          <a:solidFill>
                            <a:srgbClr val="FFC000"/>
                          </a:solidFill>
                          <a:latin typeface="Cambria Math"/>
                        </a:rPr>
                        <m:t>   </m:t>
                      </m:r>
                      <m:sSubSup>
                        <m:sSubSupPr>
                          <m:ctrlPr>
                            <a:rPr lang="en-US" sz="2000" b="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2000" b="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𝚪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 b="0">
                                      <a:solidFill>
                                        <a:srgbClr val="FFC000"/>
                                      </a:solidFill>
                                      <a:latin typeface="Cambria Math"/>
                                    </a:rPr>
                                    <m:t>j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j</m:t>
                          </m:r>
                          <m:r>
                            <a:rPr lang="en-US" sz="2000" b="0" i="1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en-US" sz="2000" b="0" i="1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000" b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K</m:t>
                          </m:r>
                        </m:sup>
                      </m:sSubSup>
                      <m:r>
                        <a:rPr lang="en-US" sz="2000" b="0" i="1">
                          <a:solidFill>
                            <a:srgbClr val="FFC000"/>
                          </a:solidFill>
                          <a:latin typeface="Cambria Math"/>
                        </a:rPr>
                        <m:t>    </m:t>
                      </m:r>
                      <m:r>
                        <a:rPr lang="en-US" sz="2000" b="0" i="1">
                          <a:solidFill>
                            <a:srgbClr val="FFC000"/>
                          </a:solidFill>
                          <a:latin typeface="Cambria Math"/>
                        </a:rPr>
                        <m:t>𝑠</m:t>
                      </m:r>
                      <m:r>
                        <a:rPr lang="en-US" sz="2000" b="0" i="1">
                          <a:solidFill>
                            <a:srgbClr val="FFC000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2000" b="0" i="1">
                          <a:solidFill>
                            <a:srgbClr val="FFC000"/>
                          </a:solidFill>
                          <a:latin typeface="Cambria Math"/>
                        </a:rPr>
                        <m:t>𝑡</m:t>
                      </m:r>
                      <m:r>
                        <a:rPr lang="en-US" sz="2000" b="0" i="1">
                          <a:solidFill>
                            <a:srgbClr val="FFC000"/>
                          </a:solidFill>
                          <a:latin typeface="Cambria Math"/>
                        </a:rPr>
                        <m:t>.   </m:t>
                      </m:r>
                    </m:oMath>
                  </m:oMathPara>
                </a14:m>
                <a:endParaRPr lang="en-US" sz="2000" b="0" i="1" dirty="0" smtClean="0">
                  <a:solidFill>
                    <a:srgbClr val="FFC000"/>
                  </a:solidFill>
                  <a:latin typeface="Cambria Math"/>
                </a:endParaRPr>
              </a:p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2000" b="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000" b="0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000" b="0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𝐘</m:t>
                                        </m:r>
                                        <m:r>
                                          <a:rPr lang="en-US" sz="2000" b="0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000" i="1">
                                                <a:solidFill>
                                                  <a:srgbClr val="FFC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>
                                                <a:solidFill>
                                                  <a:srgbClr val="FFC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𝐃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b="0">
                                                <a:solidFill>
                                                  <a:srgbClr val="FFC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lang="en-US" sz="2000" b="0" i="1">
                                                <a:solidFill>
                                                  <a:srgbClr val="FFC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>
                                                <a:solidFill>
                                                  <a:srgbClr val="FFC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𝚪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b="0">
                                                <a:solidFill>
                                                  <a:srgbClr val="FFC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000" b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sz="2000" b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ℰ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en-US" sz="2000" b="0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000" b="0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000" b="0" i="1">
                                                <a:solidFill>
                                                  <a:srgbClr val="FFC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>
                                                <a:solidFill>
                                                  <a:srgbClr val="FFC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𝚪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b="0">
                                                <a:solidFill>
                                                  <a:srgbClr val="FFC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b>
                                    <m: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∞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</m:t>
                                    </m:r>
                                  </m:sup>
                                </m:sSubSup>
                                <m:r>
                                  <a:rPr lang="en-US" sz="2000" b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sSub>
                                  <m:sSubPr>
                                    <m:ctrlPr>
                                      <a:rPr lang="en-US" sz="2000" b="0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000" b="0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𝚪</m:t>
                                    </m:r>
                                  </m:e>
                                  <m:sub>
                                    <m: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000" smtClean="0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𝐃</m:t>
                                    </m:r>
                                  </m:e>
                                  <m:sub>
                                    <m: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000" b="0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𝚪</m:t>
                                    </m:r>
                                  </m:e>
                                  <m:sub>
                                    <m: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Sup>
                                  <m:sSubSupPr>
                                    <m:ctrlPr>
                                      <a:rPr lang="en-US" sz="2000" b="0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000" b="0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000" b="0" i="1">
                                                <a:solidFill>
                                                  <a:srgbClr val="FFC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>
                                                <a:solidFill>
                                                  <a:srgbClr val="FFC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𝚪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b="0">
                                                <a:solidFill>
                                                  <a:srgbClr val="FFC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b>
                                    <m: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∞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</m:t>
                                    </m:r>
                                  </m:sup>
                                </m:sSubSup>
                                <m:r>
                                  <a:rPr lang="en-US" sz="2000" b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sSub>
                                  <m:sSubPr>
                                    <m:ctrlPr>
                                      <a:rPr lang="en-US" sz="2000" b="0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000" b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000" b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000" b="0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𝚪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  <m: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000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𝐃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000" b="0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𝚪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sub>
                                </m:sSub>
                              </m:e>
                              <m:e>
                                <m:sSubSup>
                                  <m:sSubSupPr>
                                    <m:ctrlPr>
                                      <a:rPr lang="en-US" sz="2000" b="0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000" b="0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000" b="0" i="1">
                                                <a:solidFill>
                                                  <a:srgbClr val="FFC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>
                                                <a:solidFill>
                                                  <a:srgbClr val="FFC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𝚪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000" b="0">
                                                <a:solidFill>
                                                  <a:srgbClr val="FFC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K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b>
                                    <m: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∞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</m:t>
                                    </m:r>
                                  </m:sup>
                                </m:sSubSup>
                                <m:r>
                                  <a:rPr lang="en-US" sz="2000" b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sSub>
                                  <m:sSubPr>
                                    <m:ctrlPr>
                                      <a:rPr lang="en-US" sz="2000" b="0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he-IL" sz="2000" b="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2481" y="1269796"/>
                <a:ext cx="4014965" cy="20252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  <a:miter lim="800000"/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498639" y="3714343"/>
                <a:ext cx="5785933" cy="645048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𝐘</m:t>
                          </m:r>
                        </m:e>
                      </m:d>
                      <m:r>
                        <a:rPr lang="en-US" b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smtClean="0">
                          <a:solidFill>
                            <a:srgbClr val="00FF00"/>
                          </a:solidFill>
                          <a:latin typeface="Cambria Math" panose="02040503050406030204" pitchFamily="18" charset="0"/>
                        </a:rPr>
                        <m:t>ReLU</m:t>
                      </m:r>
                      <m:d>
                        <m:dPr>
                          <m:ctrlPr>
                            <a:rPr lang="en-US" b="0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𝐛</m:t>
                              </m:r>
                            </m:e>
                            <m:sub>
                              <m:r>
                                <a:rPr lang="en-US" b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b="0" i="1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𝐖</m:t>
                              </m:r>
                            </m:e>
                            <m:sub>
                              <m:r>
                                <a:rPr lang="en-US" b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b="0">
                                  <a:solidFill>
                                    <a:srgbClr val="00FF00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sup>
                          </m:sSubSup>
                          <m:r>
                            <a:rPr lang="en-US" b="0">
                              <a:solidFill>
                                <a:srgbClr val="00FF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b="0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</a:rPr>
                            <m:t>ReLU</m:t>
                          </m:r>
                          <m:d>
                            <m:dPr>
                              <m:ctrlPr>
                                <a:rPr lang="en-US" b="0" i="1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𝐛</m:t>
                                  </m:r>
                                </m:e>
                                <m:sub>
                                  <m:r>
                                    <a:rPr lang="en-US" b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>
                                  <a:solidFill>
                                    <a:srgbClr val="00FF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b="0" i="1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𝐖</m:t>
                                  </m:r>
                                </m:e>
                                <m:sub>
                                  <m:r>
                                    <a:rPr lang="en-US" b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srgbClr val="00FFFF"/>
                                      </a:solidFill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sup>
                              </m:sSubSup>
                              <m:r>
                                <a:rPr lang="en-US" smtClean="0">
                                  <a:solidFill>
                                    <a:srgbClr val="00FFFF"/>
                                  </a:solidFill>
                                  <a:latin typeface="Cambria Math"/>
                                </a:rPr>
                                <m:t>𝐘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he-IL" b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8639" y="3714343"/>
                <a:ext cx="5785933" cy="6450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7113588" y="6238875"/>
            <a:ext cx="1905000" cy="457200"/>
          </a:xfrm>
          <a:noFill/>
        </p:spPr>
        <p:txBody>
          <a:bodyPr anchor="t" anchorCtr="0"/>
          <a:lstStyle/>
          <a:p>
            <a:pPr algn="r"/>
            <a:r>
              <a:rPr lang="he-IL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51</a:t>
            </a:r>
            <a:endParaRPr lang="en-US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31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5" grpId="0"/>
      <p:bldP spid="15" grpId="1"/>
      <p:bldP spid="18" grpId="0"/>
      <p:bldP spid="18" grpId="1"/>
      <p:bldP spid="19" grpId="0"/>
      <p:bldP spid="5" grpId="0"/>
      <p:bldP spid="6" grpId="0" animBg="1"/>
      <p:bldP spid="7" grpId="0"/>
      <p:bldP spid="17" grpId="0" animBg="1"/>
      <p:bldP spid="20" grpId="0"/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 Box 5"/>
              <p:cNvSpPr txBox="1">
                <a:spLocks noChangeArrowheads="1"/>
              </p:cNvSpPr>
              <p:nvPr/>
            </p:nvSpPr>
            <p:spPr bwMode="auto">
              <a:xfrm>
                <a:off x="3941120" y="3407143"/>
                <a:ext cx="638784" cy="7694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r" rtl="1" fontAlgn="auto">
                  <a:spcBef>
                    <a:spcPct val="500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cs typeface="FrankRuehl" pitchFamily="2" charset="-79"/>
                          <a:sym typeface="Symbol" pitchFamily="18" charset="2"/>
                        </a:rPr>
                        <m:t>𝐘</m:t>
                      </m:r>
                    </m:oMath>
                  </m:oMathPara>
                </a14:m>
                <a:endParaRPr lang="en-US" sz="4400" dirty="0">
                  <a:solidFill>
                    <a:prstClr val="white"/>
                  </a:solidFill>
                  <a:latin typeface="Monotype Corsiva" pitchFamily="66" charset="0"/>
                  <a:cs typeface="FrankRuehl" pitchFamily="2" charset="-79"/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55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41120" y="3407143"/>
                <a:ext cx="638784" cy="76944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AutoShape 124"/>
          <p:cNvSpPr>
            <a:spLocks noChangeArrowheads="1"/>
          </p:cNvSpPr>
          <p:nvPr/>
        </p:nvSpPr>
        <p:spPr bwMode="auto">
          <a:xfrm>
            <a:off x="4085312" y="2847416"/>
            <a:ext cx="540000" cy="633413"/>
          </a:xfrm>
          <a:prstGeom prst="rightArrow">
            <a:avLst>
              <a:gd name="adj1" fmla="val 53944"/>
              <a:gd name="adj2" fmla="val 49124"/>
            </a:avLst>
          </a:prstGeom>
          <a:solidFill>
            <a:srgbClr val="DDDDDD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wrap="none" anchor="ctr">
            <a:flatTx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Theoretical Path</a:t>
            </a:r>
            <a:endParaRPr lang="he-IL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5282" y="1655740"/>
            <a:ext cx="2160000" cy="3259744"/>
          </a:xfrm>
          <a:prstGeom prst="rect">
            <a:avLst/>
          </a:prstGeom>
          <a:solidFill>
            <a:srgbClr val="5F5F5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5F5F5F"/>
            </a:extrusionClr>
          </a:sp3d>
        </p:spPr>
        <p:txBody>
          <a:bodyPr wrap="none" anchor="ctr">
            <a:flatTx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083324" y="1523978"/>
            <a:ext cx="100437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 fontAlgn="auto">
              <a:spcBef>
                <a:spcPct val="50000"/>
              </a:spcBef>
              <a:spcAft>
                <a:spcPts val="0"/>
              </a:spcAft>
            </a:pPr>
            <a:r>
              <a:rPr lang="en-US" sz="8000" dirty="0" smtClean="0">
                <a:solidFill>
                  <a:srgbClr val="FFC000"/>
                </a:solidFill>
                <a:latin typeface="Monotype Corsiva" pitchFamily="66" charset="0"/>
                <a:cs typeface="FrankRuehl" pitchFamily="2" charset="-79"/>
                <a:sym typeface="Symbol" pitchFamily="18" charset="2"/>
              </a:rPr>
              <a:t>M</a:t>
            </a:r>
            <a:endParaRPr lang="en-US" sz="8000" dirty="0">
              <a:solidFill>
                <a:srgbClr val="FFC000"/>
              </a:solidFill>
              <a:latin typeface="Monotype Corsiva" pitchFamily="66" charset="0"/>
              <a:cs typeface="FrankRuehl" pitchFamily="2" charset="-79"/>
              <a:sym typeface="Symbol" pitchFamily="18" charset="2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1221651" y="1523978"/>
            <a:ext cx="2730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scene3d>
            <a:camera prst="legacyObliqueTopRight"/>
            <a:lightRig rig="legacyFlat3" dir="b"/>
          </a:scene3d>
          <a:sp3d extrusionH="163500" prstMaterial="legacyMatte">
            <a:bevelT w="13500" h="13500" prst="angle"/>
            <a:bevelB w="13500" h="13500" prst="angle"/>
            <a:extrusionClr>
              <a:schemeClr val="tx1"/>
            </a:extrusionClr>
          </a:sp3d>
        </p:spPr>
        <p:txBody>
          <a:bodyPr>
            <a:flatTx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285151" y="1408090"/>
            <a:ext cx="177800" cy="96838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Rectangle 103"/>
          <p:cNvSpPr>
            <a:spLocks noChangeArrowheads="1"/>
          </p:cNvSpPr>
          <p:nvPr/>
        </p:nvSpPr>
        <p:spPr bwMode="auto">
          <a:xfrm>
            <a:off x="1286739" y="1236640"/>
            <a:ext cx="177800" cy="273050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FF0000"/>
            </a:extrusionClr>
          </a:sp3d>
        </p:spPr>
        <p:txBody>
          <a:bodyPr wrap="none" anchor="ctr">
            <a:flatTx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AutoShape 124"/>
          <p:cNvSpPr>
            <a:spLocks noChangeArrowheads="1"/>
          </p:cNvSpPr>
          <p:nvPr/>
        </p:nvSpPr>
        <p:spPr bwMode="auto">
          <a:xfrm>
            <a:off x="2310481" y="2847417"/>
            <a:ext cx="540000" cy="633413"/>
          </a:xfrm>
          <a:prstGeom prst="rightArrow">
            <a:avLst>
              <a:gd name="adj1" fmla="val 53944"/>
              <a:gd name="adj2" fmla="val 49124"/>
            </a:avLst>
          </a:prstGeom>
          <a:solidFill>
            <a:srgbClr val="DDDDDD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wrap="none" anchor="ctr">
            <a:flatTx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619533" y="1655740"/>
            <a:ext cx="2160000" cy="3259744"/>
          </a:xfrm>
          <a:prstGeom prst="rect">
            <a:avLst/>
          </a:prstGeom>
          <a:solidFill>
            <a:srgbClr val="5F5F5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5F5F5F"/>
            </a:extrusionClr>
          </a:sp3d>
        </p:spPr>
        <p:txBody>
          <a:bodyPr wrap="none" anchor="ctr">
            <a:flatTx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638592" y="1532528"/>
            <a:ext cx="100437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rtl="1" fontAlgn="auto">
              <a:spcBef>
                <a:spcPct val="50000"/>
              </a:spcBef>
              <a:spcAft>
                <a:spcPts val="0"/>
              </a:spcAft>
            </a:pPr>
            <a:r>
              <a:rPr lang="en-US" sz="8000" dirty="0">
                <a:solidFill>
                  <a:srgbClr val="FFC000"/>
                </a:solidFill>
                <a:latin typeface="Monotype Corsiva" pitchFamily="66" charset="0"/>
                <a:cs typeface="FrankRuehl" pitchFamily="2" charset="-79"/>
                <a:sym typeface="Symbol" pitchFamily="18" charset="2"/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 Box 5"/>
              <p:cNvSpPr txBox="1">
                <a:spLocks noChangeArrowheads="1"/>
              </p:cNvSpPr>
              <p:nvPr/>
            </p:nvSpPr>
            <p:spPr bwMode="auto">
              <a:xfrm>
                <a:off x="7389503" y="2439690"/>
                <a:ext cx="1797029" cy="9986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r" rtl="1" fontAlgn="auto">
                  <a:spcBef>
                    <a:spcPct val="500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0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FrankRuehl" pitchFamily="2" charset="-79"/>
                              <a:sym typeface="Symbol" pitchFamily="18" charset="2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4000" b="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cs typeface="FrankRuehl" pitchFamily="2" charset="-79"/>
                                  <a:sym typeface="Symbol" pitchFamily="18" charset="2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4000" b="0" i="1" smtClean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cs typeface="FrankRuehl" pitchFamily="2" charset="-79"/>
                                      <a:sym typeface="Symbol" pitchFamily="18" charset="2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4000" b="0" i="1" smtClean="0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  <a:cs typeface="FrankRuehl" pitchFamily="2" charset="-79"/>
                                          <a:sym typeface="Symbol" pitchFamily="18" charset="2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4000" smtClean="0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  <a:cs typeface="FrankRuehl" pitchFamily="2" charset="-79"/>
                                          <a:sym typeface="Symbol" pitchFamily="18" charset="2"/>
                                        </a:rPr>
                                        <m:t>𝚪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4000" b="0" smtClean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cs typeface="FrankRuehl" pitchFamily="2" charset="-79"/>
                                      <a:sym typeface="Symbol" pitchFamily="18" charset="2"/>
                                    </a:rPr>
                                    <m:t>i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sz="4000" b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FrankRuehl" pitchFamily="2" charset="-79"/>
                              <a:sym typeface="Symbol" pitchFamily="18" charset="2"/>
                            </a:rPr>
                            <m:t>i</m:t>
                          </m:r>
                          <m:r>
                            <a:rPr lang="en-US" sz="4000" b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FrankRuehl" pitchFamily="2" charset="-79"/>
                              <a:sym typeface="Symbol" pitchFamily="18" charset="2"/>
                            </a:rPr>
                            <m:t>=</m:t>
                          </m:r>
                          <m:r>
                            <a:rPr lang="en-US" sz="4000" b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FrankRuehl" pitchFamily="2" charset="-79"/>
                              <a:sym typeface="Symbol" pitchFamily="18" charset="2"/>
                            </a:rPr>
                            <m:t>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4000" b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cs typeface="FrankRuehl" pitchFamily="2" charset="-79"/>
                              <a:sym typeface="Symbol" pitchFamily="18" charset="2"/>
                            </a:rPr>
                            <m:t>K</m:t>
                          </m:r>
                        </m:sup>
                      </m:sSubSup>
                    </m:oMath>
                  </m:oMathPara>
                </a14:m>
                <a:endParaRPr lang="en-US" sz="4000" b="0" dirty="0">
                  <a:solidFill>
                    <a:prstClr val="white"/>
                  </a:solidFill>
                  <a:latin typeface="Monotype Corsiva" pitchFamily="66" charset="0"/>
                  <a:cs typeface="FrankRuehl" pitchFamily="2" charset="-79"/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38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89503" y="2439690"/>
                <a:ext cx="1797029" cy="99860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AutoShape 124"/>
          <p:cNvSpPr>
            <a:spLocks noChangeArrowheads="1"/>
          </p:cNvSpPr>
          <p:nvPr/>
        </p:nvSpPr>
        <p:spPr bwMode="auto">
          <a:xfrm>
            <a:off x="6844488" y="2822248"/>
            <a:ext cx="540000" cy="633413"/>
          </a:xfrm>
          <a:prstGeom prst="rightArrow">
            <a:avLst>
              <a:gd name="adj1" fmla="val 53944"/>
              <a:gd name="adj2" fmla="val 49124"/>
            </a:avLst>
          </a:prstGeom>
          <a:solidFill>
            <a:srgbClr val="DDDDDD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wrap="none" anchor="ctr">
            <a:flatTx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55360" y="2590937"/>
                <a:ext cx="2190166" cy="2324547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𝐗</m:t>
                      </m:r>
                      <m:r>
                        <a:rPr lang="en-US" b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𝐃</m:t>
                          </m:r>
                        </m:e>
                        <m:sub>
                          <m:r>
                            <a:rPr lang="en-US" b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𝚪</m:t>
                          </m:r>
                        </m:e>
                        <m:sub>
                          <m:r>
                            <a:rPr lang="en-US" b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b="0" dirty="0" smtClean="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𝚪</m:t>
                          </m:r>
                        </m:e>
                        <m:sub>
                          <m:r>
                            <a:rPr lang="en-US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𝐃</m:t>
                          </m:r>
                        </m:e>
                        <m:sub>
                          <m:r>
                            <a:rPr lang="en-US" b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𝚪</m:t>
                          </m:r>
                        </m:e>
                        <m:sub>
                          <m:r>
                            <a:rPr lang="en-US" b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b="0" dirty="0" smtClean="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US" b="0" dirty="0" smtClean="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𝚪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  <m:r>
                            <a:rPr lang="en-US" b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</m:sub>
                      </m:sSub>
                      <m:sSub>
                        <m:sSubPr>
                          <m:ctrlPr>
                            <a:rPr lang="en-US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𝚪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K</m:t>
                          </m:r>
                        </m:sub>
                      </m:sSub>
                    </m:oMath>
                  </m:oMathPara>
                </a14:m>
                <a:endParaRPr lang="en-US" b="0" dirty="0" smtClean="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b="0" dirty="0" smtClean="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𝚪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  <a:t>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𝐋</m:t>
                        </m:r>
                      </m:e>
                      <m:sub>
                        <m:r>
                          <a:rPr lang="en-US" b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b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prstClr val="white"/>
                    </a:solidFill>
                    <a:latin typeface="Calibri" panose="020F0502020204030204"/>
                  </a:rPr>
                  <a:t> </a:t>
                </a:r>
                <a: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  <a:t>sparse</a:t>
                </a:r>
                <a:endParaRPr lang="he-IL" b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60" y="2590937"/>
                <a:ext cx="2190166" cy="2324547"/>
              </a:xfrm>
              <a:prstGeom prst="rect">
                <a:avLst/>
              </a:prstGeom>
              <a:blipFill rotWithShape="1">
                <a:blip r:embed="rId5"/>
                <a:stretch>
                  <a:fillRect r="-4457" b="-4724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AutoShape 124"/>
          <p:cNvSpPr>
            <a:spLocks noChangeArrowheads="1"/>
          </p:cNvSpPr>
          <p:nvPr/>
        </p:nvSpPr>
        <p:spPr bwMode="auto">
          <a:xfrm rot="5400000">
            <a:off x="3257731" y="2128722"/>
            <a:ext cx="540000" cy="633413"/>
          </a:xfrm>
          <a:prstGeom prst="rightArrow">
            <a:avLst>
              <a:gd name="adj1" fmla="val 53944"/>
              <a:gd name="adj2" fmla="val 49124"/>
            </a:avLst>
          </a:prstGeom>
          <a:solidFill>
            <a:srgbClr val="DDDDDD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 wrap="none" anchor="ctr">
            <a:flatTx/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4619533" y="2614790"/>
                <a:ext cx="2160000" cy="193136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𝐃𝐂</m:t>
                          </m:r>
                          <m:sSubSup>
                            <m:sSubSupPr>
                              <m:ctrlPr>
                                <a:rPr lang="en-US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sub>
                            <m:sup>
                              <m:r>
                                <a:rPr lang="en-US" b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ℰ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he-IL" b="0" dirty="0" smtClean="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he-IL" sz="1000" b="0" dirty="0">
                    <a:solidFill>
                      <a:prstClr val="white"/>
                    </a:solidFill>
                    <a:latin typeface="Calibri" panose="020F0502020204030204"/>
                  </a:rPr>
                  <a:t> </a:t>
                </a:r>
                <a:endParaRPr lang="he-IL" sz="1000" b="0" dirty="0" smtClean="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  <a:t>Layered THR</a:t>
                </a:r>
                <a:endParaRPr lang="en-US" sz="1000" b="0" dirty="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  <a:t>(Forward Pass)</a:t>
                </a:r>
              </a:p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000" b="0" dirty="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0" dirty="0" smtClean="0">
                    <a:solidFill>
                      <a:schemeClr val="bg1">
                        <a:lumMod val="50000"/>
                        <a:lumOff val="50000"/>
                      </a:schemeClr>
                    </a:solidFill>
                    <a:latin typeface="Calibri" panose="020F0502020204030204"/>
                  </a:rPr>
                  <a:t>Maybe other?</a:t>
                </a: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9533" y="2614790"/>
                <a:ext cx="2160000" cy="1931363"/>
              </a:xfrm>
              <a:prstGeom prst="rect">
                <a:avLst/>
              </a:prstGeom>
              <a:blipFill>
                <a:blip r:embed="rId6"/>
                <a:stretch>
                  <a:fillRect l="-565" r="-1130" b="-6309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/>
          <a:srcRect r="66041"/>
          <a:stretch/>
        </p:blipFill>
        <p:spPr>
          <a:xfrm>
            <a:off x="2818847" y="1178726"/>
            <a:ext cx="1708569" cy="9344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 Box 5"/>
              <p:cNvSpPr txBox="1">
                <a:spLocks noChangeArrowheads="1"/>
              </p:cNvSpPr>
              <p:nvPr/>
            </p:nvSpPr>
            <p:spPr bwMode="auto">
              <a:xfrm>
                <a:off x="2484896" y="3407143"/>
                <a:ext cx="638784" cy="7694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r" rtl="1" fontAlgn="auto">
                  <a:spcBef>
                    <a:spcPct val="5000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cs typeface="FrankRuehl" pitchFamily="2" charset="-79"/>
                          <a:sym typeface="Symbol" pitchFamily="18" charset="2"/>
                        </a:rPr>
                        <m:t>𝐗</m:t>
                      </m:r>
                    </m:oMath>
                  </m:oMathPara>
                </a14:m>
                <a:endParaRPr lang="en-US" sz="4400" dirty="0">
                  <a:solidFill>
                    <a:prstClr val="white"/>
                  </a:solidFill>
                  <a:latin typeface="Monotype Corsiva" pitchFamily="66" charset="0"/>
                  <a:cs typeface="FrankRuehl" pitchFamily="2" charset="-79"/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40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4896" y="3407143"/>
                <a:ext cx="638784" cy="769441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Plus 52"/>
          <p:cNvSpPr/>
          <p:nvPr/>
        </p:nvSpPr>
        <p:spPr>
          <a:xfrm>
            <a:off x="3100095" y="2663435"/>
            <a:ext cx="864610" cy="864610"/>
          </a:xfrm>
          <a:prstGeom prst="mathPlus">
            <a:avLst/>
          </a:prstGeom>
          <a:solidFill>
            <a:srgbClr val="A7A7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8115" y="5050082"/>
            <a:ext cx="707439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/>
                </a:solidFill>
                <a:latin typeface="Calibri" panose="020F0502020204030204"/>
              </a:rPr>
              <a:t>Armed with this view of a generative source model, we may ask new and daring questions</a:t>
            </a:r>
            <a:endParaRPr lang="he-IL" b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7113588" y="6238875"/>
            <a:ext cx="1905000" cy="457200"/>
          </a:xfrm>
          <a:noFill/>
        </p:spPr>
        <p:txBody>
          <a:bodyPr anchor="t" anchorCtr="0"/>
          <a:lstStyle/>
          <a:p>
            <a:pPr algn="r"/>
            <a:r>
              <a:rPr lang="he-IL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52</a:t>
            </a:r>
            <a:endParaRPr lang="en-US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95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41" grpId="0" animBg="1"/>
      <p:bldP spid="5" grpId="0" animBg="1"/>
      <p:bldP spid="6" grpId="0"/>
      <p:bldP spid="7" grpId="0" animBg="1"/>
      <p:bldP spid="8" grpId="0" animBg="1"/>
      <p:bldP spid="9" grpId="0" animBg="1"/>
      <p:bldP spid="9" grpId="1" animBg="1"/>
      <p:bldP spid="9" grpId="2" animBg="1"/>
      <p:bldP spid="37" grpId="0" animBg="1"/>
      <p:bldP spid="10" grpId="0" animBg="1"/>
      <p:bldP spid="11" grpId="0"/>
      <p:bldP spid="38" grpId="0"/>
      <p:bldP spid="39" grpId="0" animBg="1"/>
      <p:bldP spid="42" grpId="0"/>
      <p:bldP spid="46" grpId="0" animBg="1"/>
      <p:bldP spid="46" grpId="1" animBg="1"/>
      <p:bldP spid="40" grpId="0"/>
      <p:bldP spid="53" grpId="0" animBg="1"/>
      <p:bldP spid="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45803" y="4853259"/>
            <a:ext cx="7885820" cy="963987"/>
          </a:xfrm>
          <a:prstGeom prst="roundRect">
            <a:avLst/>
          </a:prstGeom>
          <a:solidFill>
            <a:schemeClr val="bg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42265" y="3115339"/>
            <a:ext cx="7885820" cy="1169581"/>
          </a:xfrm>
          <a:prstGeom prst="roundRect">
            <a:avLst/>
          </a:prstGeom>
          <a:solidFill>
            <a:schemeClr val="bg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Theoretical Path: Possible Questions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01566" y="1591339"/>
                <a:ext cx="8676623" cy="4182140"/>
              </a:xfrm>
            </p:spPr>
            <p:txBody>
              <a:bodyPr>
                <a:noAutofit/>
              </a:bodyPr>
              <a:lstStyle/>
              <a:p>
                <a:pPr algn="l" rtl="0">
                  <a:buFont typeface="Courier New" panose="02070309020205020404" pitchFamily="49" charset="0"/>
                  <a:buChar char="o"/>
                </a:pPr>
                <a:r>
                  <a:rPr lang="en-US" sz="2400" dirty="0" smtClean="0"/>
                  <a:t>Having established the importance of the ML-CSC model and its associated pursuit, the DCP problem, we now turn to its analysis</a:t>
                </a:r>
              </a:p>
              <a:p>
                <a:pPr algn="l" rtl="0">
                  <a:buFont typeface="Courier New" panose="02070309020205020404" pitchFamily="49" charset="0"/>
                  <a:buChar char="o"/>
                </a:pPr>
                <a:endParaRPr lang="en-US" sz="800" dirty="0" smtClean="0"/>
              </a:p>
              <a:p>
                <a:pPr algn="l" rtl="0">
                  <a:buFont typeface="Courier New" panose="02070309020205020404" pitchFamily="49" charset="0"/>
                  <a:buChar char="o"/>
                </a:pPr>
                <a:r>
                  <a:rPr lang="en-US" sz="2400" dirty="0" smtClean="0"/>
                  <a:t>The main </a:t>
                </a:r>
                <a:r>
                  <a:rPr lang="en-US" sz="2400" dirty="0"/>
                  <a:t>questions we aim to </a:t>
                </a:r>
                <a:r>
                  <a:rPr lang="en-US" sz="2400" dirty="0" smtClean="0"/>
                  <a:t>address:</a:t>
                </a:r>
              </a:p>
              <a:p>
                <a:pPr marL="446088" lvl="1" indent="0" algn="l" rtl="0">
                  <a:buNone/>
                </a:pPr>
                <a:endParaRPr lang="en-US" sz="1000" dirty="0"/>
              </a:p>
              <a:p>
                <a:pPr marL="808038" lvl="1" indent="-361950" algn="l" rtl="0">
                  <a:buFont typeface="+mj-lt"/>
                  <a:buAutoNum type="romanUcPeriod"/>
                </a:pPr>
                <a:r>
                  <a:rPr lang="en-US" sz="2000" dirty="0"/>
                  <a:t>Stability of the </a:t>
                </a:r>
                <a:r>
                  <a:rPr lang="en-US" sz="2000" dirty="0" smtClean="0"/>
                  <a:t>solution obtained via the </a:t>
                </a:r>
                <a:r>
                  <a:rPr lang="en-US" sz="2000" dirty="0" smtClean="0">
                    <a:solidFill>
                      <a:srgbClr val="FFC000"/>
                    </a:solidFill>
                  </a:rPr>
                  <a:t>hard layered THR </a:t>
                </a:r>
                <a:r>
                  <a:rPr lang="en-US" sz="2000" dirty="0" smtClean="0"/>
                  <a:t/>
                </a:r>
                <a:br>
                  <a:rPr lang="en-US" sz="2000" dirty="0" smtClean="0"/>
                </a:br>
                <a:r>
                  <a:rPr lang="en-US" sz="2000" dirty="0" smtClean="0"/>
                  <a:t>algorithm </a:t>
                </a:r>
                <a:r>
                  <a:rPr lang="en-US" sz="2000" dirty="0"/>
                  <a:t>(forward pass) </a:t>
                </a:r>
                <a:r>
                  <a:rPr lang="en-US" sz="2000" dirty="0" smtClean="0"/>
                  <a:t>?</a:t>
                </a:r>
              </a:p>
              <a:p>
                <a:pPr marL="808038" lvl="1" indent="-361950" algn="l" rtl="0">
                  <a:buFont typeface="+mj-lt"/>
                  <a:buAutoNum type="romanUcPeriod"/>
                </a:pPr>
                <a:r>
                  <a:rPr lang="en-US" sz="2000" dirty="0" smtClean="0"/>
                  <a:t>Limitations of this (very simple) algorithm and </a:t>
                </a:r>
                <a:r>
                  <a:rPr lang="en-US" sz="2000" dirty="0" smtClean="0">
                    <a:solidFill>
                      <a:srgbClr val="FFC000"/>
                    </a:solidFill>
                  </a:rPr>
                  <a:t>alternative pursuit?</a:t>
                </a:r>
              </a:p>
              <a:p>
                <a:pPr marL="808038" lvl="1" indent="-361950" algn="l" rtl="0">
                  <a:buFont typeface="+mj-lt"/>
                  <a:buAutoNum type="romanUcPeriod"/>
                </a:pPr>
                <a:endParaRPr lang="en-US" sz="1000" dirty="0" smtClean="0"/>
              </a:p>
              <a:p>
                <a:pPr marL="808038" lvl="1" indent="-361950" algn="l" rtl="0">
                  <a:buFont typeface="+mj-lt"/>
                  <a:buAutoNum type="romanUcPeriod"/>
                </a:pPr>
                <a:endParaRPr lang="en-US" sz="1000" dirty="0"/>
              </a:p>
              <a:p>
                <a:pPr marL="808038" lvl="1" indent="-361950" algn="l" rtl="0">
                  <a:buFont typeface="+mj-lt"/>
                  <a:buAutoNum type="romanUcPeriod"/>
                </a:pPr>
                <a:endParaRPr lang="en-US" sz="1000" dirty="0" smtClean="0"/>
              </a:p>
              <a:p>
                <a:pPr marL="808038" lvl="1" indent="-361950" algn="l" rtl="0">
                  <a:buFont typeface="+mj-lt"/>
                  <a:buAutoNum type="romanUcPeriod"/>
                </a:pPr>
                <a:endParaRPr lang="en-US" sz="1000" dirty="0" smtClean="0"/>
              </a:p>
              <a:p>
                <a:pPr marL="808038" lvl="1" indent="-361950" algn="l" rtl="0">
                  <a:buFont typeface="+mj-lt"/>
                  <a:buAutoNum type="romanUcPeriod"/>
                </a:pPr>
                <a:r>
                  <a:rPr lang="en-US" sz="2000" dirty="0" smtClean="0"/>
                  <a:t>Algorithms for training the dictionaries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1">
                                    <a:latin typeface="Cambria Math" panose="02040503050406030204" pitchFamily="18" charset="0"/>
                                  </a:rPr>
                                  <m:t>𝐃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000"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i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000">
                            <a:latin typeface="Cambria Math" panose="02040503050406030204" pitchFamily="18" charset="0"/>
                          </a:rPr>
                          <m:t>K</m:t>
                        </m:r>
                      </m:sup>
                    </m:sSubSup>
                  </m:oMath>
                </a14:m>
                <a:r>
                  <a:rPr lang="en-US" sz="2000" dirty="0"/>
                  <a:t> </a:t>
                </a:r>
                <a:r>
                  <a:rPr lang="en-US" sz="2000" dirty="0" smtClean="0"/>
                  <a:t>vs. CNN ?</a:t>
                </a:r>
              </a:p>
              <a:p>
                <a:pPr marL="808038" lvl="1" indent="-361950" algn="l" rtl="0">
                  <a:buFont typeface="+mj-lt"/>
                  <a:buAutoNum type="romanUcPeriod"/>
                </a:pPr>
                <a:r>
                  <a:rPr lang="en-US" sz="2000" dirty="0" smtClean="0"/>
                  <a:t>New insights on how to operate on signals via CNN 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1566" y="1591339"/>
                <a:ext cx="8676623" cy="4182140"/>
              </a:xfrm>
              <a:blipFill rotWithShape="1">
                <a:blip r:embed="rId2"/>
                <a:stretch>
                  <a:fillRect l="-914" t="-2041" b="-43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7113588" y="6238875"/>
            <a:ext cx="1905000" cy="457200"/>
          </a:xfrm>
          <a:noFill/>
        </p:spPr>
        <p:txBody>
          <a:bodyPr anchor="t" anchorCtr="0"/>
          <a:lstStyle/>
          <a:p>
            <a:pPr algn="r"/>
            <a:r>
              <a:rPr lang="he-IL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53</a:t>
            </a:r>
            <a:endParaRPr lang="en-US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58073" y="4364048"/>
            <a:ext cx="64088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dirty="0" smtClean="0">
                <a:solidFill>
                  <a:srgbClr val="FFC000"/>
                </a:solidFill>
                <a:latin typeface="+mn-lt"/>
              </a:rPr>
              <a:t>… and here are questions </a:t>
            </a:r>
            <a:r>
              <a:rPr lang="en-US" b="0" dirty="0">
                <a:solidFill>
                  <a:srgbClr val="FFC000"/>
                </a:solidFill>
                <a:latin typeface="+mn-lt"/>
              </a:rPr>
              <a:t>we will not touch </a:t>
            </a:r>
            <a:r>
              <a:rPr lang="en-US" b="0" dirty="0" smtClean="0">
                <a:solidFill>
                  <a:srgbClr val="FFC000"/>
                </a:solidFill>
                <a:latin typeface="+mn-lt"/>
              </a:rPr>
              <a:t>today:</a:t>
            </a:r>
            <a:endParaRPr lang="he-IL" b="0" dirty="0">
              <a:solidFill>
                <a:srgbClr val="FFC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197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Success of the Layered-THR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922063" y="1165463"/>
                <a:ext cx="7977388" cy="3161988"/>
              </a:xfrm>
              <a:prstGeom prst="roundRect">
                <a:avLst>
                  <a:gd name="adj" fmla="val 9077"/>
                </a:avLst>
              </a:prstGeom>
              <a:solidFill>
                <a:srgbClr val="000066"/>
              </a:solidFill>
              <a:ln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 fontAlgn="auto"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dirty="0" smtClean="0">
                    <a:solidFill>
                      <a:prstClr val="white"/>
                    </a:solidFill>
                  </a:rPr>
                  <a:t>Theorem:</a:t>
                </a:r>
                <a:r>
                  <a:rPr lang="en-US" b="0" dirty="0">
                    <a:solidFill>
                      <a:prstClr val="white"/>
                    </a:solidFill>
                  </a:rPr>
                  <a:t> </a:t>
                </a:r>
                <a:r>
                  <a:rPr lang="en-US" b="0" dirty="0" smtClean="0">
                    <a:solidFill>
                      <a:prstClr val="white"/>
                    </a:solidFill>
                  </a:rPr>
                  <a:t>If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𝚪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b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b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b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sup>
                    </m:sSubSup>
                    <m:r>
                      <a:rPr lang="en-US" b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b="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b="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b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b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μ</m:t>
                            </m:r>
                            <m:d>
                              <m:dPr>
                                <m:ctrlPr>
                                  <a:rPr lang="en-US" b="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𝐃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</m:sSub>
                              </m:e>
                            </m:d>
                          </m:den>
                        </m:f>
                        <m:r>
                          <a:rPr lang="en-US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⋅</m:t>
                        </m:r>
                        <m:f>
                          <m:fPr>
                            <m:ctrlPr>
                              <a:rPr lang="en-US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𝚪</m:t>
                                    </m:r>
                                  </m:e>
                                  <m:sub>
                                    <m:r>
                                      <a:rPr lang="en-US" b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min</m:t>
                                    </m:r>
                                  </m:sup>
                                </m:sSubSup>
                              </m:e>
                            </m:d>
                          </m:num>
                          <m:den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𝚪</m:t>
                                    </m:r>
                                  </m:e>
                                  <m:sub>
                                    <m:r>
                                      <a:rPr lang="en-US" b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max</m:t>
                                    </m:r>
                                  </m:sup>
                                </m:sSubSup>
                              </m:e>
                            </m:d>
                          </m:den>
                        </m:f>
                      </m:e>
                    </m:d>
                    <m:r>
                      <a:rPr lang="en-US" b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b="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b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μ</m:t>
                        </m:r>
                        <m:d>
                          <m:dPr>
                            <m:ctrlPr>
                              <a:rPr lang="en-US" b="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𝐃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</m:sub>
                            </m:sSub>
                          </m:e>
                        </m:d>
                      </m:den>
                    </m:f>
                    <m:r>
                      <a:rPr lang="en-US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 b="0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ε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L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b="0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i</m:t>
                            </m:r>
                            <m:r>
                              <a:rPr lang="en-US" b="0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𝚪</m:t>
                                </m:r>
                              </m:e>
                              <m:sub>
                                <m:r>
                                  <a:rPr lang="en-US" b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b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sup>
                            </m:sSubSup>
                          </m:e>
                        </m:d>
                      </m:den>
                    </m:f>
                  </m:oMath>
                </a14:m>
                <a:endParaRPr lang="en-US" b="0" dirty="0" smtClean="0">
                  <a:solidFill>
                    <a:prstClr val="white"/>
                  </a:solidFill>
                </a:endParaRPr>
              </a:p>
              <a:p>
                <a:pPr algn="l" fontAlgn="auto"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b="0" dirty="0" smtClean="0">
                    <a:solidFill>
                      <a:schemeClr val="tx1">
                        <a:lumMod val="50000"/>
                      </a:schemeClr>
                    </a:solidFill>
                  </a:rPr>
                  <a:t>then the </a:t>
                </a:r>
                <a:r>
                  <a:rPr lang="en-US" dirty="0">
                    <a:solidFill>
                      <a:srgbClr val="FFC000"/>
                    </a:solidFill>
                  </a:rPr>
                  <a:t>L</a:t>
                </a:r>
                <a:r>
                  <a:rPr lang="en-US" dirty="0" smtClean="0">
                    <a:solidFill>
                      <a:srgbClr val="FFC000"/>
                    </a:solidFill>
                  </a:rPr>
                  <a:t>ayered Hard THR</a:t>
                </a:r>
                <a:r>
                  <a:rPr lang="en-US" b="0" dirty="0" smtClean="0">
                    <a:solidFill>
                      <a:schemeClr val="tx1">
                        <a:lumMod val="50000"/>
                      </a:schemeClr>
                    </a:solidFill>
                  </a:rPr>
                  <a:t> (with the proper thresholds)     </a:t>
                </a:r>
                <a:r>
                  <a:rPr lang="en-US" dirty="0" smtClean="0">
                    <a:solidFill>
                      <a:srgbClr val="FFC000"/>
                    </a:solidFill>
                  </a:rPr>
                  <a:t>finds </a:t>
                </a:r>
                <a:r>
                  <a:rPr lang="en-US" dirty="0">
                    <a:solidFill>
                      <a:srgbClr val="FFC000"/>
                    </a:solidFill>
                  </a:rPr>
                  <a:t>the correct </a:t>
                </a:r>
                <a:r>
                  <a:rPr lang="en-US" dirty="0" smtClean="0">
                    <a:solidFill>
                      <a:srgbClr val="FFC000"/>
                    </a:solidFill>
                  </a:rPr>
                  <a:t>supports  </a:t>
                </a:r>
                <a:r>
                  <a:rPr lang="en-US" b="0" dirty="0" smtClean="0">
                    <a:solidFill>
                      <a:schemeClr val="tx1">
                        <a:lumMod val="50000"/>
                      </a:schemeClr>
                    </a:solidFill>
                  </a:rPr>
                  <a:t>and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𝚪</m:t>
                                </m:r>
                              </m:e>
                              <m:sub>
                                <m:r>
                                  <a:rPr lang="en-US" b="0" smtClean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b="0" smtClean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LT</m:t>
                                </m:r>
                              </m:sup>
                            </m:sSubSup>
                            <m:r>
                              <a:rPr lang="en-US" b="0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𝚪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b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b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sup>
                    </m:sSubSup>
                    <m:r>
                      <a:rPr lang="en-US" b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Sup>
                      <m:sSubSupPr>
                        <m:ctrlPr>
                          <a:rPr lang="en-US" b="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b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</m:t>
                        </m:r>
                      </m:sup>
                    </m:sSubSup>
                  </m:oMath>
                </a14:m>
                <a:r>
                  <a:rPr lang="en-US" b="0" dirty="0" smtClean="0">
                    <a:solidFill>
                      <a:schemeClr val="tx1">
                        <a:lumMod val="50000"/>
                      </a:schemeClr>
                    </a:solidFill>
                  </a:rPr>
                  <a:t>,  where we have defined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</m:t>
                        </m:r>
                      </m:sub>
                      <m:sup>
                        <m:r>
                          <a:rPr lang="en-US" b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b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𝐄</m:t>
                            </m:r>
                          </m:e>
                        </m:d>
                      </m:e>
                      <m:sub>
                        <m:r>
                          <a:rPr lang="en-US" b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b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b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</m:t>
                        </m:r>
                      </m:sup>
                    </m:sSubSup>
                  </m:oMath>
                </a14:m>
                <a:r>
                  <a:rPr lang="en-US" b="0" dirty="0" smtClean="0">
                    <a:solidFill>
                      <a:schemeClr val="tx1">
                        <a:lumMod val="50000"/>
                      </a:schemeClr>
                    </a:solidFill>
                  </a:rPr>
                  <a:t> and</a:t>
                </a:r>
              </a:p>
              <a:p>
                <a:pPr algn="l" fontAlgn="auto"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b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ε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b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i</m:t>
                          </m:r>
                        </m:sup>
                      </m:sSubSup>
                      <m:r>
                        <a:rPr lang="en-US" b="0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b="0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begChr m:val="‖"/>
                                  <m:endChr m:val="‖"/>
                                  <m:ctrlPr>
                                    <a:rPr lang="en-US" b="0" i="1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chemeClr val="tx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>
                                          <a:solidFill>
                                            <a:schemeClr val="tx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𝚪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b="0">
                                          <a:solidFill>
                                            <a:schemeClr val="tx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b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b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b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sup>
                          </m:sSubSup>
                        </m:e>
                      </m:rad>
                      <m:r>
                        <a:rPr lang="en-US" b="0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b="0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l-GR" b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ε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b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r>
                                <a:rPr lang="en-US" b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  <m:r>
                            <a:rPr lang="en-US" b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n-US" b="0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μ</m:t>
                          </m:r>
                          <m:d>
                            <m:dPr>
                              <m:ctrlPr>
                                <a:rPr lang="en-US" b="0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</m:sSub>
                            </m:e>
                          </m:d>
                          <m:d>
                            <m:dPr>
                              <m:ctrlPr>
                                <a:rPr lang="en-US" b="0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b="0" i="1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b="0" i="1">
                                          <a:solidFill>
                                            <a:schemeClr val="tx1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tx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>
                                              <a:solidFill>
                                                <a:schemeClr val="tx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𝚪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b="0">
                                              <a:solidFill>
                                                <a:schemeClr val="tx1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i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b>
                                  <m:r>
                                    <a:rPr lang="en-US" b="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en-US" b="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∞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sup>
                              </m:sSubSup>
                              <m:r>
                                <a:rPr lang="en-US" b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solidFill>
                                    <a:schemeClr val="tx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𝚪</m:t>
                                  </m:r>
                                </m:e>
                                <m:sub>
                                  <m:r>
                                    <a:rPr lang="en-US" b="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schemeClr val="tx1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en-US" b="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63" y="1165463"/>
                <a:ext cx="7977388" cy="3161988"/>
              </a:xfrm>
              <a:prstGeom prst="roundRect">
                <a:avLst>
                  <a:gd name="adj" fmla="val 9077"/>
                </a:avLst>
              </a:prstGeom>
              <a:blipFill rotWithShape="1">
                <a:blip r:embed="rId2"/>
                <a:stretch>
                  <a:fillRect l="-76"/>
                </a:stretch>
              </a:blipFill>
              <a:ln>
                <a:noFill/>
                <a:miter lim="800000"/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256505" y="4775988"/>
            <a:ext cx="5952909" cy="1200329"/>
          </a:xfrm>
          <a:prstGeom prst="rect">
            <a:avLst/>
          </a:prstGeom>
          <a:solidFill>
            <a:srgbClr val="595959"/>
          </a:solidFill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/>
                </a:solidFill>
                <a:latin typeface="Calibri" panose="020F0502020204030204"/>
              </a:rPr>
              <a:t>The stability of the forward pass is guaranteed if the underlying representations are </a:t>
            </a:r>
            <a:r>
              <a:rPr lang="en-US" dirty="0" smtClean="0">
                <a:solidFill>
                  <a:srgbClr val="00B0F0"/>
                </a:solidFill>
                <a:latin typeface="Calibri" panose="020F0502020204030204"/>
              </a:rPr>
              <a:t>locally</a:t>
            </a:r>
            <a:r>
              <a:rPr lang="en-US" b="0" dirty="0" smtClean="0">
                <a:solidFill>
                  <a:prstClr val="white"/>
                </a:solidFill>
                <a:latin typeface="Calibri" panose="020F0502020204030204"/>
              </a:rPr>
              <a:t> sparse and the noise is </a:t>
            </a:r>
            <a:r>
              <a:rPr lang="en-US" dirty="0" smtClean="0">
                <a:solidFill>
                  <a:srgbClr val="00B0F0"/>
                </a:solidFill>
                <a:latin typeface="Calibri" panose="020F0502020204030204"/>
              </a:rPr>
              <a:t>locally</a:t>
            </a:r>
            <a:r>
              <a:rPr lang="en-US" b="0" dirty="0" smtClean="0">
                <a:solidFill>
                  <a:prstClr val="white"/>
                </a:solidFill>
                <a:latin typeface="Calibri" panose="020F0502020204030204"/>
              </a:rPr>
              <a:t> bounded</a:t>
            </a:r>
            <a:endParaRPr lang="he-IL" b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Freeform 28"/>
          <p:cNvSpPr>
            <a:spLocks/>
          </p:cNvSpPr>
          <p:nvPr/>
        </p:nvSpPr>
        <p:spPr bwMode="auto">
          <a:xfrm flipH="1">
            <a:off x="0" y="1961855"/>
            <a:ext cx="922062" cy="768548"/>
          </a:xfrm>
          <a:custGeom>
            <a:avLst/>
            <a:gdLst>
              <a:gd name="T0" fmla="*/ 2147483647 w 567"/>
              <a:gd name="T1" fmla="*/ 2147483647 h 446"/>
              <a:gd name="T2" fmla="*/ 2147483647 w 567"/>
              <a:gd name="T3" fmla="*/ 2147483647 h 446"/>
              <a:gd name="T4" fmla="*/ 2147483647 w 567"/>
              <a:gd name="T5" fmla="*/ 0 h 446"/>
              <a:gd name="T6" fmla="*/ 2147483647 w 567"/>
              <a:gd name="T7" fmla="*/ 2147483647 h 446"/>
              <a:gd name="T8" fmla="*/ 2147483647 w 567"/>
              <a:gd name="T9" fmla="*/ 2147483647 h 446"/>
              <a:gd name="T10" fmla="*/ 2147483647 w 567"/>
              <a:gd name="T11" fmla="*/ 2147483647 h 446"/>
              <a:gd name="T12" fmla="*/ 2147483647 w 567"/>
              <a:gd name="T13" fmla="*/ 2147483647 h 446"/>
              <a:gd name="T14" fmla="*/ 2147483647 w 567"/>
              <a:gd name="T15" fmla="*/ 2147483647 h 446"/>
              <a:gd name="T16" fmla="*/ 2147483647 w 567"/>
              <a:gd name="T17" fmla="*/ 2147483647 h 4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7"/>
              <a:gd name="T28" fmla="*/ 0 h 446"/>
              <a:gd name="T29" fmla="*/ 567 w 567"/>
              <a:gd name="T30" fmla="*/ 446 h 4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7" h="446">
                <a:moveTo>
                  <a:pt x="532" y="30"/>
                </a:moveTo>
                <a:cubicBezTo>
                  <a:pt x="497" y="25"/>
                  <a:pt x="300" y="175"/>
                  <a:pt x="261" y="170"/>
                </a:cubicBezTo>
                <a:cubicBezTo>
                  <a:pt x="222" y="165"/>
                  <a:pt x="338" y="0"/>
                  <a:pt x="296" y="0"/>
                </a:cubicBezTo>
                <a:cubicBezTo>
                  <a:pt x="254" y="0"/>
                  <a:pt x="0" y="98"/>
                  <a:pt x="11" y="170"/>
                </a:cubicBezTo>
                <a:cubicBezTo>
                  <a:pt x="22" y="242"/>
                  <a:pt x="318" y="416"/>
                  <a:pt x="361" y="431"/>
                </a:cubicBezTo>
                <a:cubicBezTo>
                  <a:pt x="404" y="446"/>
                  <a:pt x="244" y="276"/>
                  <a:pt x="271" y="260"/>
                </a:cubicBezTo>
                <a:cubicBezTo>
                  <a:pt x="298" y="244"/>
                  <a:pt x="494" y="346"/>
                  <a:pt x="527" y="336"/>
                </a:cubicBezTo>
                <a:cubicBezTo>
                  <a:pt x="560" y="326"/>
                  <a:pt x="467" y="253"/>
                  <a:pt x="471" y="200"/>
                </a:cubicBezTo>
                <a:cubicBezTo>
                  <a:pt x="475" y="147"/>
                  <a:pt x="567" y="35"/>
                  <a:pt x="532" y="30"/>
                </a:cubicBezTo>
                <a:close/>
              </a:path>
            </a:pathLst>
          </a:custGeom>
          <a:solidFill>
            <a:srgbClr val="FFC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b="0" kern="0" smtClean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11005" y="4714432"/>
            <a:ext cx="2676182" cy="132343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2000" b="0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Problems: </a:t>
            </a:r>
          </a:p>
          <a:p>
            <a:pPr marL="265113" indent="-265113" algn="l">
              <a:buAutoNum type="arabicPeriod"/>
            </a:pPr>
            <a:r>
              <a:rPr lang="en-US" sz="2000" b="0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Contrast</a:t>
            </a:r>
          </a:p>
          <a:p>
            <a:pPr marL="265113" indent="-265113" algn="l">
              <a:buAutoNum type="arabicPeriod"/>
            </a:pPr>
            <a:r>
              <a:rPr lang="en-US" sz="2000" b="0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Error growth</a:t>
            </a:r>
          </a:p>
          <a:p>
            <a:pPr marL="265113" indent="-265113" algn="l">
              <a:buAutoNum type="arabicPeriod"/>
            </a:pPr>
            <a:r>
              <a:rPr lang="en-US" sz="2000" b="0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Error even if no noise</a:t>
            </a:r>
            <a:endParaRPr lang="he-IL" sz="2000" b="0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7113588" y="6238875"/>
            <a:ext cx="1905000" cy="457200"/>
          </a:xfrm>
          <a:noFill/>
        </p:spPr>
        <p:txBody>
          <a:bodyPr anchor="t" anchorCtr="0"/>
          <a:lstStyle/>
          <a:p>
            <a:pPr algn="r"/>
            <a:r>
              <a:rPr lang="he-IL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54</a:t>
            </a:r>
            <a:endParaRPr lang="en-US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6163702" y="4320887"/>
            <a:ext cx="27357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10000"/>
              </a:spcBef>
            </a:pPr>
            <a:r>
              <a:rPr lang="en-US" sz="1600" b="0" dirty="0" smtClean="0">
                <a:solidFill>
                  <a:srgbClr val="00CCFF"/>
                </a:solidFill>
                <a:latin typeface="Calibri" panose="020F0502020204030204" pitchFamily="34" charset="0"/>
                <a:cs typeface="Tahoma" pitchFamily="34" charset="0"/>
              </a:rPr>
              <a:t>Papyan, Romano &amp; Elad (‘17)</a:t>
            </a:r>
            <a:endParaRPr lang="en-US" sz="1600" b="0" dirty="0">
              <a:solidFill>
                <a:srgbClr val="00CCFF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36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6" grpId="0" animBg="1"/>
      <p:bldP spid="3" grpId="0"/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lowchart: Process 19"/>
          <p:cNvSpPr/>
          <p:nvPr/>
        </p:nvSpPr>
        <p:spPr>
          <a:xfrm>
            <a:off x="-202604" y="4623947"/>
            <a:ext cx="5586343" cy="814303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>
              <a:solidFill>
                <a:prstClr val="white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Layered Basis Pursuit (BP)</a:t>
            </a:r>
            <a:endParaRPr lang="he-IL" dirty="0"/>
          </a:p>
        </p:txBody>
      </p:sp>
      <p:grpSp>
        <p:nvGrpSpPr>
          <p:cNvPr id="31" name="Group 30"/>
          <p:cNvGrpSpPr/>
          <p:nvPr/>
        </p:nvGrpSpPr>
        <p:grpSpPr>
          <a:xfrm>
            <a:off x="501444" y="3029932"/>
            <a:ext cx="5153042" cy="814303"/>
            <a:chOff x="1188561" y="1187933"/>
            <a:chExt cx="5153042" cy="814303"/>
          </a:xfrm>
          <a:noFill/>
        </p:grpSpPr>
        <p:sp>
          <p:nvSpPr>
            <p:cNvPr id="12" name="Flowchart: Process 11"/>
            <p:cNvSpPr/>
            <p:nvPr/>
          </p:nvSpPr>
          <p:spPr>
            <a:xfrm>
              <a:off x="1188561" y="1187933"/>
              <a:ext cx="5153041" cy="814303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1188561" y="1187933"/>
                  <a:ext cx="5153042" cy="810030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square" rtlCol="1">
                  <a:spAutoFit/>
                </a:bodyPr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𝚪</m:t>
                            </m:r>
                          </m:e>
                          <m:sub>
                            <m:r>
                              <a:rPr lang="en-US" b="0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b="0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LBP</m:t>
                            </m:r>
                          </m:sup>
                        </m:sSubSup>
                        <m:r>
                          <a:rPr lang="en-US" b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b="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b="0" i="1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b="0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min</m:t>
                                </m:r>
                              </m:e>
                              <m:lim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𝚪</m:t>
                                    </m:r>
                                  </m:e>
                                  <m:sub>
                                    <m:r>
                                      <a:rPr lang="en-US" b="0" smtClean="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lim>
                            </m:limLow>
                          </m:fName>
                          <m:e>
                            <m:r>
                              <a:rPr lang="en-US" b="0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f>
                              <m:fPr>
                                <m:ctrlPr>
                                  <a:rPr lang="en-US" b="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bSup>
                              <m:sSubSupPr>
                                <m:ctrlPr>
                                  <a:rPr lang="en-US" b="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b="0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𝐘</m:t>
                                    </m:r>
                                    <m:r>
                                      <a:rPr lang="en-US" b="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b="0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𝐃</m:t>
                                        </m:r>
                                      </m:e>
                                      <m:sub>
                                        <m:r>
                                          <a:rPr lang="en-US" b="0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b="0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𝚪</m:t>
                                        </m:r>
                                      </m:e>
                                      <m:sub>
                                        <m:r>
                                          <a:rPr lang="en-US" b="0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en-US" b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b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b="0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b="0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  <m:sub>
                                <m:r>
                                  <a:rPr lang="en-US" b="0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b="0" i="1" smtClean="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mtClean="0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𝚪</m:t>
                                        </m:r>
                                      </m:e>
                                      <m:sub>
                                        <m:r>
                                          <a:rPr lang="en-US" b="0" smtClean="0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en-US" b="0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lang="en-US" b="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8561" y="1187933"/>
                  <a:ext cx="5153042" cy="81003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1" name="Down Arrow 40"/>
          <p:cNvSpPr/>
          <p:nvPr/>
        </p:nvSpPr>
        <p:spPr>
          <a:xfrm>
            <a:off x="510333" y="4868340"/>
            <a:ext cx="925033" cy="325516"/>
          </a:xfrm>
          <a:prstGeom prst="downArrow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>
              <a:solidFill>
                <a:prstClr val="white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 rot="5400000">
            <a:off x="771687" y="5503173"/>
            <a:ext cx="384544" cy="91241"/>
            <a:chOff x="7985549" y="3119319"/>
            <a:chExt cx="384544" cy="91241"/>
          </a:xfrm>
        </p:grpSpPr>
        <p:sp>
          <p:nvSpPr>
            <p:cNvPr id="43" name="Oval 42"/>
            <p:cNvSpPr/>
            <p:nvPr/>
          </p:nvSpPr>
          <p:spPr>
            <a:xfrm>
              <a:off x="7985549" y="3119319"/>
              <a:ext cx="79744" cy="91241"/>
            </a:xfrm>
            <a:prstGeom prst="ellipse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white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8137949" y="3119319"/>
              <a:ext cx="79744" cy="91241"/>
            </a:xfrm>
            <a:prstGeom prst="ellipse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white"/>
                </a:solidFill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8290349" y="3119319"/>
              <a:ext cx="79744" cy="91241"/>
            </a:xfrm>
            <a:prstGeom prst="ellipse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white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68534" y="3766133"/>
            <a:ext cx="5586343" cy="1135546"/>
            <a:chOff x="298422" y="1873539"/>
            <a:chExt cx="5586343" cy="1135546"/>
          </a:xfrm>
        </p:grpSpPr>
        <p:sp>
          <p:nvSpPr>
            <p:cNvPr id="39" name="Down Arrow 38"/>
            <p:cNvSpPr/>
            <p:nvPr/>
          </p:nvSpPr>
          <p:spPr>
            <a:xfrm>
              <a:off x="331332" y="1873539"/>
              <a:ext cx="925033" cy="325516"/>
            </a:xfrm>
            <a:prstGeom prst="downArrow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white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298422" y="2199055"/>
                  <a:ext cx="5586343" cy="8100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1">
                  <a:spAutoFit/>
                </a:bodyPr>
                <a:lstStyle/>
                <a:p>
                  <a:pPr algn="r" rtl="1" fontAlgn="auto">
                    <a:spcBef>
                      <a:spcPts val="0"/>
                    </a:spcBef>
                    <a:spcAft>
                      <a:spcPts val="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𝚪</m:t>
                            </m:r>
                          </m:e>
                          <m:sub>
                            <m:r>
                              <a:rPr lang="en-US" b="0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b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LBP</m:t>
                            </m:r>
                          </m:sup>
                        </m:sSubSup>
                        <m:r>
                          <a:rPr lang="en-US" b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b="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b="0" i="1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b="0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min</m:t>
                                </m:r>
                              </m:e>
                              <m:lim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𝚪</m:t>
                                    </m:r>
                                  </m:e>
                                  <m:sub>
                                    <m:r>
                                      <a:rPr lang="en-US" b="0" smtClean="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lim>
                            </m:limLow>
                          </m:fName>
                          <m:e>
                            <m:r>
                              <a:rPr lang="en-US" b="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f>
                              <m:fPr>
                                <m:ctrlPr>
                                  <a:rPr lang="en-US" b="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bSup>
                              <m:sSubSupPr>
                                <m:ctrlPr>
                                  <a:rPr lang="en-US" b="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b="0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b="0" i="1" smtClean="0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mtClean="0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𝚪</m:t>
                                        </m:r>
                                      </m:e>
                                      <m:sub>
                                        <m:r>
                                          <a:rPr lang="en-US" b="0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smtClean="0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LBP</m:t>
                                        </m:r>
                                      </m:sup>
                                    </m:sSubSup>
                                    <m:r>
                                      <a:rPr lang="en-US" b="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b="0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𝐃</m:t>
                                        </m:r>
                                      </m:e>
                                      <m:sub>
                                        <m:r>
                                          <a:rPr lang="en-US" b="0" smtClean="0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b="0" i="1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𝚪</m:t>
                                        </m:r>
                                      </m:e>
                                      <m:sub>
                                        <m:r>
                                          <a:rPr lang="en-US" b="0" smtClean="0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en-US" b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b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b="0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b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  <m:sub>
                                <m:r>
                                  <a:rPr lang="en-US" b="0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b="0" i="1" smtClean="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mtClean="0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𝚪</m:t>
                                        </m:r>
                                      </m:e>
                                      <m:sub>
                                        <m:r>
                                          <a:rPr lang="en-US" b="0" smtClean="0">
                                            <a:solidFill>
                                              <a:prstClr val="white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en-US" b="0" smtClean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func>
                      </m:oMath>
                    </m:oMathPara>
                  </a14:m>
                  <a:endParaRPr lang="en-US" b="0" dirty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8422" y="2199055"/>
                  <a:ext cx="5586343" cy="81003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5140069" y="1105111"/>
                <a:ext cx="4014965" cy="2025212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𝐃𝐂</m:t>
                          </m:r>
                          <m:sSubSup>
                            <m:sSubSupPr>
                              <m:ctrlPr>
                                <a:rPr lang="en-US" sz="200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𝐏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sub>
                            <m:sup>
                              <m:r>
                                <a:rPr lang="en-US" sz="2000" b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ℰ</m:t>
                              </m:r>
                            </m:sup>
                          </m:sSubSup>
                        </m:e>
                      </m:d>
                      <m:r>
                        <a:rPr lang="en-US" sz="2000" b="0" smtClean="0">
                          <a:solidFill>
                            <a:srgbClr val="FFC000"/>
                          </a:solidFill>
                          <a:latin typeface="Cambria Math"/>
                          <a:ea typeface="Cambria Math" panose="02040503050406030204" pitchFamily="18" charset="0"/>
                        </a:rPr>
                        <m:t>: </m:t>
                      </m:r>
                      <m:r>
                        <m:rPr>
                          <m:sty m:val="p"/>
                        </m:rPr>
                        <a:rPr lang="en-US" sz="2000" b="0" smtClean="0">
                          <a:solidFill>
                            <a:srgbClr val="FFC000"/>
                          </a:solidFill>
                          <a:latin typeface="Cambria Math"/>
                        </a:rPr>
                        <m:t>Find</m:t>
                      </m:r>
                      <m:r>
                        <a:rPr lang="en-US" sz="2000" b="0" i="1">
                          <a:solidFill>
                            <a:srgbClr val="FFC000"/>
                          </a:solidFill>
                          <a:latin typeface="Cambria Math"/>
                        </a:rPr>
                        <m:t>   </m:t>
                      </m:r>
                      <m:sSubSup>
                        <m:sSubSupPr>
                          <m:ctrlPr>
                            <a:rPr lang="en-US" sz="2000" b="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2000" b="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𝚪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 b="0">
                                      <a:solidFill>
                                        <a:srgbClr val="FFC000"/>
                                      </a:solidFill>
                                      <a:latin typeface="Cambria Math"/>
                                    </a:rPr>
                                    <m:t>j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j</m:t>
                          </m:r>
                          <m:r>
                            <a:rPr lang="en-US" sz="2000" b="0" i="1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=</m:t>
                          </m:r>
                          <m:r>
                            <a:rPr lang="en-US" sz="2000" b="0" i="1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000" b="0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K</m:t>
                          </m:r>
                        </m:sup>
                      </m:sSubSup>
                      <m:r>
                        <a:rPr lang="en-US" sz="2000" b="0" i="1">
                          <a:solidFill>
                            <a:srgbClr val="FFC000"/>
                          </a:solidFill>
                          <a:latin typeface="Cambria Math"/>
                        </a:rPr>
                        <m:t>    </m:t>
                      </m:r>
                      <m:r>
                        <a:rPr lang="en-US" sz="2000" b="0" i="1">
                          <a:solidFill>
                            <a:srgbClr val="FFC000"/>
                          </a:solidFill>
                          <a:latin typeface="Cambria Math"/>
                        </a:rPr>
                        <m:t>𝑠</m:t>
                      </m:r>
                      <m:r>
                        <a:rPr lang="en-US" sz="2000" b="0" i="1">
                          <a:solidFill>
                            <a:srgbClr val="FFC000"/>
                          </a:solidFill>
                          <a:latin typeface="Cambria Math"/>
                        </a:rPr>
                        <m:t>.</m:t>
                      </m:r>
                      <m:r>
                        <a:rPr lang="en-US" sz="2000" b="0" i="1">
                          <a:solidFill>
                            <a:srgbClr val="FFC000"/>
                          </a:solidFill>
                          <a:latin typeface="Cambria Math"/>
                        </a:rPr>
                        <m:t>𝑡</m:t>
                      </m:r>
                      <m:r>
                        <a:rPr lang="en-US" sz="2000" b="0" i="1">
                          <a:solidFill>
                            <a:srgbClr val="FFC000"/>
                          </a:solidFill>
                          <a:latin typeface="Cambria Math"/>
                        </a:rPr>
                        <m:t>.   </m:t>
                      </m:r>
                    </m:oMath>
                  </m:oMathPara>
                </a14:m>
                <a:endParaRPr lang="en-US" sz="2000" b="0" i="1" dirty="0" smtClean="0">
                  <a:solidFill>
                    <a:srgbClr val="FFC000"/>
                  </a:solidFill>
                  <a:latin typeface="Cambria Math"/>
                </a:endParaRPr>
              </a:p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2000" b="0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000" b="0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000" b="0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000" b="0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2000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𝐘</m:t>
                                        </m:r>
                                        <m:r>
                                          <a:rPr lang="en-US" sz="2000" b="0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000" i="1">
                                                <a:solidFill>
                                                  <a:srgbClr val="FFC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>
                                                <a:solidFill>
                                                  <a:srgbClr val="FFC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𝐃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b="0">
                                                <a:solidFill>
                                                  <a:srgbClr val="FFC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lang="en-US" sz="2000" b="0" i="1">
                                                <a:solidFill>
                                                  <a:srgbClr val="FFC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>
                                                <a:solidFill>
                                                  <a:srgbClr val="FFC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𝚪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b="0">
                                                <a:solidFill>
                                                  <a:srgbClr val="FFC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en-US" sz="2000" b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r>
                                  <a:rPr lang="en-US" sz="2000" b="0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ℰ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en-US" sz="2000" b="0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000" b="0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000" b="0" i="1">
                                                <a:solidFill>
                                                  <a:srgbClr val="FFC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>
                                                <a:solidFill>
                                                  <a:srgbClr val="FFC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𝚪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b="0">
                                                <a:solidFill>
                                                  <a:srgbClr val="FFC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b>
                                    <m: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∞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</m:t>
                                    </m:r>
                                  </m:sup>
                                </m:sSubSup>
                                <m:r>
                                  <a:rPr lang="en-US" sz="2000" b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sSub>
                                  <m:sSubPr>
                                    <m:ctrlPr>
                                      <a:rPr lang="en-US" sz="2000" b="0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000" b="0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𝚪</m:t>
                                    </m:r>
                                  </m:e>
                                  <m:sub>
                                    <m: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000" smtClean="0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𝐃</m:t>
                                    </m:r>
                                  </m:e>
                                  <m:sub>
                                    <m: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000" b="0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𝚪</m:t>
                                    </m:r>
                                  </m:e>
                                  <m:sub>
                                    <m: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Sup>
                                  <m:sSubSupPr>
                                    <m:ctrlPr>
                                      <a:rPr lang="en-US" sz="2000" b="0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000" b="0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000" b="0" i="1">
                                                <a:solidFill>
                                                  <a:srgbClr val="FFC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>
                                                <a:solidFill>
                                                  <a:srgbClr val="FFC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𝚪</m:t>
                                            </m:r>
                                          </m:e>
                                          <m:sub>
                                            <m:r>
                                              <a:rPr lang="en-US" sz="2000" b="0">
                                                <a:solidFill>
                                                  <a:srgbClr val="FFC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b>
                                    <m: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∞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</m:t>
                                    </m:r>
                                  </m:sup>
                                </m:sSubSup>
                                <m:r>
                                  <a:rPr lang="en-US" sz="2000" b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sSub>
                                  <m:sSubPr>
                                    <m:ctrlPr>
                                      <a:rPr lang="en-US" sz="2000" b="0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000" b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sz="2000" b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000" b="0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𝚪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  <m: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sz="2000">
                                    <a:solidFill>
                                      <a:srgbClr val="FFC000"/>
                                    </a:solidFill>
                                    <a:latin typeface="Cambria Math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2000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𝐃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2000" b="0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𝚪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sub>
                                </m:sSub>
                              </m:e>
                              <m:e>
                                <m:sSubSup>
                                  <m:sSubSupPr>
                                    <m:ctrlPr>
                                      <a:rPr lang="en-US" sz="2000" b="0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2000" b="0" i="1">
                                            <a:solidFill>
                                              <a:srgbClr val="FFC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2000" b="0" i="1">
                                                <a:solidFill>
                                                  <a:srgbClr val="FFC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000">
                                                <a:solidFill>
                                                  <a:srgbClr val="FFC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𝚪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2000" b="0">
                                                <a:solidFill>
                                                  <a:srgbClr val="FFC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K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  <m:sub>
                                    <m: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∞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s</m:t>
                                    </m:r>
                                  </m:sup>
                                </m:sSubSup>
                                <m:r>
                                  <a:rPr lang="en-US" sz="2000" b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≤</m:t>
                                </m:r>
                                <m:sSub>
                                  <m:sSubPr>
                                    <m:ctrlPr>
                                      <a:rPr lang="en-US" sz="2000" b="0" i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sz="2000" b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K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he-IL" sz="2000" b="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0069" y="1105111"/>
                <a:ext cx="4014965" cy="202521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  <a:miter lim="800000"/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Content Placeholder 5"/>
          <p:cNvSpPr>
            <a:spLocks noGrp="1"/>
          </p:cNvSpPr>
          <p:nvPr>
            <p:ph idx="1"/>
          </p:nvPr>
        </p:nvSpPr>
        <p:spPr>
          <a:xfrm>
            <a:off x="114300" y="1221589"/>
            <a:ext cx="5179690" cy="4808019"/>
          </a:xfrm>
        </p:spPr>
        <p:txBody>
          <a:bodyPr>
            <a:noAutofit/>
          </a:bodyPr>
          <a:lstStyle/>
          <a:p>
            <a:pPr algn="l" rtl="0">
              <a:buFont typeface="Courier New" panose="02070309020205020404" pitchFamily="49" charset="0"/>
              <a:buChar char="o"/>
            </a:pPr>
            <a:r>
              <a:rPr lang="en-US" sz="2400" dirty="0" smtClean="0"/>
              <a:t>We chose the Thresholding algorithm due to its simplicity, but we do know that there are better pursuit methods – how about using them?</a:t>
            </a:r>
          </a:p>
          <a:p>
            <a:pPr algn="l" rtl="0">
              <a:buFont typeface="Courier New" panose="02070309020205020404" pitchFamily="49" charset="0"/>
              <a:buChar char="o"/>
            </a:pPr>
            <a:r>
              <a:rPr lang="en-US" sz="2400" dirty="0" smtClean="0"/>
              <a:t>Lets use the Basis Pursuit instead …</a:t>
            </a:r>
            <a:endParaRPr lang="en-US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4339634" y="5003115"/>
            <a:ext cx="3677315" cy="70788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err="1" smtClean="0">
                <a:solidFill>
                  <a:prstClr val="white"/>
                </a:solidFill>
                <a:latin typeface="Calibri" panose="020F0502020204030204"/>
              </a:rPr>
              <a:t>Deconvolutional</a:t>
            </a:r>
            <a:r>
              <a:rPr lang="en-US" b="0" dirty="0" smtClean="0">
                <a:solidFill>
                  <a:prstClr val="white"/>
                </a:solidFill>
                <a:latin typeface="Calibri" panose="020F0502020204030204"/>
              </a:rPr>
              <a:t> networks</a:t>
            </a:r>
            <a:br>
              <a:rPr lang="en-US" b="0" dirty="0" smtClean="0">
                <a:solidFill>
                  <a:prstClr val="white"/>
                </a:solidFill>
                <a:latin typeface="Calibri" panose="020F0502020204030204"/>
              </a:rPr>
            </a:br>
            <a:r>
              <a:rPr lang="en-US" sz="1600" b="0" dirty="0" smtClean="0">
                <a:solidFill>
                  <a:srgbClr val="00CCFF"/>
                </a:solidFill>
                <a:latin typeface="Calibri" panose="020F0502020204030204"/>
              </a:rPr>
              <a:t>[</a:t>
            </a:r>
            <a:r>
              <a:rPr lang="en-US" sz="1600" b="0" dirty="0" err="1">
                <a:solidFill>
                  <a:srgbClr val="00CCFF"/>
                </a:solidFill>
                <a:latin typeface="Calibri" panose="020F0502020204030204"/>
              </a:rPr>
              <a:t>Zeiler</a:t>
            </a:r>
            <a:r>
              <a:rPr lang="en-US" sz="1600" b="0" dirty="0">
                <a:solidFill>
                  <a:srgbClr val="00CCFF"/>
                </a:solidFill>
                <a:latin typeface="Calibri" panose="020F0502020204030204"/>
              </a:rPr>
              <a:t>, Krishnan, Taylor &amp; Fergus ‘10]</a:t>
            </a:r>
          </a:p>
        </p:txBody>
      </p:sp>
      <p:sp>
        <p:nvSpPr>
          <p:cNvPr id="29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7113588" y="6238875"/>
            <a:ext cx="1905000" cy="457200"/>
          </a:xfrm>
          <a:noFill/>
        </p:spPr>
        <p:txBody>
          <a:bodyPr anchor="t" anchorCtr="0"/>
          <a:lstStyle/>
          <a:p>
            <a:pPr algn="r"/>
            <a:r>
              <a:rPr lang="he-IL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55</a:t>
            </a:r>
            <a:endParaRPr lang="en-US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45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6" grpId="0"/>
      <p:bldP spid="27" grpId="0" uiExpand="1" build="p"/>
      <p:bldP spid="2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085017" y="1314327"/>
            <a:ext cx="7823585" cy="4303729"/>
          </a:xfrm>
          <a:prstGeom prst="roundRect">
            <a:avLst>
              <a:gd name="adj" fmla="val 8686"/>
            </a:avLst>
          </a:prstGeom>
          <a:solidFill>
            <a:srgbClr val="00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US" dirty="0" smtClean="0"/>
              <a:t>Success </a:t>
            </a:r>
            <a:r>
              <a:rPr lang="en-US" dirty="0"/>
              <a:t>of </a:t>
            </a:r>
            <a:r>
              <a:rPr lang="en-US" dirty="0" smtClean="0"/>
              <a:t>the Layered </a:t>
            </a:r>
            <a:r>
              <a:rPr lang="en-US" dirty="0"/>
              <a:t>BP</a:t>
            </a:r>
            <a:endParaRPr lang="he-I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ounded Rectangle 10"/>
              <p:cNvSpPr/>
              <p:nvPr/>
            </p:nvSpPr>
            <p:spPr>
              <a:xfrm>
                <a:off x="1094070" y="1493823"/>
                <a:ext cx="7814532" cy="3856776"/>
              </a:xfrm>
              <a:prstGeom prst="roundRect">
                <a:avLst>
                  <a:gd name="adj" fmla="val 6674"/>
                </a:avLst>
              </a:prstGeom>
              <a:noFill/>
              <a:ln>
                <a:noFill/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 fontAlgn="auto"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dirty="0" smtClean="0">
                    <a:solidFill>
                      <a:prstClr val="white"/>
                    </a:solidFill>
                  </a:rPr>
                  <a:t>Theorem:</a:t>
                </a:r>
                <a:r>
                  <a:rPr lang="en-US" b="0" dirty="0">
                    <a:solidFill>
                      <a:prstClr val="white"/>
                    </a:solidFill>
                  </a:rPr>
                  <a:t> </a:t>
                </a:r>
                <a:r>
                  <a:rPr lang="en-US" dirty="0" smtClean="0">
                    <a:solidFill>
                      <a:srgbClr val="FFC000"/>
                    </a:solidFill>
                  </a:rPr>
                  <a:t>Assuming that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𝚪</m:t>
                                </m:r>
                              </m:e>
                              <m:sub>
                                <m:r>
                                  <a:rPr lang="en-US" b="1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𝐢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b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a:rPr lang="en-US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𝐬</m:t>
                        </m:r>
                      </m:sup>
                    </m:sSubSup>
                    <m:r>
                      <a:rPr lang="en-US" b="1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d>
                      <m:dPr>
                        <m:ctrlPr>
                          <a:rPr lang="en-US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1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b="1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𝛍</m:t>
                            </m:r>
                            <m:d>
                              <m:dPr>
                                <m:ctrlPr>
                                  <a:rPr lang="en-US" i="1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𝐃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rgbClr val="FFC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𝐢</m:t>
                                    </m:r>
                                  </m:sub>
                                </m:sSub>
                              </m:e>
                            </m:d>
                          </m:den>
                        </m:f>
                      </m:e>
                    </m:d>
                  </m:oMath>
                </a14:m>
                <a:endParaRPr lang="en-US" dirty="0" smtClean="0">
                  <a:solidFill>
                    <a:schemeClr val="tx1">
                      <a:lumMod val="50000"/>
                    </a:schemeClr>
                  </a:solidFill>
                </a:endParaRPr>
              </a:p>
              <a:p>
                <a:pPr algn="l" fontAlgn="auto"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b="0" dirty="0">
                    <a:solidFill>
                      <a:srgbClr val="FFC000"/>
                    </a:solidFill>
                  </a:rPr>
                  <a:t>then </a:t>
                </a:r>
                <a:r>
                  <a:rPr lang="en-US" b="0" dirty="0" smtClean="0">
                    <a:solidFill>
                      <a:srgbClr val="FFC000"/>
                    </a:solidFill>
                  </a:rPr>
                  <a:t>the Basis Pursuit performs very well: </a:t>
                </a:r>
              </a:p>
              <a:p>
                <a:pPr algn="l" fontAlgn="auto">
                  <a:spcBef>
                    <a:spcPts val="100"/>
                  </a:spcBef>
                  <a:spcAft>
                    <a:spcPts val="100"/>
                  </a:spcAft>
                </a:pPr>
                <a:endParaRPr lang="en-US" sz="1000" b="0" dirty="0" smtClean="0">
                  <a:solidFill>
                    <a:schemeClr val="tx1">
                      <a:lumMod val="50000"/>
                    </a:schemeClr>
                  </a:solidFill>
                </a:endParaRPr>
              </a:p>
              <a:p>
                <a:pPr marL="457200" indent="-457200" algn="l" fontAlgn="auto">
                  <a:spcBef>
                    <a:spcPts val="300"/>
                  </a:spcBef>
                  <a:spcAft>
                    <a:spcPts val="300"/>
                  </a:spcAft>
                  <a:buFontTx/>
                  <a:buAutoNum type="arabicPeriod"/>
                </a:pPr>
                <a:r>
                  <a:rPr lang="en-US" b="0" dirty="0" smtClean="0">
                    <a:solidFill>
                      <a:schemeClr val="tx1">
                        <a:lumMod val="50000"/>
                      </a:schemeClr>
                    </a:solidFill>
                  </a:rPr>
                  <a:t> The </a:t>
                </a:r>
                <a:r>
                  <a:rPr lang="en-US" b="0" dirty="0">
                    <a:solidFill>
                      <a:schemeClr val="tx1">
                        <a:lumMod val="50000"/>
                      </a:schemeClr>
                    </a:solidFill>
                  </a:rPr>
                  <a:t>support </a:t>
                </a:r>
                <a:r>
                  <a:rPr lang="en-US" b="0" dirty="0" smtClean="0">
                    <a:solidFill>
                      <a:schemeClr val="tx1">
                        <a:lumMod val="50000"/>
                      </a:schemeClr>
                    </a:solidFill>
                  </a:rPr>
                  <a:t>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𝚪</m:t>
                        </m:r>
                      </m:e>
                      <m:sub>
                        <m:r>
                          <a:rPr lang="en-US" b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b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LBP</m:t>
                        </m:r>
                      </m:sup>
                    </m:sSubSup>
                  </m:oMath>
                </a14:m>
                <a:r>
                  <a:rPr lang="en-US" b="0" dirty="0" smtClean="0">
                    <a:solidFill>
                      <a:schemeClr val="tx1">
                        <a:lumMod val="50000"/>
                      </a:schemeClr>
                    </a:solidFill>
                  </a:rPr>
                  <a:t> is </a:t>
                </a:r>
                <a:r>
                  <a:rPr lang="en-US" b="0" dirty="0">
                    <a:solidFill>
                      <a:schemeClr val="tx1">
                        <a:lumMod val="50000"/>
                      </a:schemeClr>
                    </a:solidFill>
                  </a:rPr>
                  <a:t>contained in that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𝚪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endParaRPr lang="en-US" b="0" dirty="0">
                  <a:solidFill>
                    <a:schemeClr val="tx1">
                      <a:lumMod val="50000"/>
                    </a:schemeClr>
                  </a:solidFill>
                </a:endParaRPr>
              </a:p>
              <a:p>
                <a:pPr marL="457200" indent="-457200" algn="l" fontAlgn="auto">
                  <a:spcBef>
                    <a:spcPts val="100"/>
                  </a:spcBef>
                  <a:spcAft>
                    <a:spcPts val="100"/>
                  </a:spcAft>
                  <a:buFontTx/>
                  <a:buAutoNum type="arabicPeriod"/>
                </a:pPr>
                <a:r>
                  <a:rPr lang="en-US" b="0" dirty="0" smtClean="0">
                    <a:solidFill>
                      <a:schemeClr val="tx1">
                        <a:lumMod val="50000"/>
                      </a:schemeClr>
                    </a:solidFill>
                  </a:rPr>
                  <a:t> The error is bounded: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b="0" i="1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𝚪</m:t>
                                </m:r>
                              </m:e>
                              <m:sub>
                                <m:r>
                                  <a:rPr lang="en-US" b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b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b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LBP</m:t>
                                </m:r>
                              </m:sup>
                            </m:sSubSup>
                            <m:r>
                              <a:rPr lang="en-US" b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𝚪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i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en-US" b="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/>
                          </a:rPr>
                          <m:t>2</m:t>
                        </m:r>
                        <m:r>
                          <a:rPr lang="en-US" b="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b="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/>
                          </a:rPr>
                          <m:t>∞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b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/>
                          </a:rPr>
                          <m:t>p</m:t>
                        </m:r>
                      </m:sup>
                    </m:sSubSup>
                    <m:r>
                      <a:rPr lang="en-US" b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Sup>
                      <m:sSubSupPr>
                        <m:ctrlPr>
                          <a:rPr lang="en-US" b="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b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</m:t>
                        </m:r>
                      </m:sup>
                    </m:sSubSup>
                  </m:oMath>
                </a14:m>
                <a:r>
                  <a:rPr lang="en-US" b="0" dirty="0" smtClean="0">
                    <a:solidFill>
                      <a:schemeClr val="tx1">
                        <a:lumMod val="50000"/>
                      </a:schemeClr>
                    </a:solidFill>
                  </a:rPr>
                  <a:t>, where </a:t>
                </a:r>
                <a:br>
                  <a:rPr lang="en-US" b="0" dirty="0" smtClean="0">
                    <a:solidFill>
                      <a:schemeClr val="tx1">
                        <a:lumMod val="50000"/>
                      </a:schemeClr>
                    </a:solidFill>
                  </a:rPr>
                </a:br>
                <a:r>
                  <a:rPr lang="en-US" b="0" dirty="0" smtClean="0">
                    <a:solidFill>
                      <a:schemeClr val="tx1">
                        <a:lumMod val="50000"/>
                      </a:schemeClr>
                    </a:solidFill>
                  </a:rPr>
                  <a:t>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b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</m:t>
                        </m:r>
                      </m:sup>
                    </m:sSubSup>
                    <m:r>
                      <a:rPr lang="en-US" b="0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</m:t>
                        </m:r>
                        <m:r>
                          <a:rPr lang="en-US" b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b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</m:t>
                        </m:r>
                      </m:sup>
                    </m:sSup>
                    <m:sSubSup>
                      <m:sSubSupPr>
                        <m:ctrlPr>
                          <a:rPr lang="en-US" b="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b="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𝐄</m:t>
                            </m:r>
                          </m:e>
                        </m:d>
                      </m:e>
                      <m:sub>
                        <m:r>
                          <a:rPr lang="en-US" b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b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p</m:t>
                        </m:r>
                      </m:sup>
                    </m:sSubSup>
                    <m:nary>
                      <m:naryPr>
                        <m:chr m:val="∏"/>
                        <m:ctrlPr>
                          <a:rPr lang="en-US" b="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sty m:val="p"/>
                          </m:rPr>
                          <a:rPr lang="en-US" b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j</m:t>
                        </m:r>
                        <m:r>
                          <a:rPr lang="en-US" b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b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b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</m:t>
                        </m:r>
                      </m:sup>
                      <m:e>
                        <m:rad>
                          <m:radPr>
                            <m:degHide m:val="on"/>
                            <m:ctrlPr>
                              <a:rPr lang="en-US" b="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lang="en-US" b="0" i="1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b="0" i="1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tx1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>
                                            <a:solidFill>
                                              <a:schemeClr val="tx1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𝚪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b="0">
                                            <a:solidFill>
                                              <a:schemeClr val="tx1">
                                                <a:lumMod val="50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j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b>
                                <m:r>
                                  <a:rPr lang="en-US" b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  <m:r>
                                  <a:rPr lang="en-US" b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∞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b="0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p</m:t>
                                </m:r>
                              </m:sup>
                            </m:sSubSup>
                          </m:e>
                        </m:rad>
                      </m:e>
                    </m:nary>
                  </m:oMath>
                </a14:m>
                <a:endParaRPr lang="en-US" b="0" dirty="0">
                  <a:solidFill>
                    <a:schemeClr val="tx1">
                      <a:lumMod val="50000"/>
                    </a:schemeClr>
                  </a:solidFill>
                </a:endParaRPr>
              </a:p>
              <a:p>
                <a:pPr marL="457200" indent="-457200" algn="l" fontAlgn="auto">
                  <a:spcBef>
                    <a:spcPts val="300"/>
                  </a:spcBef>
                  <a:spcAft>
                    <a:spcPts val="300"/>
                  </a:spcAft>
                  <a:buFontTx/>
                  <a:buAutoNum type="arabicPeriod"/>
                </a:pPr>
                <a:r>
                  <a:rPr lang="en-US" b="0" dirty="0" smtClean="0">
                    <a:solidFill>
                      <a:schemeClr val="tx1">
                        <a:lumMod val="50000"/>
                      </a:schemeClr>
                    </a:solidFill>
                  </a:rPr>
                  <a:t>Every entry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𝚪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b="0" dirty="0" smtClean="0">
                    <a:solidFill>
                      <a:schemeClr val="tx1">
                        <a:lumMod val="50000"/>
                      </a:schemeClr>
                    </a:solidFill>
                  </a:rPr>
                  <a:t> greater than </a:t>
                </a:r>
                <a:br>
                  <a:rPr lang="en-US" b="0" dirty="0" smtClean="0">
                    <a:solidFill>
                      <a:schemeClr val="tx1">
                        <a:lumMod val="50000"/>
                      </a:schemeClr>
                    </a:solidFill>
                  </a:rPr>
                </a:b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b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b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i</m:t>
                        </m:r>
                      </m:sup>
                    </m:sSubSup>
                    <m:r>
                      <a:rPr lang="en-US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b="0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b="0" i="1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b="0" i="1">
                                    <a:solidFill>
                                      <a:schemeClr val="tx1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𝚪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solidFill>
                                          <a:schemeClr val="tx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i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b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b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∞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b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p</m:t>
                            </m:r>
                          </m:sup>
                        </m:sSubSup>
                      </m:e>
                    </m:rad>
                  </m:oMath>
                </a14:m>
                <a:r>
                  <a:rPr lang="en-US" b="0" dirty="0" smtClean="0">
                    <a:solidFill>
                      <a:schemeClr val="tx1">
                        <a:lumMod val="50000"/>
                      </a:schemeClr>
                    </a:solidFill>
                  </a:rPr>
                  <a:t>will </a:t>
                </a:r>
                <a:r>
                  <a:rPr lang="en-US" b="0" dirty="0">
                    <a:solidFill>
                      <a:schemeClr val="tx1">
                        <a:lumMod val="50000"/>
                      </a:schemeClr>
                    </a:solidFill>
                  </a:rPr>
                  <a:t>be </a:t>
                </a:r>
                <a:r>
                  <a:rPr lang="en-US" b="0" dirty="0" smtClean="0">
                    <a:solidFill>
                      <a:schemeClr val="tx1">
                        <a:lumMod val="50000"/>
                      </a:schemeClr>
                    </a:solidFill>
                  </a:rPr>
                  <a:t>found</a:t>
                </a:r>
                <a:endParaRPr lang="en-US" b="0" dirty="0">
                  <a:solidFill>
                    <a:schemeClr val="tx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ounded 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070" y="1493823"/>
                <a:ext cx="7814532" cy="3856776"/>
              </a:xfrm>
              <a:prstGeom prst="roundRect">
                <a:avLst>
                  <a:gd name="adj" fmla="val 6674"/>
                </a:avLst>
              </a:prstGeom>
              <a:blipFill rotWithShape="1">
                <a:blip r:embed="rId2"/>
                <a:stretch>
                  <a:fillRect l="-234" t="-2686" b="-4107"/>
                </a:stretch>
              </a:blipFill>
              <a:ln>
                <a:noFill/>
                <a:miter lim="800000"/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reeform 28"/>
          <p:cNvSpPr>
            <a:spLocks/>
          </p:cNvSpPr>
          <p:nvPr/>
        </p:nvSpPr>
        <p:spPr bwMode="auto">
          <a:xfrm flipH="1">
            <a:off x="90530" y="2951651"/>
            <a:ext cx="922062" cy="768548"/>
          </a:xfrm>
          <a:custGeom>
            <a:avLst/>
            <a:gdLst>
              <a:gd name="T0" fmla="*/ 2147483647 w 567"/>
              <a:gd name="T1" fmla="*/ 2147483647 h 446"/>
              <a:gd name="T2" fmla="*/ 2147483647 w 567"/>
              <a:gd name="T3" fmla="*/ 2147483647 h 446"/>
              <a:gd name="T4" fmla="*/ 2147483647 w 567"/>
              <a:gd name="T5" fmla="*/ 0 h 446"/>
              <a:gd name="T6" fmla="*/ 2147483647 w 567"/>
              <a:gd name="T7" fmla="*/ 2147483647 h 446"/>
              <a:gd name="T8" fmla="*/ 2147483647 w 567"/>
              <a:gd name="T9" fmla="*/ 2147483647 h 446"/>
              <a:gd name="T10" fmla="*/ 2147483647 w 567"/>
              <a:gd name="T11" fmla="*/ 2147483647 h 446"/>
              <a:gd name="T12" fmla="*/ 2147483647 w 567"/>
              <a:gd name="T13" fmla="*/ 2147483647 h 446"/>
              <a:gd name="T14" fmla="*/ 2147483647 w 567"/>
              <a:gd name="T15" fmla="*/ 2147483647 h 446"/>
              <a:gd name="T16" fmla="*/ 2147483647 w 567"/>
              <a:gd name="T17" fmla="*/ 2147483647 h 4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7"/>
              <a:gd name="T28" fmla="*/ 0 h 446"/>
              <a:gd name="T29" fmla="*/ 567 w 567"/>
              <a:gd name="T30" fmla="*/ 446 h 4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7" h="446">
                <a:moveTo>
                  <a:pt x="532" y="30"/>
                </a:moveTo>
                <a:cubicBezTo>
                  <a:pt x="497" y="25"/>
                  <a:pt x="300" y="175"/>
                  <a:pt x="261" y="170"/>
                </a:cubicBezTo>
                <a:cubicBezTo>
                  <a:pt x="222" y="165"/>
                  <a:pt x="338" y="0"/>
                  <a:pt x="296" y="0"/>
                </a:cubicBezTo>
                <a:cubicBezTo>
                  <a:pt x="254" y="0"/>
                  <a:pt x="0" y="98"/>
                  <a:pt x="11" y="170"/>
                </a:cubicBezTo>
                <a:cubicBezTo>
                  <a:pt x="22" y="242"/>
                  <a:pt x="318" y="416"/>
                  <a:pt x="361" y="431"/>
                </a:cubicBezTo>
                <a:cubicBezTo>
                  <a:pt x="404" y="446"/>
                  <a:pt x="244" y="276"/>
                  <a:pt x="271" y="260"/>
                </a:cubicBezTo>
                <a:cubicBezTo>
                  <a:pt x="298" y="244"/>
                  <a:pt x="494" y="346"/>
                  <a:pt x="527" y="336"/>
                </a:cubicBezTo>
                <a:cubicBezTo>
                  <a:pt x="560" y="326"/>
                  <a:pt x="467" y="253"/>
                  <a:pt x="471" y="200"/>
                </a:cubicBezTo>
                <a:cubicBezTo>
                  <a:pt x="475" y="147"/>
                  <a:pt x="567" y="35"/>
                  <a:pt x="532" y="30"/>
                </a:cubicBezTo>
                <a:close/>
              </a:path>
            </a:pathLst>
          </a:custGeom>
          <a:solidFill>
            <a:srgbClr val="FFC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b="0" kern="0" smtClean="0">
              <a:solidFill>
                <a:srgbClr val="000000"/>
              </a:solidFill>
            </a:endParaRPr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7113588" y="6238875"/>
            <a:ext cx="1905000" cy="457200"/>
          </a:xfrm>
          <a:noFill/>
        </p:spPr>
        <p:txBody>
          <a:bodyPr anchor="t" anchorCtr="0"/>
          <a:lstStyle/>
          <a:p>
            <a:pPr algn="r"/>
            <a:r>
              <a:rPr lang="he-IL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56</a:t>
            </a:r>
            <a:endParaRPr lang="en-US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1240828" y="5618056"/>
            <a:ext cx="27357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10000"/>
              </a:spcBef>
            </a:pPr>
            <a:r>
              <a:rPr lang="en-US" sz="1600" b="0" dirty="0" smtClean="0">
                <a:solidFill>
                  <a:srgbClr val="00CCFF"/>
                </a:solidFill>
                <a:latin typeface="Calibri" panose="020F0502020204030204" pitchFamily="34" charset="0"/>
                <a:cs typeface="Tahoma" pitchFamily="34" charset="0"/>
              </a:rPr>
              <a:t>Papyan, Romano &amp; Elad (‘17)</a:t>
            </a:r>
            <a:endParaRPr lang="en-US" sz="1600" b="0" dirty="0">
              <a:solidFill>
                <a:srgbClr val="00CCFF"/>
              </a:solidFill>
              <a:latin typeface="Calibri" panose="020F0502020204030204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73935" y="4633146"/>
            <a:ext cx="2927533" cy="132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1">
            <a:spAutoFit/>
          </a:bodyPr>
          <a:lstStyle/>
          <a:p>
            <a:pPr algn="l"/>
            <a:r>
              <a:rPr lang="en-US" sz="2000" b="0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Problems: </a:t>
            </a:r>
          </a:p>
          <a:p>
            <a:pPr marL="457200" indent="-457200" algn="l">
              <a:buAutoNum type="arabicPeriod"/>
            </a:pPr>
            <a:r>
              <a:rPr lang="en-US" sz="2000" b="0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Contrast</a:t>
            </a:r>
          </a:p>
          <a:p>
            <a:pPr marL="457200" indent="-457200" algn="l">
              <a:buAutoNum type="arabicPeriod"/>
            </a:pPr>
            <a:r>
              <a:rPr lang="en-US" sz="2000" b="0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Error growth</a:t>
            </a:r>
          </a:p>
          <a:p>
            <a:pPr marL="457200" indent="-457200" algn="l">
              <a:buAutoNum type="arabicPeriod"/>
            </a:pPr>
            <a:r>
              <a:rPr lang="en-US" sz="2000" b="0" dirty="0" smtClean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Error even if no noise</a:t>
            </a:r>
            <a:endParaRPr lang="he-IL" sz="2000" b="0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687879" y="5155293"/>
            <a:ext cx="990832" cy="209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687879" y="5766613"/>
            <a:ext cx="2261249" cy="7494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590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12" grpId="0" animBg="1"/>
      <p:bldP spid="8" grpId="0"/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379951" y="3311746"/>
                <a:ext cx="8226415" cy="14452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1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  <a:t>Layered Iterative Soft-</a:t>
                </a:r>
                <a:r>
                  <a:rPr lang="en-US" b="0" dirty="0" err="1" smtClean="0">
                    <a:solidFill>
                      <a:prstClr val="white"/>
                    </a:solidFill>
                    <a:latin typeface="Calibri" panose="020F0502020204030204"/>
                  </a:rPr>
                  <a:t>Thresholding</a:t>
                </a:r>
                <a: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  <a:t>: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2800" b="0" dirty="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𝚪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j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b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p>
                      </m:sSubSup>
                      <m:r>
                        <a:rPr lang="en-US" b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𝒮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b="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ξ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j</m:t>
                              </m:r>
                            </m:sub>
                          </m:sSub>
                          <m:r>
                            <a:rPr lang="en-US" b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b="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b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j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b="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𝚪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>
                                  <a:solidFill>
                                    <a:prstClr val="white"/>
                                  </a:solidFill>
                                  <a:latin typeface="Cambria Math"/>
                                </a:rPr>
                                <m:t>j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b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  <m:r>
                                <a:rPr lang="en-US" b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  <m:r>
                            <a:rPr lang="en-US" b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b="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smtClean="0">
                                  <a:solidFill>
                                    <a:prstClr val="white"/>
                                  </a:solidFill>
                                  <a:latin typeface="Cambria Math"/>
                                  <a:ea typeface="Cambria Math" panose="02040503050406030204" pitchFamily="18" charset="0"/>
                                </a:rPr>
                                <m:t>j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b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b="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b="0" i="1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>
                                          <a:solidFill>
                                            <a:prstClr val="white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𝚪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smtClean="0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</a:rPr>
                                    <m:t>j</m:t>
                                  </m:r>
                                  <m:r>
                                    <a:rPr lang="en-US" b="0" i="1" smtClean="0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b="0" i="1" smtClean="0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𝐃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</a:rPr>
                                    <m:t>j</m:t>
                                  </m:r>
                                </m:sub>
                              </m:sSub>
                              <m:sSubSup>
                                <m:sSubSupPr>
                                  <m:ctrlPr>
                                    <a:rPr lang="en-US" b="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mtClean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𝚪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/>
                                    </a:rPr>
                                    <m:t>j</m:t>
                                  </m:r>
                                </m:sub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  <m: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0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en-US" b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951" y="3311746"/>
                <a:ext cx="8226415" cy="1445267"/>
              </a:xfrm>
              <a:prstGeom prst="rect">
                <a:avLst/>
              </a:prstGeom>
              <a:blipFill>
                <a:blip r:embed="rId2"/>
                <a:stretch>
                  <a:fillRect t="-337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Layered Iterative Thresholding</a:t>
            </a:r>
            <a:endParaRPr lang="he-IL" dirty="0"/>
          </a:p>
        </p:txBody>
      </p:sp>
      <p:sp>
        <p:nvSpPr>
          <p:cNvPr id="10" name="Circular Arrow 1"/>
          <p:cNvSpPr/>
          <p:nvPr/>
        </p:nvSpPr>
        <p:spPr bwMode="auto">
          <a:xfrm rot="20462454">
            <a:off x="887275" y="3875090"/>
            <a:ext cx="1128597" cy="1176950"/>
          </a:xfrm>
          <a:prstGeom prst="circularArrow">
            <a:avLst>
              <a:gd name="adj1" fmla="val 7113"/>
              <a:gd name="adj2" fmla="val 1118979"/>
              <a:gd name="adj3" fmla="val 19832167"/>
              <a:gd name="adj4" fmla="val 3314310"/>
              <a:gd name="adj5" fmla="val 12695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b="0" smtClean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79952" y="1504590"/>
                <a:ext cx="7152531" cy="759375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0" dirty="0" smtClean="0">
                    <a:solidFill>
                      <a:prstClr val="white"/>
                    </a:solidFill>
                    <a:latin typeface="Calibri" panose="020F0502020204030204"/>
                  </a:rPr>
                  <a:t>Layered BP: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𝚪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smtClean="0">
                            <a:solidFill>
                              <a:prstClr val="white"/>
                            </a:solidFill>
                            <a:latin typeface="Cambria Math"/>
                          </a:rPr>
                          <m:t>j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b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LBP</m:t>
                        </m:r>
                      </m:sup>
                    </m:sSubSup>
                    <m:r>
                      <a:rPr lang="en-US" b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US" b="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𝚪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smtClean="0">
                                    <a:solidFill>
                                      <a:prstClr val="white"/>
                                    </a:solidFill>
                                    <a:latin typeface="Cambria Math"/>
                                  </a:rPr>
                                  <m:t>j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r>
                          <a:rPr lang="en-US" b="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b="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Sup>
                          <m:sSubSupPr>
                            <m:ctrlPr>
                              <a:rPr lang="en-US" b="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b="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b="0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𝚪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j</m:t>
                                    </m:r>
                                    <m:r>
                                      <a:rPr lang="en-US" b="0" smtClean="0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b="0" smtClean="0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  <m:sup>
                                    <m:r>
                                      <m:rPr>
                                        <m:sty m:val="p"/>
                                      </m:rPr>
                                      <a:rPr lang="en-US" b="0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LBP</m:t>
                                    </m:r>
                                  </m:sup>
                                </m:sSubSup>
                                <m:r>
                                  <a:rPr lang="en-US" b="0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𝐃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j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b="0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𝚪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j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b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b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b="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b="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ξ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smtClean="0">
                                <a:solidFill>
                                  <a:prstClr val="white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  <m:t>j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b="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>
                                        <a:solidFill>
                                          <a:prstClr val="white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𝚪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b="0" smtClean="0">
                                        <a:solidFill>
                                          <a:prstClr val="white"/>
                                        </a:solidFill>
                                        <a:latin typeface="Cambria Math"/>
                                      </a:rPr>
                                      <m:t>j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a:rPr lang="en-US" b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func>
                  </m:oMath>
                </a14:m>
                <a:endParaRPr lang="en-US" b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952" y="1504590"/>
                <a:ext cx="7152531" cy="75937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3611898" y="5319915"/>
            <a:ext cx="4258948" cy="107721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28575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/>
                </a:solidFill>
                <a:latin typeface="Calibri" panose="020F0502020204030204"/>
              </a:rPr>
              <a:t>Can be seen as a very deep recurrent </a:t>
            </a:r>
            <a:r>
              <a:rPr lang="en-US" b="0" dirty="0">
                <a:solidFill>
                  <a:prstClr val="white"/>
                </a:solidFill>
                <a:latin typeface="Calibri" panose="020F0502020204030204"/>
              </a:rPr>
              <a:t>neural </a:t>
            </a:r>
            <a:r>
              <a:rPr lang="en-US" b="0" dirty="0" smtClean="0">
                <a:solidFill>
                  <a:prstClr val="white"/>
                </a:solidFill>
                <a:latin typeface="Calibri" panose="020F0502020204030204"/>
              </a:rPr>
              <a:t>network</a:t>
            </a:r>
            <a:br>
              <a:rPr lang="en-US" b="0" dirty="0" smtClean="0">
                <a:solidFill>
                  <a:prstClr val="white"/>
                </a:solidFill>
                <a:latin typeface="Calibri" panose="020F0502020204030204"/>
              </a:rPr>
            </a:br>
            <a:r>
              <a:rPr lang="en-US" sz="1600" b="0" dirty="0" smtClean="0">
                <a:solidFill>
                  <a:srgbClr val="00CCFF"/>
                </a:solidFill>
                <a:latin typeface="Calibri" panose="020F0502020204030204"/>
              </a:rPr>
              <a:t>[</a:t>
            </a:r>
            <a:r>
              <a:rPr lang="en-US" sz="1600" b="0" dirty="0" err="1" smtClean="0">
                <a:solidFill>
                  <a:srgbClr val="00CCFF"/>
                </a:solidFill>
                <a:latin typeface="Calibri" panose="020F0502020204030204"/>
              </a:rPr>
              <a:t>Gregor</a:t>
            </a:r>
            <a:r>
              <a:rPr lang="en-US" sz="1600" b="0" dirty="0" smtClean="0">
                <a:solidFill>
                  <a:srgbClr val="00CCFF"/>
                </a:solidFill>
                <a:latin typeface="Calibri" panose="020F0502020204030204"/>
              </a:rPr>
              <a:t> </a:t>
            </a:r>
            <a:r>
              <a:rPr lang="en-US" sz="1600" b="0" dirty="0">
                <a:solidFill>
                  <a:srgbClr val="00CCFF"/>
                </a:solidFill>
                <a:latin typeface="Calibri" panose="020F0502020204030204"/>
              </a:rPr>
              <a:t>&amp; </a:t>
            </a:r>
            <a:r>
              <a:rPr lang="en-US" sz="1600" b="0" dirty="0" err="1">
                <a:solidFill>
                  <a:srgbClr val="00CCFF"/>
                </a:solidFill>
                <a:latin typeface="Calibri" panose="020F0502020204030204"/>
              </a:rPr>
              <a:t>LeCun</a:t>
            </a:r>
            <a:r>
              <a:rPr lang="en-US" sz="1600" b="0" dirty="0">
                <a:solidFill>
                  <a:srgbClr val="00CCFF"/>
                </a:solidFill>
                <a:latin typeface="Calibri" panose="020F0502020204030204"/>
              </a:rPr>
              <a:t> </a:t>
            </a:r>
            <a:r>
              <a:rPr lang="en-US" sz="1600" b="0" dirty="0" smtClean="0">
                <a:solidFill>
                  <a:srgbClr val="00CCFF"/>
                </a:solidFill>
                <a:latin typeface="Calibri" panose="020F0502020204030204"/>
              </a:rPr>
              <a:t>‘10</a:t>
            </a:r>
            <a:r>
              <a:rPr lang="en-US" sz="1600" b="0" dirty="0">
                <a:solidFill>
                  <a:srgbClr val="00CCFF"/>
                </a:solidFill>
                <a:latin typeface="Calibri" panose="020F0502020204030204"/>
              </a:rPr>
              <a:t>]</a:t>
            </a:r>
            <a:endParaRPr lang="he-IL" sz="1600" b="0" dirty="0">
              <a:solidFill>
                <a:srgbClr val="00CCFF"/>
              </a:solidFill>
              <a:latin typeface="Calibri" panose="020F0502020204030204"/>
            </a:endParaRPr>
          </a:p>
        </p:txBody>
      </p:sp>
      <p:sp>
        <p:nvSpPr>
          <p:cNvPr id="2" name="Circular Arrow 1"/>
          <p:cNvSpPr/>
          <p:nvPr/>
        </p:nvSpPr>
        <p:spPr>
          <a:xfrm rot="8985827">
            <a:off x="6994346" y="1156685"/>
            <a:ext cx="1457823" cy="1545601"/>
          </a:xfrm>
          <a:prstGeom prst="circularArrow">
            <a:avLst>
              <a:gd name="adj1" fmla="val 14806"/>
              <a:gd name="adj2" fmla="val 1438613"/>
              <a:gd name="adj3" fmla="val 19981909"/>
              <a:gd name="adj4" fmla="val 4458196"/>
              <a:gd name="adj5" fmla="val 14664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>
              <a:solidFill>
                <a:prstClr val="white"/>
              </a:solidFill>
            </a:endParaRPr>
          </a:p>
        </p:txBody>
      </p:sp>
      <p:sp>
        <p:nvSpPr>
          <p:cNvPr id="28" name="Freeform 28"/>
          <p:cNvSpPr>
            <a:spLocks/>
          </p:cNvSpPr>
          <p:nvPr/>
        </p:nvSpPr>
        <p:spPr bwMode="auto">
          <a:xfrm rot="5400000" flipH="1">
            <a:off x="3638307" y="1825118"/>
            <a:ext cx="922062" cy="1799756"/>
          </a:xfrm>
          <a:custGeom>
            <a:avLst/>
            <a:gdLst>
              <a:gd name="T0" fmla="*/ 2147483647 w 567"/>
              <a:gd name="T1" fmla="*/ 2147483647 h 446"/>
              <a:gd name="T2" fmla="*/ 2147483647 w 567"/>
              <a:gd name="T3" fmla="*/ 2147483647 h 446"/>
              <a:gd name="T4" fmla="*/ 2147483647 w 567"/>
              <a:gd name="T5" fmla="*/ 0 h 446"/>
              <a:gd name="T6" fmla="*/ 2147483647 w 567"/>
              <a:gd name="T7" fmla="*/ 2147483647 h 446"/>
              <a:gd name="T8" fmla="*/ 2147483647 w 567"/>
              <a:gd name="T9" fmla="*/ 2147483647 h 446"/>
              <a:gd name="T10" fmla="*/ 2147483647 w 567"/>
              <a:gd name="T11" fmla="*/ 2147483647 h 446"/>
              <a:gd name="T12" fmla="*/ 2147483647 w 567"/>
              <a:gd name="T13" fmla="*/ 2147483647 h 446"/>
              <a:gd name="T14" fmla="*/ 2147483647 w 567"/>
              <a:gd name="T15" fmla="*/ 2147483647 h 446"/>
              <a:gd name="T16" fmla="*/ 2147483647 w 567"/>
              <a:gd name="T17" fmla="*/ 2147483647 h 4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7"/>
              <a:gd name="T28" fmla="*/ 0 h 446"/>
              <a:gd name="T29" fmla="*/ 567 w 567"/>
              <a:gd name="T30" fmla="*/ 446 h 4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7" h="446">
                <a:moveTo>
                  <a:pt x="532" y="30"/>
                </a:moveTo>
                <a:cubicBezTo>
                  <a:pt x="497" y="25"/>
                  <a:pt x="300" y="175"/>
                  <a:pt x="261" y="170"/>
                </a:cubicBezTo>
                <a:cubicBezTo>
                  <a:pt x="222" y="165"/>
                  <a:pt x="338" y="0"/>
                  <a:pt x="296" y="0"/>
                </a:cubicBezTo>
                <a:cubicBezTo>
                  <a:pt x="254" y="0"/>
                  <a:pt x="0" y="98"/>
                  <a:pt x="11" y="170"/>
                </a:cubicBezTo>
                <a:cubicBezTo>
                  <a:pt x="22" y="242"/>
                  <a:pt x="318" y="416"/>
                  <a:pt x="361" y="431"/>
                </a:cubicBezTo>
                <a:cubicBezTo>
                  <a:pt x="404" y="446"/>
                  <a:pt x="244" y="276"/>
                  <a:pt x="271" y="260"/>
                </a:cubicBezTo>
                <a:cubicBezTo>
                  <a:pt x="298" y="244"/>
                  <a:pt x="494" y="346"/>
                  <a:pt x="527" y="336"/>
                </a:cubicBezTo>
                <a:cubicBezTo>
                  <a:pt x="560" y="326"/>
                  <a:pt x="467" y="253"/>
                  <a:pt x="471" y="200"/>
                </a:cubicBezTo>
                <a:cubicBezTo>
                  <a:pt x="475" y="147"/>
                  <a:pt x="567" y="35"/>
                  <a:pt x="532" y="30"/>
                </a:cubicBezTo>
                <a:close/>
              </a:path>
            </a:pathLst>
          </a:custGeom>
          <a:solidFill>
            <a:srgbClr val="FFC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b="0" kern="0" smtClean="0">
              <a:solidFill>
                <a:srgbClr val="000000"/>
              </a:solidFill>
            </a:endParaRPr>
          </a:p>
        </p:txBody>
      </p:sp>
      <p:sp>
        <p:nvSpPr>
          <p:cNvPr id="30" name="Circular Arrow 29"/>
          <p:cNvSpPr/>
          <p:nvPr/>
        </p:nvSpPr>
        <p:spPr>
          <a:xfrm rot="8985827">
            <a:off x="6938524" y="3736030"/>
            <a:ext cx="1457823" cy="1545601"/>
          </a:xfrm>
          <a:prstGeom prst="circularArrow">
            <a:avLst>
              <a:gd name="adj1" fmla="val 14806"/>
              <a:gd name="adj2" fmla="val 1438613"/>
              <a:gd name="adj3" fmla="val 19981909"/>
              <a:gd name="adj4" fmla="val 4458196"/>
              <a:gd name="adj5" fmla="val 14664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153854" y="4233634"/>
                <a:ext cx="32733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b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lang="he-IL" sz="1800" b="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3854" y="4233634"/>
                <a:ext cx="327333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7667435" y="1600885"/>
                <a:ext cx="40748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smtClean="0">
                          <a:solidFill>
                            <a:srgbClr val="FFC000"/>
                          </a:solidFill>
                          <a:latin typeface="Cambria Math"/>
                        </a:rPr>
                        <m:t>j</m:t>
                      </m:r>
                    </m:oMath>
                  </m:oMathPara>
                </a14:m>
                <a:endParaRPr lang="he-IL" sz="1800" b="0" dirty="0">
                  <a:solidFill>
                    <a:srgbClr val="FFC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7435" y="1600885"/>
                <a:ext cx="407484" cy="58477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7623013" y="4180413"/>
                <a:ext cx="407484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 rtl="1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200" b="0" smtClean="0">
                          <a:solidFill>
                            <a:srgbClr val="FFC000"/>
                          </a:solidFill>
                          <a:latin typeface="Cambria Math"/>
                        </a:rPr>
                        <m:t>j</m:t>
                      </m:r>
                    </m:oMath>
                  </m:oMathPara>
                </a14:m>
                <a:endParaRPr lang="he-IL" sz="1800" b="0" dirty="0">
                  <a:solidFill>
                    <a:srgbClr val="FFC000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3013" y="4180413"/>
                <a:ext cx="407484" cy="58477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506228" y="5153719"/>
            <a:ext cx="289253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800" b="0" dirty="0" smtClean="0">
                <a:solidFill>
                  <a:prstClr val="white"/>
                </a:solidFill>
                <a:latin typeface="Calibri" panose="020F0502020204030204"/>
              </a:rPr>
              <a:t>Note that our suggestion implies that groups of layers share the same dictionaries</a:t>
            </a:r>
            <a:endParaRPr lang="he-IL" sz="1800" b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7113588" y="6238875"/>
            <a:ext cx="1905000" cy="457200"/>
          </a:xfrm>
          <a:noFill/>
        </p:spPr>
        <p:txBody>
          <a:bodyPr anchor="t" anchorCtr="0"/>
          <a:lstStyle/>
          <a:p>
            <a:pPr algn="r"/>
            <a:r>
              <a:rPr lang="he-IL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57</a:t>
            </a:r>
            <a:endParaRPr lang="en-US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58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uild="p"/>
      <p:bldP spid="10" grpId="0" animBg="1"/>
      <p:bldP spid="29" grpId="0"/>
      <p:bldP spid="27" grpId="0" animBg="1"/>
      <p:bldP spid="2" grpId="0" animBg="1"/>
      <p:bldP spid="28" grpId="0" animBg="1"/>
      <p:bldP spid="30" grpId="0" animBg="1"/>
      <p:bldP spid="6" grpId="0"/>
      <p:bldP spid="31" grpId="0"/>
      <p:bldP spid="32" grpId="0"/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Time to Conclude</a:t>
            </a:r>
            <a:endParaRPr lang="he-IL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7113588" y="6238875"/>
            <a:ext cx="1905000" cy="457200"/>
          </a:xfrm>
          <a:noFill/>
        </p:spPr>
        <p:txBody>
          <a:bodyPr anchor="t" anchorCtr="0"/>
          <a:lstStyle/>
          <a:p>
            <a:pPr algn="r"/>
            <a:r>
              <a:rPr lang="en-US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58</a:t>
            </a:r>
          </a:p>
        </p:txBody>
      </p:sp>
    </p:spTree>
    <p:extLst>
      <p:ext uri="{BB962C8B-B14F-4D97-AF65-F5344CB8AC3E}">
        <p14:creationId xmlns:p14="http://schemas.microsoft.com/office/powerpoint/2010/main" val="9131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34" y="2764464"/>
            <a:ext cx="4267828" cy="11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This </a:t>
            </a:r>
            <a:r>
              <a:rPr lang="en-US" dirty="0" smtClean="0"/>
              <a:t>Talk</a:t>
            </a:r>
            <a:endParaRPr lang="he-IL" dirty="0"/>
          </a:p>
        </p:txBody>
      </p:sp>
      <p:grpSp>
        <p:nvGrpSpPr>
          <p:cNvPr id="1369" name="Group 1368"/>
          <p:cNvGrpSpPr/>
          <p:nvPr/>
        </p:nvGrpSpPr>
        <p:grpSpPr>
          <a:xfrm>
            <a:off x="161953" y="3929691"/>
            <a:ext cx="3760676" cy="1054429"/>
            <a:chOff x="5001095" y="3709274"/>
            <a:chExt cx="3760676" cy="1054429"/>
          </a:xfrm>
        </p:grpSpPr>
        <p:sp>
          <p:nvSpPr>
            <p:cNvPr id="38" name="Freeform 26"/>
            <p:cNvSpPr/>
            <p:nvPr/>
          </p:nvSpPr>
          <p:spPr>
            <a:xfrm rot="10800000">
              <a:off x="7743704" y="3951158"/>
              <a:ext cx="1018067" cy="467119"/>
            </a:xfrm>
            <a:custGeom>
              <a:avLst/>
              <a:gdLst>
                <a:gd name="connsiteX0" fmla="*/ 88900 w 901700"/>
                <a:gd name="connsiteY0" fmla="*/ 78014 h 934357"/>
                <a:gd name="connsiteX1" fmla="*/ 633186 w 901700"/>
                <a:gd name="connsiteY1" fmla="*/ 339271 h 934357"/>
                <a:gd name="connsiteX2" fmla="*/ 654957 w 901700"/>
                <a:gd name="connsiteY2" fmla="*/ 56242 h 934357"/>
                <a:gd name="connsiteX3" fmla="*/ 883557 w 901700"/>
                <a:gd name="connsiteY3" fmla="*/ 502557 h 934357"/>
                <a:gd name="connsiteX4" fmla="*/ 546100 w 901700"/>
                <a:gd name="connsiteY4" fmla="*/ 916214 h 934357"/>
                <a:gd name="connsiteX5" fmla="*/ 665843 w 901700"/>
                <a:gd name="connsiteY5" fmla="*/ 611414 h 934357"/>
                <a:gd name="connsiteX6" fmla="*/ 99786 w 901700"/>
                <a:gd name="connsiteY6" fmla="*/ 807357 h 934357"/>
                <a:gd name="connsiteX7" fmla="*/ 88900 w 901700"/>
                <a:gd name="connsiteY7" fmla="*/ 78014 h 934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1700" h="934357">
                  <a:moveTo>
                    <a:pt x="88900" y="78014"/>
                  </a:moveTo>
                  <a:cubicBezTo>
                    <a:pt x="177800" y="0"/>
                    <a:pt x="538843" y="342900"/>
                    <a:pt x="633186" y="339271"/>
                  </a:cubicBezTo>
                  <a:cubicBezTo>
                    <a:pt x="727529" y="335642"/>
                    <a:pt x="613229" y="29028"/>
                    <a:pt x="654957" y="56242"/>
                  </a:cubicBezTo>
                  <a:cubicBezTo>
                    <a:pt x="696685" y="83456"/>
                    <a:pt x="901700" y="359228"/>
                    <a:pt x="883557" y="502557"/>
                  </a:cubicBezTo>
                  <a:cubicBezTo>
                    <a:pt x="865414" y="645886"/>
                    <a:pt x="582386" y="898071"/>
                    <a:pt x="546100" y="916214"/>
                  </a:cubicBezTo>
                  <a:cubicBezTo>
                    <a:pt x="509814" y="934357"/>
                    <a:pt x="740229" y="629557"/>
                    <a:pt x="665843" y="611414"/>
                  </a:cubicBezTo>
                  <a:cubicBezTo>
                    <a:pt x="591457" y="593271"/>
                    <a:pt x="190500" y="892628"/>
                    <a:pt x="99786" y="807357"/>
                  </a:cubicBezTo>
                  <a:cubicBezTo>
                    <a:pt x="9072" y="722086"/>
                    <a:pt x="0" y="156028"/>
                    <a:pt x="88900" y="780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white"/>
                </a:solidFill>
              </a:endParaRP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5001095" y="3709274"/>
              <a:ext cx="2660096" cy="1054429"/>
              <a:chOff x="7073694" y="3934877"/>
              <a:chExt cx="2660096" cy="1054429"/>
            </a:xfrm>
          </p:grpSpPr>
          <p:sp>
            <p:nvSpPr>
              <p:cNvPr id="39" name="Rounded Rectangle 38"/>
              <p:cNvSpPr/>
              <p:nvPr/>
            </p:nvSpPr>
            <p:spPr bwMode="auto">
              <a:xfrm>
                <a:off x="7073694" y="3934877"/>
                <a:ext cx="2645920" cy="1054429"/>
              </a:xfrm>
              <a:prstGeom prst="roundRect">
                <a:avLst/>
              </a:prstGeom>
              <a:solidFill>
                <a:srgbClr val="000000">
                  <a:lumMod val="75000"/>
                  <a:lumOff val="25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rtl="1">
                  <a:defRPr/>
                </a:pPr>
                <a:endParaRPr lang="en-US" sz="3200" b="0" ker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087870" y="3945400"/>
                <a:ext cx="264592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b="0" dirty="0">
                    <a:solidFill>
                      <a:prstClr val="white"/>
                    </a:solidFill>
                    <a:latin typeface="Calibri" panose="020F0502020204030204"/>
                  </a:rPr>
                  <a:t>A novel interpretation and theoretical understanding of CNN</a:t>
                </a:r>
                <a:endParaRPr lang="en-US" sz="2000" b="0" dirty="0">
                  <a:solidFill>
                    <a:srgbClr val="FFFFFF"/>
                  </a:solidFill>
                  <a:latin typeface="Calibri" panose="020F0502020204030204"/>
                  <a:cs typeface="Calibri" pitchFamily="34" charset="0"/>
                </a:endParaRPr>
              </a:p>
            </p:txBody>
          </p:sp>
        </p:grpSp>
      </p:grpSp>
      <p:grpSp>
        <p:nvGrpSpPr>
          <p:cNvPr id="1368" name="Group 1367"/>
          <p:cNvGrpSpPr/>
          <p:nvPr/>
        </p:nvGrpSpPr>
        <p:grpSpPr>
          <a:xfrm>
            <a:off x="4040619" y="3031675"/>
            <a:ext cx="1954546" cy="1950445"/>
            <a:chOff x="2083986" y="2835668"/>
            <a:chExt cx="1954546" cy="1950445"/>
          </a:xfrm>
        </p:grpSpPr>
        <p:grpSp>
          <p:nvGrpSpPr>
            <p:cNvPr id="1351" name="Group 1350"/>
            <p:cNvGrpSpPr/>
            <p:nvPr/>
          </p:nvGrpSpPr>
          <p:grpSpPr>
            <a:xfrm>
              <a:off x="2083986" y="3717515"/>
              <a:ext cx="1954546" cy="1068598"/>
              <a:chOff x="2254105" y="4291693"/>
              <a:chExt cx="1954546" cy="1068598"/>
            </a:xfrm>
          </p:grpSpPr>
          <p:sp>
            <p:nvSpPr>
              <p:cNvPr id="67" name="Rounded Rectangle 66"/>
              <p:cNvSpPr/>
              <p:nvPr/>
            </p:nvSpPr>
            <p:spPr bwMode="auto">
              <a:xfrm>
                <a:off x="2254105" y="4291693"/>
                <a:ext cx="1954546" cy="1068598"/>
              </a:xfrm>
              <a:prstGeom prst="roundRect">
                <a:avLst/>
              </a:prstGeom>
              <a:solidFill>
                <a:srgbClr val="000000">
                  <a:lumMod val="75000"/>
                  <a:lumOff val="25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rtl="1">
                  <a:defRPr/>
                </a:pPr>
                <a:endParaRPr lang="en-US" sz="3200" b="0" ker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2279917" y="4314771"/>
                <a:ext cx="1913556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b="0" dirty="0">
                    <a:solidFill>
                      <a:prstClr val="white"/>
                    </a:solidFill>
                    <a:latin typeface="Calibri" panose="020F0502020204030204"/>
                  </a:rPr>
                  <a:t>Multi-Layer Convolutional </a:t>
                </a:r>
                <a:endParaRPr lang="en-US" sz="2000" b="0" dirty="0" smtClean="0">
                  <a:solidFill>
                    <a:prstClr val="white"/>
                  </a:solidFill>
                  <a:latin typeface="Calibri" panose="020F0502020204030204"/>
                </a:endParaRPr>
              </a:p>
              <a:p>
                <a:r>
                  <a:rPr lang="en-US" sz="2000" b="0" dirty="0" smtClean="0">
                    <a:solidFill>
                      <a:prstClr val="white"/>
                    </a:solidFill>
                    <a:latin typeface="Calibri" panose="020F0502020204030204"/>
                  </a:rPr>
                  <a:t>Sparse Coding</a:t>
                </a:r>
                <a:endParaRPr lang="en-US" sz="2000" b="0" dirty="0">
                  <a:solidFill>
                    <a:srgbClr val="FFFFFF"/>
                  </a:solidFill>
                  <a:latin typeface="Calibri" panose="020F0502020204030204"/>
                  <a:cs typeface="Calibri" pitchFamily="34" charset="0"/>
                </a:endParaRPr>
              </a:p>
            </p:txBody>
          </p:sp>
        </p:grpSp>
        <p:sp>
          <p:nvSpPr>
            <p:cNvPr id="71" name="Freeform 26"/>
            <p:cNvSpPr/>
            <p:nvPr/>
          </p:nvSpPr>
          <p:spPr>
            <a:xfrm rot="5400000">
              <a:off x="2666871" y="2930691"/>
              <a:ext cx="758118" cy="568071"/>
            </a:xfrm>
            <a:custGeom>
              <a:avLst/>
              <a:gdLst>
                <a:gd name="connsiteX0" fmla="*/ 88900 w 901700"/>
                <a:gd name="connsiteY0" fmla="*/ 78014 h 934357"/>
                <a:gd name="connsiteX1" fmla="*/ 633186 w 901700"/>
                <a:gd name="connsiteY1" fmla="*/ 339271 h 934357"/>
                <a:gd name="connsiteX2" fmla="*/ 654957 w 901700"/>
                <a:gd name="connsiteY2" fmla="*/ 56242 h 934357"/>
                <a:gd name="connsiteX3" fmla="*/ 883557 w 901700"/>
                <a:gd name="connsiteY3" fmla="*/ 502557 h 934357"/>
                <a:gd name="connsiteX4" fmla="*/ 546100 w 901700"/>
                <a:gd name="connsiteY4" fmla="*/ 916214 h 934357"/>
                <a:gd name="connsiteX5" fmla="*/ 665843 w 901700"/>
                <a:gd name="connsiteY5" fmla="*/ 611414 h 934357"/>
                <a:gd name="connsiteX6" fmla="*/ 99786 w 901700"/>
                <a:gd name="connsiteY6" fmla="*/ 807357 h 934357"/>
                <a:gd name="connsiteX7" fmla="*/ 88900 w 901700"/>
                <a:gd name="connsiteY7" fmla="*/ 78014 h 934357"/>
                <a:gd name="connsiteX0" fmla="*/ 55565 w 874079"/>
                <a:gd name="connsiteY0" fmla="*/ 10895 h 878220"/>
                <a:gd name="connsiteX1" fmla="*/ 622575 w 874079"/>
                <a:gd name="connsiteY1" fmla="*/ 300499 h 878220"/>
                <a:gd name="connsiteX2" fmla="*/ 644346 w 874079"/>
                <a:gd name="connsiteY2" fmla="*/ 17470 h 878220"/>
                <a:gd name="connsiteX3" fmla="*/ 872946 w 874079"/>
                <a:gd name="connsiteY3" fmla="*/ 463785 h 878220"/>
                <a:gd name="connsiteX4" fmla="*/ 535489 w 874079"/>
                <a:gd name="connsiteY4" fmla="*/ 877442 h 878220"/>
                <a:gd name="connsiteX5" fmla="*/ 655232 w 874079"/>
                <a:gd name="connsiteY5" fmla="*/ 572642 h 878220"/>
                <a:gd name="connsiteX6" fmla="*/ 89175 w 874079"/>
                <a:gd name="connsiteY6" fmla="*/ 768585 h 878220"/>
                <a:gd name="connsiteX7" fmla="*/ 55565 w 874079"/>
                <a:gd name="connsiteY7" fmla="*/ 10895 h 878220"/>
                <a:gd name="connsiteX0" fmla="*/ 66896 w 885410"/>
                <a:gd name="connsiteY0" fmla="*/ 13194 h 880519"/>
                <a:gd name="connsiteX1" fmla="*/ 633906 w 885410"/>
                <a:gd name="connsiteY1" fmla="*/ 302798 h 880519"/>
                <a:gd name="connsiteX2" fmla="*/ 655677 w 885410"/>
                <a:gd name="connsiteY2" fmla="*/ 19769 h 880519"/>
                <a:gd name="connsiteX3" fmla="*/ 884277 w 885410"/>
                <a:gd name="connsiteY3" fmla="*/ 466084 h 880519"/>
                <a:gd name="connsiteX4" fmla="*/ 546820 w 885410"/>
                <a:gd name="connsiteY4" fmla="*/ 879741 h 880519"/>
                <a:gd name="connsiteX5" fmla="*/ 666563 w 885410"/>
                <a:gd name="connsiteY5" fmla="*/ 574941 h 880519"/>
                <a:gd name="connsiteX6" fmla="*/ 77782 w 885410"/>
                <a:gd name="connsiteY6" fmla="*/ 827577 h 880519"/>
                <a:gd name="connsiteX7" fmla="*/ 66896 w 885410"/>
                <a:gd name="connsiteY7" fmla="*/ 13194 h 88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5410" h="880519">
                  <a:moveTo>
                    <a:pt x="66896" y="13194"/>
                  </a:moveTo>
                  <a:cubicBezTo>
                    <a:pt x="159583" y="-74269"/>
                    <a:pt x="535776" y="301702"/>
                    <a:pt x="633906" y="302798"/>
                  </a:cubicBezTo>
                  <a:cubicBezTo>
                    <a:pt x="732036" y="303894"/>
                    <a:pt x="613949" y="-7445"/>
                    <a:pt x="655677" y="19769"/>
                  </a:cubicBezTo>
                  <a:cubicBezTo>
                    <a:pt x="697405" y="46983"/>
                    <a:pt x="902420" y="322755"/>
                    <a:pt x="884277" y="466084"/>
                  </a:cubicBezTo>
                  <a:cubicBezTo>
                    <a:pt x="866134" y="609413"/>
                    <a:pt x="583106" y="861598"/>
                    <a:pt x="546820" y="879741"/>
                  </a:cubicBezTo>
                  <a:cubicBezTo>
                    <a:pt x="510534" y="897884"/>
                    <a:pt x="740949" y="593084"/>
                    <a:pt x="666563" y="574941"/>
                  </a:cubicBezTo>
                  <a:cubicBezTo>
                    <a:pt x="592177" y="556798"/>
                    <a:pt x="177727" y="921202"/>
                    <a:pt x="77782" y="827577"/>
                  </a:cubicBezTo>
                  <a:cubicBezTo>
                    <a:pt x="-22163" y="733953"/>
                    <a:pt x="-25791" y="100657"/>
                    <a:pt x="66896" y="1319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white"/>
                </a:solidFill>
              </a:endParaRPr>
            </a:p>
          </p:txBody>
        </p:sp>
      </p:grpSp>
      <p:sp>
        <p:nvSpPr>
          <p:cNvPr id="1377" name="Rectangle 1376"/>
          <p:cNvSpPr/>
          <p:nvPr/>
        </p:nvSpPr>
        <p:spPr>
          <a:xfrm>
            <a:off x="3777388" y="986483"/>
            <a:ext cx="5366612" cy="313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223395" y="201631"/>
            <a:ext cx="4668530" cy="785237"/>
            <a:chOff x="4223395" y="201631"/>
            <a:chExt cx="4668530" cy="785237"/>
          </a:xfrm>
        </p:grpSpPr>
        <p:grpSp>
          <p:nvGrpSpPr>
            <p:cNvPr id="12" name="Group 11"/>
            <p:cNvGrpSpPr/>
            <p:nvPr/>
          </p:nvGrpSpPr>
          <p:grpSpPr>
            <a:xfrm>
              <a:off x="4223395" y="201631"/>
              <a:ext cx="1678128" cy="764762"/>
              <a:chOff x="2067546" y="2381098"/>
              <a:chExt cx="1678128" cy="764762"/>
            </a:xfrm>
          </p:grpSpPr>
          <p:sp>
            <p:nvSpPr>
              <p:cNvPr id="57" name="Rounded Rectangle 56"/>
              <p:cNvSpPr/>
              <p:nvPr/>
            </p:nvSpPr>
            <p:spPr bwMode="auto">
              <a:xfrm>
                <a:off x="2093103" y="2418289"/>
                <a:ext cx="1652571" cy="727571"/>
              </a:xfrm>
              <a:prstGeom prst="roundRect">
                <a:avLst/>
              </a:prstGeom>
              <a:solidFill>
                <a:srgbClr val="000000">
                  <a:lumMod val="75000"/>
                  <a:lumOff val="25000"/>
                </a:srgbClr>
              </a:solidFill>
              <a:ln w="571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rtl="1">
                  <a:defRPr/>
                </a:pPr>
                <a:endParaRPr lang="en-US" sz="3200" b="0" ker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067546" y="2381098"/>
                <a:ext cx="1655809" cy="6309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en-US" sz="700" b="0" dirty="0" smtClean="0">
                  <a:solidFill>
                    <a:prstClr val="white"/>
                  </a:solidFill>
                  <a:latin typeface="Calibri" panose="020F0502020204030204"/>
                  <a:cs typeface="Calibri" pitchFamily="34" charset="0"/>
                </a:endParaRPr>
              </a:p>
              <a:p>
                <a:r>
                  <a:rPr lang="en-US" sz="2800" b="0" dirty="0" smtClean="0">
                    <a:solidFill>
                      <a:prstClr val="white"/>
                    </a:solidFill>
                    <a:latin typeface="Monotype Corsiva" panose="03010101010201010101" pitchFamily="66" charset="0"/>
                    <a:cs typeface="Calibri" pitchFamily="34" charset="0"/>
                  </a:rPr>
                  <a:t>Sparseland</a:t>
                </a:r>
                <a:endParaRPr lang="en-US" sz="2000" b="0" dirty="0">
                  <a:solidFill>
                    <a:srgbClr val="FFFFFF"/>
                  </a:solidFill>
                  <a:latin typeface="Monotype Corsiva" panose="03010101010201010101" pitchFamily="66" charset="0"/>
                  <a:cs typeface="Calibri" pitchFamily="34" charset="0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6855547" y="259297"/>
              <a:ext cx="2036378" cy="727571"/>
              <a:chOff x="2859299" y="1364479"/>
              <a:chExt cx="2036378" cy="727571"/>
            </a:xfrm>
          </p:grpSpPr>
          <p:sp>
            <p:nvSpPr>
              <p:cNvPr id="64" name="Rounded Rectangle 63"/>
              <p:cNvSpPr/>
              <p:nvPr/>
            </p:nvSpPr>
            <p:spPr bwMode="auto">
              <a:xfrm>
                <a:off x="2859301" y="1364479"/>
                <a:ext cx="2036376" cy="727571"/>
              </a:xfrm>
              <a:prstGeom prst="roundRect">
                <a:avLst/>
              </a:prstGeom>
              <a:solidFill>
                <a:srgbClr val="000000">
                  <a:lumMod val="75000"/>
                  <a:lumOff val="25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rtl="1">
                  <a:defRPr/>
                </a:pPr>
                <a:endParaRPr lang="en-US" sz="3200" b="0" kern="0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2859299" y="1373641"/>
                <a:ext cx="2036377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b="0" dirty="0" smtClean="0">
                    <a:solidFill>
                      <a:prstClr val="white"/>
                    </a:solidFill>
                    <a:latin typeface="Calibri" panose="020F0502020204030204"/>
                  </a:rPr>
                  <a:t>The desire to model data</a:t>
                </a:r>
              </a:p>
            </p:txBody>
          </p:sp>
        </p:grpSp>
        <p:sp>
          <p:nvSpPr>
            <p:cNvPr id="62" name="Freeform 26"/>
            <p:cNvSpPr/>
            <p:nvPr/>
          </p:nvSpPr>
          <p:spPr>
            <a:xfrm rot="10800000">
              <a:off x="6025056" y="373206"/>
              <a:ext cx="754470" cy="466853"/>
            </a:xfrm>
            <a:custGeom>
              <a:avLst/>
              <a:gdLst>
                <a:gd name="connsiteX0" fmla="*/ 88900 w 901700"/>
                <a:gd name="connsiteY0" fmla="*/ 78014 h 934357"/>
                <a:gd name="connsiteX1" fmla="*/ 633186 w 901700"/>
                <a:gd name="connsiteY1" fmla="*/ 339271 h 934357"/>
                <a:gd name="connsiteX2" fmla="*/ 654957 w 901700"/>
                <a:gd name="connsiteY2" fmla="*/ 56242 h 934357"/>
                <a:gd name="connsiteX3" fmla="*/ 883557 w 901700"/>
                <a:gd name="connsiteY3" fmla="*/ 502557 h 934357"/>
                <a:gd name="connsiteX4" fmla="*/ 546100 w 901700"/>
                <a:gd name="connsiteY4" fmla="*/ 916214 h 934357"/>
                <a:gd name="connsiteX5" fmla="*/ 665843 w 901700"/>
                <a:gd name="connsiteY5" fmla="*/ 611414 h 934357"/>
                <a:gd name="connsiteX6" fmla="*/ 99786 w 901700"/>
                <a:gd name="connsiteY6" fmla="*/ 807357 h 934357"/>
                <a:gd name="connsiteX7" fmla="*/ 88900 w 901700"/>
                <a:gd name="connsiteY7" fmla="*/ 78014 h 934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01700" h="934357">
                  <a:moveTo>
                    <a:pt x="88900" y="78014"/>
                  </a:moveTo>
                  <a:cubicBezTo>
                    <a:pt x="177800" y="0"/>
                    <a:pt x="538843" y="342900"/>
                    <a:pt x="633186" y="339271"/>
                  </a:cubicBezTo>
                  <a:cubicBezTo>
                    <a:pt x="727529" y="335642"/>
                    <a:pt x="613229" y="29028"/>
                    <a:pt x="654957" y="56242"/>
                  </a:cubicBezTo>
                  <a:cubicBezTo>
                    <a:pt x="696685" y="83456"/>
                    <a:pt x="901700" y="359228"/>
                    <a:pt x="883557" y="502557"/>
                  </a:cubicBezTo>
                  <a:cubicBezTo>
                    <a:pt x="865414" y="645886"/>
                    <a:pt x="582386" y="898071"/>
                    <a:pt x="546100" y="916214"/>
                  </a:cubicBezTo>
                  <a:cubicBezTo>
                    <a:pt x="509814" y="934357"/>
                    <a:pt x="740229" y="629557"/>
                    <a:pt x="665843" y="611414"/>
                  </a:cubicBezTo>
                  <a:cubicBezTo>
                    <a:pt x="591457" y="593271"/>
                    <a:pt x="190500" y="892628"/>
                    <a:pt x="99786" y="807357"/>
                  </a:cubicBezTo>
                  <a:cubicBezTo>
                    <a:pt x="9072" y="722086"/>
                    <a:pt x="0" y="156028"/>
                    <a:pt x="88900" y="780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he-IL" sz="1800" b="0">
                <a:solidFill>
                  <a:prstClr val="white"/>
                </a:solidFill>
              </a:endParaRPr>
            </a:p>
          </p:txBody>
        </p:sp>
      </p:grpSp>
      <p:sp>
        <p:nvSpPr>
          <p:cNvPr id="37" name="Freeform 26"/>
          <p:cNvSpPr/>
          <p:nvPr/>
        </p:nvSpPr>
        <p:spPr>
          <a:xfrm rot="5400000">
            <a:off x="4680153" y="1156762"/>
            <a:ext cx="743232" cy="602805"/>
          </a:xfrm>
          <a:custGeom>
            <a:avLst/>
            <a:gdLst>
              <a:gd name="connsiteX0" fmla="*/ 88900 w 901700"/>
              <a:gd name="connsiteY0" fmla="*/ 78014 h 934357"/>
              <a:gd name="connsiteX1" fmla="*/ 633186 w 901700"/>
              <a:gd name="connsiteY1" fmla="*/ 339271 h 934357"/>
              <a:gd name="connsiteX2" fmla="*/ 654957 w 901700"/>
              <a:gd name="connsiteY2" fmla="*/ 56242 h 934357"/>
              <a:gd name="connsiteX3" fmla="*/ 883557 w 901700"/>
              <a:gd name="connsiteY3" fmla="*/ 502557 h 934357"/>
              <a:gd name="connsiteX4" fmla="*/ 546100 w 901700"/>
              <a:gd name="connsiteY4" fmla="*/ 916214 h 934357"/>
              <a:gd name="connsiteX5" fmla="*/ 665843 w 901700"/>
              <a:gd name="connsiteY5" fmla="*/ 611414 h 934357"/>
              <a:gd name="connsiteX6" fmla="*/ 99786 w 901700"/>
              <a:gd name="connsiteY6" fmla="*/ 807357 h 934357"/>
              <a:gd name="connsiteX7" fmla="*/ 88900 w 901700"/>
              <a:gd name="connsiteY7" fmla="*/ 78014 h 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1700" h="934357">
                <a:moveTo>
                  <a:pt x="88900" y="78014"/>
                </a:moveTo>
                <a:cubicBezTo>
                  <a:pt x="177800" y="0"/>
                  <a:pt x="538843" y="342900"/>
                  <a:pt x="633186" y="339271"/>
                </a:cubicBezTo>
                <a:cubicBezTo>
                  <a:pt x="727529" y="335642"/>
                  <a:pt x="613229" y="29028"/>
                  <a:pt x="654957" y="56242"/>
                </a:cubicBezTo>
                <a:cubicBezTo>
                  <a:pt x="696685" y="83456"/>
                  <a:pt x="901700" y="359228"/>
                  <a:pt x="883557" y="502557"/>
                </a:cubicBezTo>
                <a:cubicBezTo>
                  <a:pt x="865414" y="645886"/>
                  <a:pt x="582386" y="898071"/>
                  <a:pt x="546100" y="916214"/>
                </a:cubicBezTo>
                <a:cubicBezTo>
                  <a:pt x="509814" y="934357"/>
                  <a:pt x="740229" y="629557"/>
                  <a:pt x="665843" y="611414"/>
                </a:cubicBezTo>
                <a:cubicBezTo>
                  <a:pt x="591457" y="593271"/>
                  <a:pt x="190500" y="892628"/>
                  <a:pt x="99786" y="807357"/>
                </a:cubicBezTo>
                <a:cubicBezTo>
                  <a:pt x="9072" y="722086"/>
                  <a:pt x="0" y="156028"/>
                  <a:pt x="88900" y="78014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>
              <a:solidFill>
                <a:prstClr val="white"/>
              </a:solidFill>
            </a:endParaRPr>
          </a:p>
        </p:txBody>
      </p:sp>
      <p:grpSp>
        <p:nvGrpSpPr>
          <p:cNvPr id="1362" name="Group 1361"/>
          <p:cNvGrpSpPr/>
          <p:nvPr/>
        </p:nvGrpSpPr>
        <p:grpSpPr>
          <a:xfrm>
            <a:off x="4001108" y="1877085"/>
            <a:ext cx="2121645" cy="1029123"/>
            <a:chOff x="4001108" y="2355559"/>
            <a:chExt cx="2121645" cy="1029123"/>
          </a:xfrm>
        </p:grpSpPr>
        <p:sp>
          <p:nvSpPr>
            <p:cNvPr id="65" name="Rounded Rectangle 64"/>
            <p:cNvSpPr/>
            <p:nvPr/>
          </p:nvSpPr>
          <p:spPr bwMode="auto">
            <a:xfrm>
              <a:off x="4001108" y="2361711"/>
              <a:ext cx="2121645" cy="1022971"/>
            </a:xfrm>
            <a:prstGeom prst="roundRect">
              <a:avLst/>
            </a:prstGeom>
            <a:solidFill>
              <a:srgbClr val="000000">
                <a:lumMod val="75000"/>
                <a:lumOff val="25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rtl="1">
                <a:defRPr/>
              </a:pPr>
              <a:endParaRPr lang="en-US" sz="3200" b="0" kern="0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010633" y="2355559"/>
              <a:ext cx="2101960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000" b="0" dirty="0" smtClean="0">
                  <a:solidFill>
                    <a:prstClr val="white"/>
                  </a:solidFill>
                  <a:latin typeface="Calibri" panose="020F0502020204030204"/>
                </a:rPr>
                <a:t>Novel View of Convolutional </a:t>
              </a:r>
            </a:p>
            <a:p>
              <a:r>
                <a:rPr lang="en-US" sz="2000" b="0" dirty="0" smtClean="0">
                  <a:solidFill>
                    <a:prstClr val="white"/>
                  </a:solidFill>
                  <a:latin typeface="Calibri" panose="020F0502020204030204"/>
                </a:rPr>
                <a:t>Sparse Coding</a:t>
              </a:r>
              <a:endParaRPr lang="en-US" sz="2000" b="0" dirty="0">
                <a:solidFill>
                  <a:srgbClr val="FFFFFF"/>
                </a:solidFill>
                <a:latin typeface="Calibri" panose="020F0502020204030204"/>
                <a:cs typeface="Calibri" pitchFamily="34" charset="0"/>
              </a:endParaRPr>
            </a:p>
          </p:txBody>
        </p:sp>
      </p:grpSp>
      <p:grpSp>
        <p:nvGrpSpPr>
          <p:cNvPr id="143" name="Group 142"/>
          <p:cNvGrpSpPr/>
          <p:nvPr/>
        </p:nvGrpSpPr>
        <p:grpSpPr>
          <a:xfrm>
            <a:off x="6231254" y="2230174"/>
            <a:ext cx="2779395" cy="886655"/>
            <a:chOff x="2222971" y="1169516"/>
            <a:chExt cx="6799463" cy="2140350"/>
          </a:xfrm>
        </p:grpSpPr>
        <p:sp>
          <p:nvSpPr>
            <p:cNvPr id="144" name="Double Bracket 143"/>
            <p:cNvSpPr/>
            <p:nvPr/>
          </p:nvSpPr>
          <p:spPr bwMode="auto">
            <a:xfrm>
              <a:off x="2222971" y="1175347"/>
              <a:ext cx="6787205" cy="2098402"/>
            </a:xfrm>
            <a:prstGeom prst="bracketPair">
              <a:avLst>
                <a:gd name="adj" fmla="val 3487"/>
              </a:avLst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kern="0" smtClean="0">
                <a:solidFill>
                  <a:prstClr val="black"/>
                </a:solidFill>
              </a:endParaRPr>
            </a:p>
          </p:txBody>
        </p:sp>
        <p:grpSp>
          <p:nvGrpSpPr>
            <p:cNvPr id="145" name="Group 144"/>
            <p:cNvGrpSpPr/>
            <p:nvPr/>
          </p:nvGrpSpPr>
          <p:grpSpPr>
            <a:xfrm>
              <a:off x="2324331" y="1233668"/>
              <a:ext cx="2136253" cy="2001617"/>
              <a:chOff x="1496077" y="1641893"/>
              <a:chExt cx="2136253" cy="2001617"/>
            </a:xfrm>
          </p:grpSpPr>
          <p:sp>
            <p:nvSpPr>
              <p:cNvPr id="950" name="Rectangle 949"/>
              <p:cNvSpPr/>
              <p:nvPr/>
            </p:nvSpPr>
            <p:spPr bwMode="auto">
              <a:xfrm>
                <a:off x="1496077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51" name="Rectangle 950"/>
              <p:cNvSpPr/>
              <p:nvPr/>
            </p:nvSpPr>
            <p:spPr bwMode="auto">
              <a:xfrm>
                <a:off x="1603466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52" name="Rectangle 951"/>
              <p:cNvSpPr/>
              <p:nvPr/>
            </p:nvSpPr>
            <p:spPr bwMode="auto">
              <a:xfrm>
                <a:off x="1710855" y="2447248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53" name="Rectangle 952"/>
              <p:cNvSpPr/>
              <p:nvPr/>
            </p:nvSpPr>
            <p:spPr bwMode="auto">
              <a:xfrm>
                <a:off x="1818244" y="2447248"/>
                <a:ext cx="95861" cy="88899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54" name="Rectangle 953"/>
              <p:cNvSpPr/>
              <p:nvPr/>
            </p:nvSpPr>
            <p:spPr bwMode="auto">
              <a:xfrm>
                <a:off x="1925633" y="2447248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55" name="Rectangle 954"/>
              <p:cNvSpPr/>
              <p:nvPr/>
            </p:nvSpPr>
            <p:spPr bwMode="auto">
              <a:xfrm>
                <a:off x="2033022" y="2447248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56" name="Rectangle 955"/>
              <p:cNvSpPr/>
              <p:nvPr/>
            </p:nvSpPr>
            <p:spPr bwMode="auto">
              <a:xfrm>
                <a:off x="2140411" y="2447248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57" name="Rectangle 956"/>
              <p:cNvSpPr/>
              <p:nvPr/>
            </p:nvSpPr>
            <p:spPr bwMode="auto">
              <a:xfrm>
                <a:off x="2247800" y="2447248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58" name="Rectangle 957"/>
              <p:cNvSpPr/>
              <p:nvPr/>
            </p:nvSpPr>
            <p:spPr bwMode="auto">
              <a:xfrm>
                <a:off x="2355190" y="2447248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59" name="Rectangle 958"/>
              <p:cNvSpPr/>
              <p:nvPr/>
            </p:nvSpPr>
            <p:spPr bwMode="auto">
              <a:xfrm>
                <a:off x="2462579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60" name="Rectangle 959"/>
              <p:cNvSpPr/>
              <p:nvPr/>
            </p:nvSpPr>
            <p:spPr bwMode="auto">
              <a:xfrm>
                <a:off x="2569968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61" name="Rectangle 960"/>
              <p:cNvSpPr/>
              <p:nvPr/>
            </p:nvSpPr>
            <p:spPr bwMode="auto">
              <a:xfrm>
                <a:off x="2677357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62" name="Rectangle 961"/>
              <p:cNvSpPr/>
              <p:nvPr/>
            </p:nvSpPr>
            <p:spPr bwMode="auto">
              <a:xfrm>
                <a:off x="2784746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63" name="Rectangle 962"/>
              <p:cNvSpPr/>
              <p:nvPr/>
            </p:nvSpPr>
            <p:spPr bwMode="auto">
              <a:xfrm>
                <a:off x="2892135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64" name="Rectangle 963"/>
              <p:cNvSpPr/>
              <p:nvPr/>
            </p:nvSpPr>
            <p:spPr bwMode="auto">
              <a:xfrm>
                <a:off x="2999524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65" name="Rectangle 964"/>
              <p:cNvSpPr/>
              <p:nvPr/>
            </p:nvSpPr>
            <p:spPr bwMode="auto">
              <a:xfrm>
                <a:off x="3106913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66" name="Rectangle 965"/>
              <p:cNvSpPr/>
              <p:nvPr/>
            </p:nvSpPr>
            <p:spPr bwMode="auto">
              <a:xfrm>
                <a:off x="3214302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67" name="Rectangle 966"/>
              <p:cNvSpPr/>
              <p:nvPr/>
            </p:nvSpPr>
            <p:spPr bwMode="auto">
              <a:xfrm>
                <a:off x="3321691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68" name="Rectangle 967"/>
              <p:cNvSpPr/>
              <p:nvPr/>
            </p:nvSpPr>
            <p:spPr bwMode="auto">
              <a:xfrm>
                <a:off x="3429080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69" name="Rectangle 968"/>
              <p:cNvSpPr/>
              <p:nvPr/>
            </p:nvSpPr>
            <p:spPr bwMode="auto">
              <a:xfrm>
                <a:off x="3536469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70" name="Rectangle 969"/>
              <p:cNvSpPr/>
              <p:nvPr/>
            </p:nvSpPr>
            <p:spPr bwMode="auto">
              <a:xfrm>
                <a:off x="1496077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71" name="Rectangle 970"/>
              <p:cNvSpPr/>
              <p:nvPr/>
            </p:nvSpPr>
            <p:spPr bwMode="auto">
              <a:xfrm>
                <a:off x="1603466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72" name="Rectangle 971"/>
              <p:cNvSpPr/>
              <p:nvPr/>
            </p:nvSpPr>
            <p:spPr bwMode="auto">
              <a:xfrm>
                <a:off x="1710855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73" name="Rectangle 972"/>
              <p:cNvSpPr/>
              <p:nvPr/>
            </p:nvSpPr>
            <p:spPr bwMode="auto">
              <a:xfrm>
                <a:off x="1818244" y="2547917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74" name="Rectangle 973"/>
              <p:cNvSpPr/>
              <p:nvPr/>
            </p:nvSpPr>
            <p:spPr bwMode="auto">
              <a:xfrm>
                <a:off x="1925633" y="2547917"/>
                <a:ext cx="95861" cy="88899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75" name="Rectangle 974"/>
              <p:cNvSpPr/>
              <p:nvPr/>
            </p:nvSpPr>
            <p:spPr bwMode="auto">
              <a:xfrm>
                <a:off x="2033022" y="2547917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76" name="Rectangle 975"/>
              <p:cNvSpPr/>
              <p:nvPr/>
            </p:nvSpPr>
            <p:spPr bwMode="auto">
              <a:xfrm>
                <a:off x="2140411" y="2547917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77" name="Rectangle 976"/>
              <p:cNvSpPr/>
              <p:nvPr/>
            </p:nvSpPr>
            <p:spPr bwMode="auto">
              <a:xfrm>
                <a:off x="2247800" y="2547917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78" name="Rectangle 977"/>
              <p:cNvSpPr/>
              <p:nvPr/>
            </p:nvSpPr>
            <p:spPr bwMode="auto">
              <a:xfrm>
                <a:off x="2355190" y="2547917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79" name="Rectangle 978"/>
              <p:cNvSpPr/>
              <p:nvPr/>
            </p:nvSpPr>
            <p:spPr bwMode="auto">
              <a:xfrm>
                <a:off x="2462579" y="2547917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80" name="Rectangle 979"/>
              <p:cNvSpPr/>
              <p:nvPr/>
            </p:nvSpPr>
            <p:spPr bwMode="auto">
              <a:xfrm>
                <a:off x="2569968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81" name="Rectangle 980"/>
              <p:cNvSpPr/>
              <p:nvPr/>
            </p:nvSpPr>
            <p:spPr bwMode="auto">
              <a:xfrm>
                <a:off x="2677357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82" name="Rectangle 981"/>
              <p:cNvSpPr/>
              <p:nvPr/>
            </p:nvSpPr>
            <p:spPr bwMode="auto">
              <a:xfrm>
                <a:off x="2784746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83" name="Rectangle 982"/>
              <p:cNvSpPr/>
              <p:nvPr/>
            </p:nvSpPr>
            <p:spPr bwMode="auto">
              <a:xfrm>
                <a:off x="2892135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84" name="Rectangle 983"/>
              <p:cNvSpPr/>
              <p:nvPr/>
            </p:nvSpPr>
            <p:spPr bwMode="auto">
              <a:xfrm>
                <a:off x="2999524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85" name="Rectangle 984"/>
              <p:cNvSpPr/>
              <p:nvPr/>
            </p:nvSpPr>
            <p:spPr bwMode="auto">
              <a:xfrm>
                <a:off x="3106913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86" name="Rectangle 985"/>
              <p:cNvSpPr/>
              <p:nvPr/>
            </p:nvSpPr>
            <p:spPr bwMode="auto">
              <a:xfrm>
                <a:off x="3214302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87" name="Rectangle 986"/>
              <p:cNvSpPr/>
              <p:nvPr/>
            </p:nvSpPr>
            <p:spPr bwMode="auto">
              <a:xfrm>
                <a:off x="3321691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88" name="Rectangle 987"/>
              <p:cNvSpPr/>
              <p:nvPr/>
            </p:nvSpPr>
            <p:spPr bwMode="auto">
              <a:xfrm>
                <a:off x="3429080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89" name="Rectangle 988"/>
              <p:cNvSpPr/>
              <p:nvPr/>
            </p:nvSpPr>
            <p:spPr bwMode="auto">
              <a:xfrm>
                <a:off x="3536469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90" name="Rectangle 989"/>
              <p:cNvSpPr/>
              <p:nvPr/>
            </p:nvSpPr>
            <p:spPr bwMode="auto">
              <a:xfrm>
                <a:off x="1496077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91" name="Rectangle 990"/>
              <p:cNvSpPr/>
              <p:nvPr/>
            </p:nvSpPr>
            <p:spPr bwMode="auto">
              <a:xfrm>
                <a:off x="1603466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92" name="Rectangle 991"/>
              <p:cNvSpPr/>
              <p:nvPr/>
            </p:nvSpPr>
            <p:spPr bwMode="auto">
              <a:xfrm>
                <a:off x="1710855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93" name="Rectangle 992"/>
              <p:cNvSpPr/>
              <p:nvPr/>
            </p:nvSpPr>
            <p:spPr bwMode="auto">
              <a:xfrm>
                <a:off x="1818244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94" name="Rectangle 993"/>
              <p:cNvSpPr/>
              <p:nvPr/>
            </p:nvSpPr>
            <p:spPr bwMode="auto">
              <a:xfrm>
                <a:off x="1925633" y="2648587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95" name="Rectangle 994"/>
              <p:cNvSpPr/>
              <p:nvPr/>
            </p:nvSpPr>
            <p:spPr bwMode="auto">
              <a:xfrm>
                <a:off x="2033022" y="2648587"/>
                <a:ext cx="95861" cy="88899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96" name="Rectangle 995"/>
              <p:cNvSpPr/>
              <p:nvPr/>
            </p:nvSpPr>
            <p:spPr bwMode="auto">
              <a:xfrm>
                <a:off x="2140411" y="2648587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97" name="Rectangle 996"/>
              <p:cNvSpPr/>
              <p:nvPr/>
            </p:nvSpPr>
            <p:spPr bwMode="auto">
              <a:xfrm>
                <a:off x="2247800" y="2648587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98" name="Rectangle 997"/>
              <p:cNvSpPr/>
              <p:nvPr/>
            </p:nvSpPr>
            <p:spPr bwMode="auto">
              <a:xfrm>
                <a:off x="2355190" y="2648587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99" name="Rectangle 998"/>
              <p:cNvSpPr/>
              <p:nvPr/>
            </p:nvSpPr>
            <p:spPr bwMode="auto">
              <a:xfrm>
                <a:off x="2462579" y="2648587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00" name="Rectangle 999"/>
              <p:cNvSpPr/>
              <p:nvPr/>
            </p:nvSpPr>
            <p:spPr bwMode="auto">
              <a:xfrm>
                <a:off x="2569968" y="2648587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01" name="Rectangle 1000"/>
              <p:cNvSpPr/>
              <p:nvPr/>
            </p:nvSpPr>
            <p:spPr bwMode="auto">
              <a:xfrm>
                <a:off x="2677357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02" name="Rectangle 1001"/>
              <p:cNvSpPr/>
              <p:nvPr/>
            </p:nvSpPr>
            <p:spPr bwMode="auto">
              <a:xfrm>
                <a:off x="2784746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03" name="Rectangle 1002"/>
              <p:cNvSpPr/>
              <p:nvPr/>
            </p:nvSpPr>
            <p:spPr bwMode="auto">
              <a:xfrm>
                <a:off x="2892135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04" name="Rectangle 1003"/>
              <p:cNvSpPr/>
              <p:nvPr/>
            </p:nvSpPr>
            <p:spPr bwMode="auto">
              <a:xfrm>
                <a:off x="2999524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05" name="Rectangle 1004"/>
              <p:cNvSpPr/>
              <p:nvPr/>
            </p:nvSpPr>
            <p:spPr bwMode="auto">
              <a:xfrm>
                <a:off x="3106913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06" name="Rectangle 1005"/>
              <p:cNvSpPr/>
              <p:nvPr/>
            </p:nvSpPr>
            <p:spPr bwMode="auto">
              <a:xfrm>
                <a:off x="3214302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07" name="Rectangle 1006"/>
              <p:cNvSpPr/>
              <p:nvPr/>
            </p:nvSpPr>
            <p:spPr bwMode="auto">
              <a:xfrm>
                <a:off x="3321691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08" name="Rectangle 1007"/>
              <p:cNvSpPr/>
              <p:nvPr/>
            </p:nvSpPr>
            <p:spPr bwMode="auto">
              <a:xfrm>
                <a:off x="3429080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09" name="Rectangle 1008"/>
              <p:cNvSpPr/>
              <p:nvPr/>
            </p:nvSpPr>
            <p:spPr bwMode="auto">
              <a:xfrm>
                <a:off x="3536469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10" name="Rectangle 1009"/>
              <p:cNvSpPr/>
              <p:nvPr/>
            </p:nvSpPr>
            <p:spPr bwMode="auto">
              <a:xfrm>
                <a:off x="1496077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11" name="Rectangle 1010"/>
              <p:cNvSpPr/>
              <p:nvPr/>
            </p:nvSpPr>
            <p:spPr bwMode="auto">
              <a:xfrm>
                <a:off x="1603466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12" name="Rectangle 1011"/>
              <p:cNvSpPr/>
              <p:nvPr/>
            </p:nvSpPr>
            <p:spPr bwMode="auto">
              <a:xfrm>
                <a:off x="1710855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13" name="Rectangle 1012"/>
              <p:cNvSpPr/>
              <p:nvPr/>
            </p:nvSpPr>
            <p:spPr bwMode="auto">
              <a:xfrm>
                <a:off x="1818244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14" name="Rectangle 1013"/>
              <p:cNvSpPr/>
              <p:nvPr/>
            </p:nvSpPr>
            <p:spPr bwMode="auto">
              <a:xfrm>
                <a:off x="1925633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15" name="Rectangle 1014"/>
              <p:cNvSpPr/>
              <p:nvPr/>
            </p:nvSpPr>
            <p:spPr bwMode="auto">
              <a:xfrm>
                <a:off x="2033022" y="2749256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16" name="Rectangle 1015"/>
              <p:cNvSpPr/>
              <p:nvPr/>
            </p:nvSpPr>
            <p:spPr bwMode="auto">
              <a:xfrm>
                <a:off x="2140411" y="2749256"/>
                <a:ext cx="95861" cy="88899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17" name="Rectangle 1016"/>
              <p:cNvSpPr/>
              <p:nvPr/>
            </p:nvSpPr>
            <p:spPr bwMode="auto">
              <a:xfrm>
                <a:off x="2247800" y="2749256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18" name="Rectangle 1017"/>
              <p:cNvSpPr/>
              <p:nvPr/>
            </p:nvSpPr>
            <p:spPr bwMode="auto">
              <a:xfrm>
                <a:off x="2355190" y="2749256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19" name="Rectangle 1018"/>
              <p:cNvSpPr/>
              <p:nvPr/>
            </p:nvSpPr>
            <p:spPr bwMode="auto">
              <a:xfrm>
                <a:off x="2462579" y="2749256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20" name="Rectangle 1019"/>
              <p:cNvSpPr/>
              <p:nvPr/>
            </p:nvSpPr>
            <p:spPr bwMode="auto">
              <a:xfrm>
                <a:off x="2569968" y="2749256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21" name="Rectangle 1020"/>
              <p:cNvSpPr/>
              <p:nvPr/>
            </p:nvSpPr>
            <p:spPr bwMode="auto">
              <a:xfrm>
                <a:off x="2677357" y="2749256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22" name="Rectangle 1021"/>
              <p:cNvSpPr/>
              <p:nvPr/>
            </p:nvSpPr>
            <p:spPr bwMode="auto">
              <a:xfrm>
                <a:off x="2784746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23" name="Rectangle 1022"/>
              <p:cNvSpPr/>
              <p:nvPr/>
            </p:nvSpPr>
            <p:spPr bwMode="auto">
              <a:xfrm>
                <a:off x="2892135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24" name="Rectangle 1023"/>
              <p:cNvSpPr/>
              <p:nvPr/>
            </p:nvSpPr>
            <p:spPr bwMode="auto">
              <a:xfrm>
                <a:off x="2999524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25" name="Rectangle 1024"/>
              <p:cNvSpPr/>
              <p:nvPr/>
            </p:nvSpPr>
            <p:spPr bwMode="auto">
              <a:xfrm>
                <a:off x="3106913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26" name="Rectangle 1025"/>
              <p:cNvSpPr/>
              <p:nvPr/>
            </p:nvSpPr>
            <p:spPr bwMode="auto">
              <a:xfrm>
                <a:off x="3214302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27" name="Rectangle 1026"/>
              <p:cNvSpPr/>
              <p:nvPr/>
            </p:nvSpPr>
            <p:spPr bwMode="auto">
              <a:xfrm>
                <a:off x="3321691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28" name="Rectangle 1027"/>
              <p:cNvSpPr/>
              <p:nvPr/>
            </p:nvSpPr>
            <p:spPr bwMode="auto">
              <a:xfrm>
                <a:off x="3429080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29" name="Rectangle 1028"/>
              <p:cNvSpPr/>
              <p:nvPr/>
            </p:nvSpPr>
            <p:spPr bwMode="auto">
              <a:xfrm>
                <a:off x="3536469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0" name="Rectangle 1029"/>
              <p:cNvSpPr/>
              <p:nvPr/>
            </p:nvSpPr>
            <p:spPr bwMode="auto">
              <a:xfrm>
                <a:off x="1496077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1" name="Rectangle 1030"/>
              <p:cNvSpPr/>
              <p:nvPr/>
            </p:nvSpPr>
            <p:spPr bwMode="auto">
              <a:xfrm>
                <a:off x="1603466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2" name="Rectangle 1031"/>
              <p:cNvSpPr/>
              <p:nvPr/>
            </p:nvSpPr>
            <p:spPr bwMode="auto">
              <a:xfrm>
                <a:off x="1710855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3" name="Rectangle 1032"/>
              <p:cNvSpPr/>
              <p:nvPr/>
            </p:nvSpPr>
            <p:spPr bwMode="auto">
              <a:xfrm>
                <a:off x="1818244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4" name="Rectangle 1033"/>
              <p:cNvSpPr/>
              <p:nvPr/>
            </p:nvSpPr>
            <p:spPr bwMode="auto">
              <a:xfrm>
                <a:off x="1925633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5" name="Rectangle 1034"/>
              <p:cNvSpPr/>
              <p:nvPr/>
            </p:nvSpPr>
            <p:spPr bwMode="auto">
              <a:xfrm>
                <a:off x="2033022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6" name="Rectangle 1035"/>
              <p:cNvSpPr/>
              <p:nvPr/>
            </p:nvSpPr>
            <p:spPr bwMode="auto">
              <a:xfrm>
                <a:off x="2140411" y="2849925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7" name="Rectangle 1036"/>
              <p:cNvSpPr/>
              <p:nvPr/>
            </p:nvSpPr>
            <p:spPr bwMode="auto">
              <a:xfrm>
                <a:off x="2247800" y="2849925"/>
                <a:ext cx="95861" cy="88899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8" name="Rectangle 1037"/>
              <p:cNvSpPr/>
              <p:nvPr/>
            </p:nvSpPr>
            <p:spPr bwMode="auto">
              <a:xfrm>
                <a:off x="2355190" y="2849925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39" name="Rectangle 1038"/>
              <p:cNvSpPr/>
              <p:nvPr/>
            </p:nvSpPr>
            <p:spPr bwMode="auto">
              <a:xfrm>
                <a:off x="2462579" y="2849925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40" name="Rectangle 1039"/>
              <p:cNvSpPr/>
              <p:nvPr/>
            </p:nvSpPr>
            <p:spPr bwMode="auto">
              <a:xfrm>
                <a:off x="2569968" y="2849925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41" name="Rectangle 1040"/>
              <p:cNvSpPr/>
              <p:nvPr/>
            </p:nvSpPr>
            <p:spPr bwMode="auto">
              <a:xfrm>
                <a:off x="2677357" y="2849925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42" name="Rectangle 1041"/>
              <p:cNvSpPr/>
              <p:nvPr/>
            </p:nvSpPr>
            <p:spPr bwMode="auto">
              <a:xfrm>
                <a:off x="2784746" y="2849925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43" name="Rectangle 1042"/>
              <p:cNvSpPr/>
              <p:nvPr/>
            </p:nvSpPr>
            <p:spPr bwMode="auto">
              <a:xfrm>
                <a:off x="2892135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44" name="Rectangle 1043"/>
              <p:cNvSpPr/>
              <p:nvPr/>
            </p:nvSpPr>
            <p:spPr bwMode="auto">
              <a:xfrm>
                <a:off x="2999524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45" name="Rectangle 1044"/>
              <p:cNvSpPr/>
              <p:nvPr/>
            </p:nvSpPr>
            <p:spPr bwMode="auto">
              <a:xfrm>
                <a:off x="3106913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46" name="Rectangle 1045"/>
              <p:cNvSpPr/>
              <p:nvPr/>
            </p:nvSpPr>
            <p:spPr bwMode="auto">
              <a:xfrm>
                <a:off x="3214302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47" name="Rectangle 1046"/>
              <p:cNvSpPr/>
              <p:nvPr/>
            </p:nvSpPr>
            <p:spPr bwMode="auto">
              <a:xfrm>
                <a:off x="3321691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48" name="Rectangle 1047"/>
              <p:cNvSpPr/>
              <p:nvPr/>
            </p:nvSpPr>
            <p:spPr bwMode="auto">
              <a:xfrm>
                <a:off x="3429080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49" name="Rectangle 1048"/>
              <p:cNvSpPr/>
              <p:nvPr/>
            </p:nvSpPr>
            <p:spPr bwMode="auto">
              <a:xfrm>
                <a:off x="3536469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50" name="Rectangle 1049"/>
              <p:cNvSpPr/>
              <p:nvPr/>
            </p:nvSpPr>
            <p:spPr bwMode="auto">
              <a:xfrm>
                <a:off x="1496077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51" name="Rectangle 1050"/>
              <p:cNvSpPr/>
              <p:nvPr/>
            </p:nvSpPr>
            <p:spPr bwMode="auto">
              <a:xfrm>
                <a:off x="1603466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52" name="Rectangle 1051"/>
              <p:cNvSpPr/>
              <p:nvPr/>
            </p:nvSpPr>
            <p:spPr bwMode="auto">
              <a:xfrm>
                <a:off x="1710855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53" name="Rectangle 1052"/>
              <p:cNvSpPr/>
              <p:nvPr/>
            </p:nvSpPr>
            <p:spPr bwMode="auto">
              <a:xfrm>
                <a:off x="1818244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54" name="Rectangle 1053"/>
              <p:cNvSpPr/>
              <p:nvPr/>
            </p:nvSpPr>
            <p:spPr bwMode="auto">
              <a:xfrm>
                <a:off x="1925633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55" name="Rectangle 1054"/>
              <p:cNvSpPr/>
              <p:nvPr/>
            </p:nvSpPr>
            <p:spPr bwMode="auto">
              <a:xfrm>
                <a:off x="2033022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56" name="Rectangle 1055"/>
              <p:cNvSpPr/>
              <p:nvPr/>
            </p:nvSpPr>
            <p:spPr bwMode="auto">
              <a:xfrm>
                <a:off x="2140411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57" name="Rectangle 1056"/>
              <p:cNvSpPr/>
              <p:nvPr/>
            </p:nvSpPr>
            <p:spPr bwMode="auto">
              <a:xfrm>
                <a:off x="2247800" y="2950595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58" name="Rectangle 1057"/>
              <p:cNvSpPr/>
              <p:nvPr/>
            </p:nvSpPr>
            <p:spPr bwMode="auto">
              <a:xfrm>
                <a:off x="2355190" y="2950595"/>
                <a:ext cx="95861" cy="88899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59" name="Rectangle 1058"/>
              <p:cNvSpPr/>
              <p:nvPr/>
            </p:nvSpPr>
            <p:spPr bwMode="auto">
              <a:xfrm>
                <a:off x="2462579" y="2950595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60" name="Rectangle 1059"/>
              <p:cNvSpPr/>
              <p:nvPr/>
            </p:nvSpPr>
            <p:spPr bwMode="auto">
              <a:xfrm>
                <a:off x="2569968" y="2950595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61" name="Rectangle 1060"/>
              <p:cNvSpPr/>
              <p:nvPr/>
            </p:nvSpPr>
            <p:spPr bwMode="auto">
              <a:xfrm>
                <a:off x="2677357" y="2950595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62" name="Rectangle 1061"/>
              <p:cNvSpPr/>
              <p:nvPr/>
            </p:nvSpPr>
            <p:spPr bwMode="auto">
              <a:xfrm>
                <a:off x="2784746" y="2950595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63" name="Rectangle 1062"/>
              <p:cNvSpPr/>
              <p:nvPr/>
            </p:nvSpPr>
            <p:spPr bwMode="auto">
              <a:xfrm>
                <a:off x="2892135" y="2950595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64" name="Rectangle 1063"/>
              <p:cNvSpPr/>
              <p:nvPr/>
            </p:nvSpPr>
            <p:spPr bwMode="auto">
              <a:xfrm>
                <a:off x="2999524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65" name="Rectangle 1064"/>
              <p:cNvSpPr/>
              <p:nvPr/>
            </p:nvSpPr>
            <p:spPr bwMode="auto">
              <a:xfrm>
                <a:off x="3106913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66" name="Rectangle 1065"/>
              <p:cNvSpPr/>
              <p:nvPr/>
            </p:nvSpPr>
            <p:spPr bwMode="auto">
              <a:xfrm>
                <a:off x="3214302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67" name="Rectangle 1066"/>
              <p:cNvSpPr/>
              <p:nvPr/>
            </p:nvSpPr>
            <p:spPr bwMode="auto">
              <a:xfrm>
                <a:off x="3321691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68" name="Rectangle 1067"/>
              <p:cNvSpPr/>
              <p:nvPr/>
            </p:nvSpPr>
            <p:spPr bwMode="auto">
              <a:xfrm>
                <a:off x="3429080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69" name="Rectangle 1068"/>
              <p:cNvSpPr/>
              <p:nvPr/>
            </p:nvSpPr>
            <p:spPr bwMode="auto">
              <a:xfrm>
                <a:off x="3536469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70" name="Rectangle 1069"/>
              <p:cNvSpPr/>
              <p:nvPr/>
            </p:nvSpPr>
            <p:spPr bwMode="auto">
              <a:xfrm>
                <a:off x="1496077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71" name="Rectangle 1070"/>
              <p:cNvSpPr/>
              <p:nvPr/>
            </p:nvSpPr>
            <p:spPr bwMode="auto">
              <a:xfrm>
                <a:off x="1603466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72" name="Rectangle 1071"/>
              <p:cNvSpPr/>
              <p:nvPr/>
            </p:nvSpPr>
            <p:spPr bwMode="auto">
              <a:xfrm>
                <a:off x="1710855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73" name="Rectangle 1072"/>
              <p:cNvSpPr/>
              <p:nvPr/>
            </p:nvSpPr>
            <p:spPr bwMode="auto">
              <a:xfrm>
                <a:off x="1818244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74" name="Rectangle 1073"/>
              <p:cNvSpPr/>
              <p:nvPr/>
            </p:nvSpPr>
            <p:spPr bwMode="auto">
              <a:xfrm>
                <a:off x="1925633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75" name="Rectangle 1074"/>
              <p:cNvSpPr/>
              <p:nvPr/>
            </p:nvSpPr>
            <p:spPr bwMode="auto">
              <a:xfrm>
                <a:off x="2033022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76" name="Rectangle 1075"/>
              <p:cNvSpPr/>
              <p:nvPr/>
            </p:nvSpPr>
            <p:spPr bwMode="auto">
              <a:xfrm>
                <a:off x="2140411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77" name="Rectangle 1076"/>
              <p:cNvSpPr/>
              <p:nvPr/>
            </p:nvSpPr>
            <p:spPr bwMode="auto">
              <a:xfrm>
                <a:off x="2247800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78" name="Rectangle 1077"/>
              <p:cNvSpPr/>
              <p:nvPr/>
            </p:nvSpPr>
            <p:spPr bwMode="auto">
              <a:xfrm>
                <a:off x="2355190" y="3051264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79" name="Rectangle 1078"/>
              <p:cNvSpPr/>
              <p:nvPr/>
            </p:nvSpPr>
            <p:spPr bwMode="auto">
              <a:xfrm>
                <a:off x="2462579" y="3051264"/>
                <a:ext cx="95861" cy="88899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80" name="Rectangle 1079"/>
              <p:cNvSpPr/>
              <p:nvPr/>
            </p:nvSpPr>
            <p:spPr bwMode="auto">
              <a:xfrm>
                <a:off x="2569968" y="3051264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81" name="Rectangle 1080"/>
              <p:cNvSpPr/>
              <p:nvPr/>
            </p:nvSpPr>
            <p:spPr bwMode="auto">
              <a:xfrm>
                <a:off x="2677357" y="3051264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82" name="Rectangle 1081"/>
              <p:cNvSpPr/>
              <p:nvPr/>
            </p:nvSpPr>
            <p:spPr bwMode="auto">
              <a:xfrm>
                <a:off x="2784746" y="3051264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83" name="Rectangle 1082"/>
              <p:cNvSpPr/>
              <p:nvPr/>
            </p:nvSpPr>
            <p:spPr bwMode="auto">
              <a:xfrm>
                <a:off x="2892135" y="3051264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84" name="Rectangle 1083"/>
              <p:cNvSpPr/>
              <p:nvPr/>
            </p:nvSpPr>
            <p:spPr bwMode="auto">
              <a:xfrm>
                <a:off x="2999524" y="3051264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85" name="Rectangle 1084"/>
              <p:cNvSpPr/>
              <p:nvPr/>
            </p:nvSpPr>
            <p:spPr bwMode="auto">
              <a:xfrm>
                <a:off x="3106913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86" name="Rectangle 1085"/>
              <p:cNvSpPr/>
              <p:nvPr/>
            </p:nvSpPr>
            <p:spPr bwMode="auto">
              <a:xfrm>
                <a:off x="3214302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87" name="Rectangle 1086"/>
              <p:cNvSpPr/>
              <p:nvPr/>
            </p:nvSpPr>
            <p:spPr bwMode="auto">
              <a:xfrm>
                <a:off x="3321691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88" name="Rectangle 1087"/>
              <p:cNvSpPr/>
              <p:nvPr/>
            </p:nvSpPr>
            <p:spPr bwMode="auto">
              <a:xfrm>
                <a:off x="3429080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89" name="Rectangle 1088"/>
              <p:cNvSpPr/>
              <p:nvPr/>
            </p:nvSpPr>
            <p:spPr bwMode="auto">
              <a:xfrm>
                <a:off x="3536469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90" name="Rectangle 1089"/>
              <p:cNvSpPr/>
              <p:nvPr/>
            </p:nvSpPr>
            <p:spPr bwMode="auto">
              <a:xfrm>
                <a:off x="1496077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91" name="Rectangle 1090"/>
              <p:cNvSpPr/>
              <p:nvPr/>
            </p:nvSpPr>
            <p:spPr bwMode="auto">
              <a:xfrm>
                <a:off x="1603466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92" name="Rectangle 1091"/>
              <p:cNvSpPr/>
              <p:nvPr/>
            </p:nvSpPr>
            <p:spPr bwMode="auto">
              <a:xfrm>
                <a:off x="1710855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93" name="Rectangle 1092"/>
              <p:cNvSpPr/>
              <p:nvPr/>
            </p:nvSpPr>
            <p:spPr bwMode="auto">
              <a:xfrm>
                <a:off x="1818244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94" name="Rectangle 1093"/>
              <p:cNvSpPr/>
              <p:nvPr/>
            </p:nvSpPr>
            <p:spPr bwMode="auto">
              <a:xfrm>
                <a:off x="1925633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95" name="Rectangle 1094"/>
              <p:cNvSpPr/>
              <p:nvPr/>
            </p:nvSpPr>
            <p:spPr bwMode="auto">
              <a:xfrm>
                <a:off x="2033022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96" name="Rectangle 1095"/>
              <p:cNvSpPr/>
              <p:nvPr/>
            </p:nvSpPr>
            <p:spPr bwMode="auto">
              <a:xfrm>
                <a:off x="2140411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97" name="Rectangle 1096"/>
              <p:cNvSpPr/>
              <p:nvPr/>
            </p:nvSpPr>
            <p:spPr bwMode="auto">
              <a:xfrm>
                <a:off x="2247800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98" name="Rectangle 1097"/>
              <p:cNvSpPr/>
              <p:nvPr/>
            </p:nvSpPr>
            <p:spPr bwMode="auto">
              <a:xfrm>
                <a:off x="2355190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99" name="Rectangle 1098"/>
              <p:cNvSpPr/>
              <p:nvPr/>
            </p:nvSpPr>
            <p:spPr bwMode="auto">
              <a:xfrm>
                <a:off x="2462579" y="3151933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00" name="Rectangle 1099"/>
              <p:cNvSpPr/>
              <p:nvPr/>
            </p:nvSpPr>
            <p:spPr bwMode="auto">
              <a:xfrm>
                <a:off x="2569968" y="3151933"/>
                <a:ext cx="95861" cy="88899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01" name="Rectangle 1100"/>
              <p:cNvSpPr/>
              <p:nvPr/>
            </p:nvSpPr>
            <p:spPr bwMode="auto">
              <a:xfrm>
                <a:off x="2677357" y="3151933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02" name="Rectangle 1101"/>
              <p:cNvSpPr/>
              <p:nvPr/>
            </p:nvSpPr>
            <p:spPr bwMode="auto">
              <a:xfrm>
                <a:off x="2784746" y="3151933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03" name="Rectangle 1102"/>
              <p:cNvSpPr/>
              <p:nvPr/>
            </p:nvSpPr>
            <p:spPr bwMode="auto">
              <a:xfrm>
                <a:off x="2892135" y="3151933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04" name="Rectangle 1103"/>
              <p:cNvSpPr/>
              <p:nvPr/>
            </p:nvSpPr>
            <p:spPr bwMode="auto">
              <a:xfrm>
                <a:off x="2999524" y="3151933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05" name="Rectangle 1104"/>
              <p:cNvSpPr/>
              <p:nvPr/>
            </p:nvSpPr>
            <p:spPr bwMode="auto">
              <a:xfrm>
                <a:off x="3106913" y="3151933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06" name="Rectangle 1105"/>
              <p:cNvSpPr/>
              <p:nvPr/>
            </p:nvSpPr>
            <p:spPr bwMode="auto">
              <a:xfrm>
                <a:off x="3214302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07" name="Rectangle 1106"/>
              <p:cNvSpPr/>
              <p:nvPr/>
            </p:nvSpPr>
            <p:spPr bwMode="auto">
              <a:xfrm>
                <a:off x="3321691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08" name="Rectangle 1107"/>
              <p:cNvSpPr/>
              <p:nvPr/>
            </p:nvSpPr>
            <p:spPr bwMode="auto">
              <a:xfrm>
                <a:off x="3429080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09" name="Rectangle 1108"/>
              <p:cNvSpPr/>
              <p:nvPr/>
            </p:nvSpPr>
            <p:spPr bwMode="auto">
              <a:xfrm>
                <a:off x="3536469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10" name="Rectangle 1109"/>
              <p:cNvSpPr/>
              <p:nvPr/>
            </p:nvSpPr>
            <p:spPr bwMode="auto">
              <a:xfrm>
                <a:off x="1496077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11" name="Rectangle 1110"/>
              <p:cNvSpPr/>
              <p:nvPr/>
            </p:nvSpPr>
            <p:spPr bwMode="auto">
              <a:xfrm>
                <a:off x="1603466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12" name="Rectangle 1111"/>
              <p:cNvSpPr/>
              <p:nvPr/>
            </p:nvSpPr>
            <p:spPr bwMode="auto">
              <a:xfrm>
                <a:off x="1710855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13" name="Rectangle 1112"/>
              <p:cNvSpPr/>
              <p:nvPr/>
            </p:nvSpPr>
            <p:spPr bwMode="auto">
              <a:xfrm>
                <a:off x="1818244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14" name="Rectangle 1113"/>
              <p:cNvSpPr/>
              <p:nvPr/>
            </p:nvSpPr>
            <p:spPr bwMode="auto">
              <a:xfrm>
                <a:off x="1925633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15" name="Rectangle 1114"/>
              <p:cNvSpPr/>
              <p:nvPr/>
            </p:nvSpPr>
            <p:spPr bwMode="auto">
              <a:xfrm>
                <a:off x="2033022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16" name="Rectangle 1115"/>
              <p:cNvSpPr/>
              <p:nvPr/>
            </p:nvSpPr>
            <p:spPr bwMode="auto">
              <a:xfrm>
                <a:off x="2140411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17" name="Rectangle 1116"/>
              <p:cNvSpPr/>
              <p:nvPr/>
            </p:nvSpPr>
            <p:spPr bwMode="auto">
              <a:xfrm>
                <a:off x="2247800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18" name="Rectangle 1117"/>
              <p:cNvSpPr/>
              <p:nvPr/>
            </p:nvSpPr>
            <p:spPr bwMode="auto">
              <a:xfrm>
                <a:off x="2355190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19" name="Rectangle 1118"/>
              <p:cNvSpPr/>
              <p:nvPr/>
            </p:nvSpPr>
            <p:spPr bwMode="auto">
              <a:xfrm>
                <a:off x="2462579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20" name="Rectangle 1119"/>
              <p:cNvSpPr/>
              <p:nvPr/>
            </p:nvSpPr>
            <p:spPr bwMode="auto">
              <a:xfrm>
                <a:off x="2569968" y="3252603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21" name="Rectangle 1120"/>
              <p:cNvSpPr/>
              <p:nvPr/>
            </p:nvSpPr>
            <p:spPr bwMode="auto">
              <a:xfrm>
                <a:off x="2677357" y="3252603"/>
                <a:ext cx="95861" cy="88899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22" name="Rectangle 1121"/>
              <p:cNvSpPr/>
              <p:nvPr/>
            </p:nvSpPr>
            <p:spPr bwMode="auto">
              <a:xfrm>
                <a:off x="2784746" y="3252603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23" name="Rectangle 1122"/>
              <p:cNvSpPr/>
              <p:nvPr/>
            </p:nvSpPr>
            <p:spPr bwMode="auto">
              <a:xfrm>
                <a:off x="2892135" y="3252603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24" name="Rectangle 1123"/>
              <p:cNvSpPr/>
              <p:nvPr/>
            </p:nvSpPr>
            <p:spPr bwMode="auto">
              <a:xfrm>
                <a:off x="2999524" y="3252603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25" name="Rectangle 1124"/>
              <p:cNvSpPr/>
              <p:nvPr/>
            </p:nvSpPr>
            <p:spPr bwMode="auto">
              <a:xfrm>
                <a:off x="3106913" y="3252603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26" name="Rectangle 1125"/>
              <p:cNvSpPr/>
              <p:nvPr/>
            </p:nvSpPr>
            <p:spPr bwMode="auto">
              <a:xfrm>
                <a:off x="3214302" y="3252603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27" name="Rectangle 1126"/>
              <p:cNvSpPr/>
              <p:nvPr/>
            </p:nvSpPr>
            <p:spPr bwMode="auto">
              <a:xfrm>
                <a:off x="3321691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28" name="Rectangle 1127"/>
              <p:cNvSpPr/>
              <p:nvPr/>
            </p:nvSpPr>
            <p:spPr bwMode="auto">
              <a:xfrm>
                <a:off x="3429080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29" name="Rectangle 1128"/>
              <p:cNvSpPr/>
              <p:nvPr/>
            </p:nvSpPr>
            <p:spPr bwMode="auto">
              <a:xfrm>
                <a:off x="3536469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30" name="Rectangle 1129"/>
              <p:cNvSpPr/>
              <p:nvPr/>
            </p:nvSpPr>
            <p:spPr bwMode="auto">
              <a:xfrm>
                <a:off x="1496077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31" name="Rectangle 1130"/>
              <p:cNvSpPr/>
              <p:nvPr/>
            </p:nvSpPr>
            <p:spPr bwMode="auto">
              <a:xfrm>
                <a:off x="1603466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32" name="Rectangle 1131"/>
              <p:cNvSpPr/>
              <p:nvPr/>
            </p:nvSpPr>
            <p:spPr bwMode="auto">
              <a:xfrm>
                <a:off x="1710855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33" name="Rectangle 1132"/>
              <p:cNvSpPr/>
              <p:nvPr/>
            </p:nvSpPr>
            <p:spPr bwMode="auto">
              <a:xfrm>
                <a:off x="1818244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34" name="Rectangle 1133"/>
              <p:cNvSpPr/>
              <p:nvPr/>
            </p:nvSpPr>
            <p:spPr bwMode="auto">
              <a:xfrm>
                <a:off x="1925633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35" name="Rectangle 1134"/>
              <p:cNvSpPr/>
              <p:nvPr/>
            </p:nvSpPr>
            <p:spPr bwMode="auto">
              <a:xfrm>
                <a:off x="2033022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36" name="Rectangle 1135"/>
              <p:cNvSpPr/>
              <p:nvPr/>
            </p:nvSpPr>
            <p:spPr bwMode="auto">
              <a:xfrm>
                <a:off x="2140411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37" name="Rectangle 1136"/>
              <p:cNvSpPr/>
              <p:nvPr/>
            </p:nvSpPr>
            <p:spPr bwMode="auto">
              <a:xfrm>
                <a:off x="2247800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38" name="Rectangle 1137"/>
              <p:cNvSpPr/>
              <p:nvPr/>
            </p:nvSpPr>
            <p:spPr bwMode="auto">
              <a:xfrm>
                <a:off x="2355190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39" name="Rectangle 1138"/>
              <p:cNvSpPr/>
              <p:nvPr/>
            </p:nvSpPr>
            <p:spPr bwMode="auto">
              <a:xfrm>
                <a:off x="2462579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40" name="Rectangle 1139"/>
              <p:cNvSpPr/>
              <p:nvPr/>
            </p:nvSpPr>
            <p:spPr bwMode="auto">
              <a:xfrm>
                <a:off x="2569968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41" name="Rectangle 1140"/>
              <p:cNvSpPr/>
              <p:nvPr/>
            </p:nvSpPr>
            <p:spPr bwMode="auto">
              <a:xfrm>
                <a:off x="2677357" y="3353272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42" name="Rectangle 1141"/>
              <p:cNvSpPr/>
              <p:nvPr/>
            </p:nvSpPr>
            <p:spPr bwMode="auto">
              <a:xfrm>
                <a:off x="2784746" y="3353272"/>
                <a:ext cx="95861" cy="88899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43" name="Rectangle 1142"/>
              <p:cNvSpPr/>
              <p:nvPr/>
            </p:nvSpPr>
            <p:spPr bwMode="auto">
              <a:xfrm>
                <a:off x="2892135" y="3353272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44" name="Rectangle 1143"/>
              <p:cNvSpPr/>
              <p:nvPr/>
            </p:nvSpPr>
            <p:spPr bwMode="auto">
              <a:xfrm>
                <a:off x="2999524" y="3353272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45" name="Rectangle 1144"/>
              <p:cNvSpPr/>
              <p:nvPr/>
            </p:nvSpPr>
            <p:spPr bwMode="auto">
              <a:xfrm>
                <a:off x="3106913" y="3353272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46" name="Rectangle 1145"/>
              <p:cNvSpPr/>
              <p:nvPr/>
            </p:nvSpPr>
            <p:spPr bwMode="auto">
              <a:xfrm>
                <a:off x="3214302" y="3353272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47" name="Rectangle 1146"/>
              <p:cNvSpPr/>
              <p:nvPr/>
            </p:nvSpPr>
            <p:spPr bwMode="auto">
              <a:xfrm>
                <a:off x="3321691" y="3353272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48" name="Rectangle 1147"/>
              <p:cNvSpPr/>
              <p:nvPr/>
            </p:nvSpPr>
            <p:spPr bwMode="auto">
              <a:xfrm>
                <a:off x="3429080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49" name="Rectangle 1148"/>
              <p:cNvSpPr/>
              <p:nvPr/>
            </p:nvSpPr>
            <p:spPr bwMode="auto">
              <a:xfrm>
                <a:off x="3536469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50" name="Rectangle 1149"/>
              <p:cNvSpPr/>
              <p:nvPr/>
            </p:nvSpPr>
            <p:spPr bwMode="auto">
              <a:xfrm>
                <a:off x="1496077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51" name="Rectangle 1150"/>
              <p:cNvSpPr/>
              <p:nvPr/>
            </p:nvSpPr>
            <p:spPr bwMode="auto">
              <a:xfrm>
                <a:off x="1603466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52" name="Rectangle 1151"/>
              <p:cNvSpPr/>
              <p:nvPr/>
            </p:nvSpPr>
            <p:spPr bwMode="auto">
              <a:xfrm>
                <a:off x="1710855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53" name="Rectangle 1152"/>
              <p:cNvSpPr/>
              <p:nvPr/>
            </p:nvSpPr>
            <p:spPr bwMode="auto">
              <a:xfrm>
                <a:off x="1818244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54" name="Rectangle 1153"/>
              <p:cNvSpPr/>
              <p:nvPr/>
            </p:nvSpPr>
            <p:spPr bwMode="auto">
              <a:xfrm>
                <a:off x="1925633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55" name="Rectangle 1154"/>
              <p:cNvSpPr/>
              <p:nvPr/>
            </p:nvSpPr>
            <p:spPr bwMode="auto">
              <a:xfrm>
                <a:off x="2033022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56" name="Rectangle 1155"/>
              <p:cNvSpPr/>
              <p:nvPr/>
            </p:nvSpPr>
            <p:spPr bwMode="auto">
              <a:xfrm>
                <a:off x="2140411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57" name="Rectangle 1156"/>
              <p:cNvSpPr/>
              <p:nvPr/>
            </p:nvSpPr>
            <p:spPr bwMode="auto">
              <a:xfrm>
                <a:off x="2247800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58" name="Rectangle 1157"/>
              <p:cNvSpPr/>
              <p:nvPr/>
            </p:nvSpPr>
            <p:spPr bwMode="auto">
              <a:xfrm>
                <a:off x="2355190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59" name="Rectangle 1158"/>
              <p:cNvSpPr/>
              <p:nvPr/>
            </p:nvSpPr>
            <p:spPr bwMode="auto">
              <a:xfrm>
                <a:off x="2462579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60" name="Rectangle 1159"/>
              <p:cNvSpPr/>
              <p:nvPr/>
            </p:nvSpPr>
            <p:spPr bwMode="auto">
              <a:xfrm>
                <a:off x="2569968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61" name="Rectangle 1160"/>
              <p:cNvSpPr/>
              <p:nvPr/>
            </p:nvSpPr>
            <p:spPr bwMode="auto">
              <a:xfrm>
                <a:off x="2677357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62" name="Rectangle 1161"/>
              <p:cNvSpPr/>
              <p:nvPr/>
            </p:nvSpPr>
            <p:spPr bwMode="auto">
              <a:xfrm>
                <a:off x="2784746" y="3453941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63" name="Rectangle 1162"/>
              <p:cNvSpPr/>
              <p:nvPr/>
            </p:nvSpPr>
            <p:spPr bwMode="auto">
              <a:xfrm>
                <a:off x="2892135" y="3453941"/>
                <a:ext cx="95861" cy="88899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64" name="Rectangle 1163"/>
              <p:cNvSpPr/>
              <p:nvPr/>
            </p:nvSpPr>
            <p:spPr bwMode="auto">
              <a:xfrm>
                <a:off x="2999524" y="3453941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65" name="Rectangle 1164"/>
              <p:cNvSpPr/>
              <p:nvPr/>
            </p:nvSpPr>
            <p:spPr bwMode="auto">
              <a:xfrm>
                <a:off x="3106913" y="3453941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66" name="Rectangle 1165"/>
              <p:cNvSpPr/>
              <p:nvPr/>
            </p:nvSpPr>
            <p:spPr bwMode="auto">
              <a:xfrm>
                <a:off x="3214302" y="3453941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67" name="Rectangle 1166"/>
              <p:cNvSpPr/>
              <p:nvPr/>
            </p:nvSpPr>
            <p:spPr bwMode="auto">
              <a:xfrm>
                <a:off x="3321691" y="3453941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68" name="Rectangle 1167"/>
              <p:cNvSpPr/>
              <p:nvPr/>
            </p:nvSpPr>
            <p:spPr bwMode="auto">
              <a:xfrm>
                <a:off x="3429080" y="3453941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69" name="Rectangle 1168"/>
              <p:cNvSpPr/>
              <p:nvPr/>
            </p:nvSpPr>
            <p:spPr bwMode="auto">
              <a:xfrm>
                <a:off x="3536469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70" name="Rectangle 1169"/>
              <p:cNvSpPr/>
              <p:nvPr/>
            </p:nvSpPr>
            <p:spPr bwMode="auto">
              <a:xfrm>
                <a:off x="1496077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71" name="Rectangle 1170"/>
              <p:cNvSpPr/>
              <p:nvPr/>
            </p:nvSpPr>
            <p:spPr bwMode="auto">
              <a:xfrm>
                <a:off x="1603466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72" name="Rectangle 1171"/>
              <p:cNvSpPr/>
              <p:nvPr/>
            </p:nvSpPr>
            <p:spPr bwMode="auto">
              <a:xfrm>
                <a:off x="1710855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73" name="Rectangle 1172"/>
              <p:cNvSpPr/>
              <p:nvPr/>
            </p:nvSpPr>
            <p:spPr bwMode="auto">
              <a:xfrm>
                <a:off x="1818244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74" name="Rectangle 1173"/>
              <p:cNvSpPr/>
              <p:nvPr/>
            </p:nvSpPr>
            <p:spPr bwMode="auto">
              <a:xfrm>
                <a:off x="1925633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75" name="Rectangle 1174"/>
              <p:cNvSpPr/>
              <p:nvPr/>
            </p:nvSpPr>
            <p:spPr bwMode="auto">
              <a:xfrm>
                <a:off x="2033022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76" name="Rectangle 1175"/>
              <p:cNvSpPr/>
              <p:nvPr/>
            </p:nvSpPr>
            <p:spPr bwMode="auto">
              <a:xfrm>
                <a:off x="2140411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77" name="Rectangle 1176"/>
              <p:cNvSpPr/>
              <p:nvPr/>
            </p:nvSpPr>
            <p:spPr bwMode="auto">
              <a:xfrm>
                <a:off x="2247800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78" name="Rectangle 1177"/>
              <p:cNvSpPr/>
              <p:nvPr/>
            </p:nvSpPr>
            <p:spPr bwMode="auto">
              <a:xfrm>
                <a:off x="2355190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79" name="Rectangle 1178"/>
              <p:cNvSpPr/>
              <p:nvPr/>
            </p:nvSpPr>
            <p:spPr bwMode="auto">
              <a:xfrm>
                <a:off x="2462579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80" name="Rectangle 1179"/>
              <p:cNvSpPr/>
              <p:nvPr/>
            </p:nvSpPr>
            <p:spPr bwMode="auto">
              <a:xfrm>
                <a:off x="2569968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81" name="Rectangle 1180"/>
              <p:cNvSpPr/>
              <p:nvPr/>
            </p:nvSpPr>
            <p:spPr bwMode="auto">
              <a:xfrm>
                <a:off x="2677357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82" name="Rectangle 1181"/>
              <p:cNvSpPr/>
              <p:nvPr/>
            </p:nvSpPr>
            <p:spPr bwMode="auto">
              <a:xfrm>
                <a:off x="2784746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83" name="Rectangle 1182"/>
              <p:cNvSpPr/>
              <p:nvPr/>
            </p:nvSpPr>
            <p:spPr bwMode="auto">
              <a:xfrm>
                <a:off x="2892135" y="3554611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84" name="Rectangle 1183"/>
              <p:cNvSpPr/>
              <p:nvPr/>
            </p:nvSpPr>
            <p:spPr bwMode="auto">
              <a:xfrm>
                <a:off x="2999524" y="3554611"/>
                <a:ext cx="95861" cy="88899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85" name="Rectangle 1184"/>
              <p:cNvSpPr/>
              <p:nvPr/>
            </p:nvSpPr>
            <p:spPr bwMode="auto">
              <a:xfrm>
                <a:off x="3106913" y="3554611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86" name="Rectangle 1185"/>
              <p:cNvSpPr/>
              <p:nvPr/>
            </p:nvSpPr>
            <p:spPr bwMode="auto">
              <a:xfrm>
                <a:off x="3214302" y="3554611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87" name="Rectangle 1186"/>
              <p:cNvSpPr/>
              <p:nvPr/>
            </p:nvSpPr>
            <p:spPr bwMode="auto">
              <a:xfrm>
                <a:off x="3321691" y="3554611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88" name="Rectangle 1187"/>
              <p:cNvSpPr/>
              <p:nvPr/>
            </p:nvSpPr>
            <p:spPr bwMode="auto">
              <a:xfrm>
                <a:off x="3429080" y="3554611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89" name="Rectangle 1188"/>
              <p:cNvSpPr/>
              <p:nvPr/>
            </p:nvSpPr>
            <p:spPr bwMode="auto">
              <a:xfrm>
                <a:off x="3536469" y="3554611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90" name="Rectangle 1189"/>
              <p:cNvSpPr/>
              <p:nvPr/>
            </p:nvSpPr>
            <p:spPr bwMode="auto">
              <a:xfrm>
                <a:off x="1496077" y="1641893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91" name="Rectangle 1190"/>
              <p:cNvSpPr/>
              <p:nvPr/>
            </p:nvSpPr>
            <p:spPr bwMode="auto">
              <a:xfrm>
                <a:off x="1603466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92" name="Rectangle 1191"/>
              <p:cNvSpPr/>
              <p:nvPr/>
            </p:nvSpPr>
            <p:spPr bwMode="auto">
              <a:xfrm>
                <a:off x="1710855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93" name="Rectangle 1192"/>
              <p:cNvSpPr/>
              <p:nvPr/>
            </p:nvSpPr>
            <p:spPr bwMode="auto">
              <a:xfrm>
                <a:off x="1818244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94" name="Rectangle 1193"/>
              <p:cNvSpPr/>
              <p:nvPr/>
            </p:nvSpPr>
            <p:spPr bwMode="auto">
              <a:xfrm>
                <a:off x="1925633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95" name="Rectangle 1194"/>
              <p:cNvSpPr/>
              <p:nvPr/>
            </p:nvSpPr>
            <p:spPr bwMode="auto">
              <a:xfrm>
                <a:off x="2033022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96" name="Rectangle 1195"/>
              <p:cNvSpPr/>
              <p:nvPr/>
            </p:nvSpPr>
            <p:spPr bwMode="auto">
              <a:xfrm>
                <a:off x="2140411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97" name="Rectangle 1196"/>
              <p:cNvSpPr/>
              <p:nvPr/>
            </p:nvSpPr>
            <p:spPr bwMode="auto">
              <a:xfrm>
                <a:off x="2247800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98" name="Rectangle 1197"/>
              <p:cNvSpPr/>
              <p:nvPr/>
            </p:nvSpPr>
            <p:spPr bwMode="auto">
              <a:xfrm>
                <a:off x="2355190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99" name="Rectangle 1198"/>
              <p:cNvSpPr/>
              <p:nvPr/>
            </p:nvSpPr>
            <p:spPr bwMode="auto">
              <a:xfrm>
                <a:off x="2462579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00" name="Rectangle 1199"/>
              <p:cNvSpPr/>
              <p:nvPr/>
            </p:nvSpPr>
            <p:spPr bwMode="auto">
              <a:xfrm>
                <a:off x="2569968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01" name="Rectangle 1200"/>
              <p:cNvSpPr/>
              <p:nvPr/>
            </p:nvSpPr>
            <p:spPr bwMode="auto">
              <a:xfrm>
                <a:off x="2677357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02" name="Rectangle 1201"/>
              <p:cNvSpPr/>
              <p:nvPr/>
            </p:nvSpPr>
            <p:spPr bwMode="auto">
              <a:xfrm>
                <a:off x="2784746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03" name="Rectangle 1202"/>
              <p:cNvSpPr/>
              <p:nvPr/>
            </p:nvSpPr>
            <p:spPr bwMode="auto">
              <a:xfrm>
                <a:off x="2892135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04" name="Rectangle 1203"/>
              <p:cNvSpPr/>
              <p:nvPr/>
            </p:nvSpPr>
            <p:spPr bwMode="auto">
              <a:xfrm>
                <a:off x="2999524" y="1641893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05" name="Rectangle 1204"/>
              <p:cNvSpPr/>
              <p:nvPr/>
            </p:nvSpPr>
            <p:spPr bwMode="auto">
              <a:xfrm>
                <a:off x="3106913" y="1641893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06" name="Rectangle 1205"/>
              <p:cNvSpPr/>
              <p:nvPr/>
            </p:nvSpPr>
            <p:spPr bwMode="auto">
              <a:xfrm>
                <a:off x="3214302" y="1641893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07" name="Rectangle 1206"/>
              <p:cNvSpPr/>
              <p:nvPr/>
            </p:nvSpPr>
            <p:spPr bwMode="auto">
              <a:xfrm>
                <a:off x="3321691" y="1641893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08" name="Rectangle 1207"/>
              <p:cNvSpPr/>
              <p:nvPr/>
            </p:nvSpPr>
            <p:spPr bwMode="auto">
              <a:xfrm>
                <a:off x="3429080" y="1641893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09" name="Rectangle 1208"/>
              <p:cNvSpPr/>
              <p:nvPr/>
            </p:nvSpPr>
            <p:spPr bwMode="auto">
              <a:xfrm>
                <a:off x="3536469" y="1641893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10" name="Rectangle 1209"/>
              <p:cNvSpPr/>
              <p:nvPr/>
            </p:nvSpPr>
            <p:spPr bwMode="auto">
              <a:xfrm>
                <a:off x="1496077" y="1742562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11" name="Rectangle 1210"/>
              <p:cNvSpPr/>
              <p:nvPr/>
            </p:nvSpPr>
            <p:spPr bwMode="auto">
              <a:xfrm>
                <a:off x="1603466" y="1742562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12" name="Rectangle 1211"/>
              <p:cNvSpPr/>
              <p:nvPr/>
            </p:nvSpPr>
            <p:spPr bwMode="auto">
              <a:xfrm>
                <a:off x="1710855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13" name="Rectangle 1212"/>
              <p:cNvSpPr/>
              <p:nvPr/>
            </p:nvSpPr>
            <p:spPr bwMode="auto">
              <a:xfrm>
                <a:off x="1818244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14" name="Rectangle 1213"/>
              <p:cNvSpPr/>
              <p:nvPr/>
            </p:nvSpPr>
            <p:spPr bwMode="auto">
              <a:xfrm>
                <a:off x="1925633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15" name="Rectangle 1214"/>
              <p:cNvSpPr/>
              <p:nvPr/>
            </p:nvSpPr>
            <p:spPr bwMode="auto">
              <a:xfrm>
                <a:off x="2033022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16" name="Rectangle 1215"/>
              <p:cNvSpPr/>
              <p:nvPr/>
            </p:nvSpPr>
            <p:spPr bwMode="auto">
              <a:xfrm>
                <a:off x="2140411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17" name="Rectangle 1216"/>
              <p:cNvSpPr/>
              <p:nvPr/>
            </p:nvSpPr>
            <p:spPr bwMode="auto">
              <a:xfrm>
                <a:off x="2247800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18" name="Rectangle 1217"/>
              <p:cNvSpPr/>
              <p:nvPr/>
            </p:nvSpPr>
            <p:spPr bwMode="auto">
              <a:xfrm>
                <a:off x="2355190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19" name="Rectangle 1218"/>
              <p:cNvSpPr/>
              <p:nvPr/>
            </p:nvSpPr>
            <p:spPr bwMode="auto">
              <a:xfrm>
                <a:off x="2462579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20" name="Rectangle 1219"/>
              <p:cNvSpPr/>
              <p:nvPr/>
            </p:nvSpPr>
            <p:spPr bwMode="auto">
              <a:xfrm>
                <a:off x="2569968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21" name="Rectangle 1220"/>
              <p:cNvSpPr/>
              <p:nvPr/>
            </p:nvSpPr>
            <p:spPr bwMode="auto">
              <a:xfrm>
                <a:off x="2677357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22" name="Rectangle 1221"/>
              <p:cNvSpPr/>
              <p:nvPr/>
            </p:nvSpPr>
            <p:spPr bwMode="auto">
              <a:xfrm>
                <a:off x="2784746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23" name="Rectangle 1222"/>
              <p:cNvSpPr/>
              <p:nvPr/>
            </p:nvSpPr>
            <p:spPr bwMode="auto">
              <a:xfrm>
                <a:off x="2892135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24" name="Rectangle 1223"/>
              <p:cNvSpPr/>
              <p:nvPr/>
            </p:nvSpPr>
            <p:spPr bwMode="auto">
              <a:xfrm>
                <a:off x="2999524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25" name="Rectangle 1224"/>
              <p:cNvSpPr/>
              <p:nvPr/>
            </p:nvSpPr>
            <p:spPr bwMode="auto">
              <a:xfrm>
                <a:off x="3106913" y="1742562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26" name="Rectangle 1225"/>
              <p:cNvSpPr/>
              <p:nvPr/>
            </p:nvSpPr>
            <p:spPr bwMode="auto">
              <a:xfrm>
                <a:off x="3214302" y="1742562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27" name="Rectangle 1226"/>
              <p:cNvSpPr/>
              <p:nvPr/>
            </p:nvSpPr>
            <p:spPr bwMode="auto">
              <a:xfrm>
                <a:off x="3321691" y="1742562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28" name="Rectangle 1227"/>
              <p:cNvSpPr/>
              <p:nvPr/>
            </p:nvSpPr>
            <p:spPr bwMode="auto">
              <a:xfrm>
                <a:off x="3429080" y="1742562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29" name="Rectangle 1228"/>
              <p:cNvSpPr/>
              <p:nvPr/>
            </p:nvSpPr>
            <p:spPr bwMode="auto">
              <a:xfrm>
                <a:off x="3536469" y="1742562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30" name="Rectangle 1229"/>
              <p:cNvSpPr/>
              <p:nvPr/>
            </p:nvSpPr>
            <p:spPr bwMode="auto">
              <a:xfrm>
                <a:off x="1496077" y="1843232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31" name="Rectangle 1230"/>
              <p:cNvSpPr/>
              <p:nvPr/>
            </p:nvSpPr>
            <p:spPr bwMode="auto">
              <a:xfrm>
                <a:off x="1603466" y="1843232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32" name="Rectangle 1231"/>
              <p:cNvSpPr/>
              <p:nvPr/>
            </p:nvSpPr>
            <p:spPr bwMode="auto">
              <a:xfrm>
                <a:off x="1710855" y="1843232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33" name="Rectangle 1232"/>
              <p:cNvSpPr/>
              <p:nvPr/>
            </p:nvSpPr>
            <p:spPr bwMode="auto">
              <a:xfrm>
                <a:off x="1818244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34" name="Rectangle 1233"/>
              <p:cNvSpPr/>
              <p:nvPr/>
            </p:nvSpPr>
            <p:spPr bwMode="auto">
              <a:xfrm>
                <a:off x="1925633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35" name="Rectangle 1234"/>
              <p:cNvSpPr/>
              <p:nvPr/>
            </p:nvSpPr>
            <p:spPr bwMode="auto">
              <a:xfrm>
                <a:off x="2033022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36" name="Rectangle 1235"/>
              <p:cNvSpPr/>
              <p:nvPr/>
            </p:nvSpPr>
            <p:spPr bwMode="auto">
              <a:xfrm>
                <a:off x="2140411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37" name="Rectangle 1236"/>
              <p:cNvSpPr/>
              <p:nvPr/>
            </p:nvSpPr>
            <p:spPr bwMode="auto">
              <a:xfrm>
                <a:off x="2247800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38" name="Rectangle 1237"/>
              <p:cNvSpPr/>
              <p:nvPr/>
            </p:nvSpPr>
            <p:spPr bwMode="auto">
              <a:xfrm>
                <a:off x="2355190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39" name="Rectangle 1238"/>
              <p:cNvSpPr/>
              <p:nvPr/>
            </p:nvSpPr>
            <p:spPr bwMode="auto">
              <a:xfrm>
                <a:off x="2462579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40" name="Rectangle 1239"/>
              <p:cNvSpPr/>
              <p:nvPr/>
            </p:nvSpPr>
            <p:spPr bwMode="auto">
              <a:xfrm>
                <a:off x="2569968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41" name="Rectangle 1240"/>
              <p:cNvSpPr/>
              <p:nvPr/>
            </p:nvSpPr>
            <p:spPr bwMode="auto">
              <a:xfrm>
                <a:off x="2677357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42" name="Rectangle 1241"/>
              <p:cNvSpPr/>
              <p:nvPr/>
            </p:nvSpPr>
            <p:spPr bwMode="auto">
              <a:xfrm>
                <a:off x="2784746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43" name="Rectangle 1242"/>
              <p:cNvSpPr/>
              <p:nvPr/>
            </p:nvSpPr>
            <p:spPr bwMode="auto">
              <a:xfrm>
                <a:off x="2892135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44" name="Rectangle 1243"/>
              <p:cNvSpPr/>
              <p:nvPr/>
            </p:nvSpPr>
            <p:spPr bwMode="auto">
              <a:xfrm>
                <a:off x="2999524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45" name="Rectangle 1244"/>
              <p:cNvSpPr/>
              <p:nvPr/>
            </p:nvSpPr>
            <p:spPr bwMode="auto">
              <a:xfrm>
                <a:off x="3106913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46" name="Rectangle 1245"/>
              <p:cNvSpPr/>
              <p:nvPr/>
            </p:nvSpPr>
            <p:spPr bwMode="auto">
              <a:xfrm>
                <a:off x="3214302" y="1843232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47" name="Rectangle 1246"/>
              <p:cNvSpPr/>
              <p:nvPr/>
            </p:nvSpPr>
            <p:spPr bwMode="auto">
              <a:xfrm>
                <a:off x="3321691" y="1843232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48" name="Rectangle 1247"/>
              <p:cNvSpPr/>
              <p:nvPr/>
            </p:nvSpPr>
            <p:spPr bwMode="auto">
              <a:xfrm>
                <a:off x="3429080" y="1843232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49" name="Rectangle 1248"/>
              <p:cNvSpPr/>
              <p:nvPr/>
            </p:nvSpPr>
            <p:spPr bwMode="auto">
              <a:xfrm>
                <a:off x="3536469" y="1843232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50" name="Rectangle 1249"/>
              <p:cNvSpPr/>
              <p:nvPr/>
            </p:nvSpPr>
            <p:spPr bwMode="auto">
              <a:xfrm>
                <a:off x="1496077" y="1943901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51" name="Rectangle 1250"/>
              <p:cNvSpPr/>
              <p:nvPr/>
            </p:nvSpPr>
            <p:spPr bwMode="auto">
              <a:xfrm>
                <a:off x="1603466" y="1943901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52" name="Rectangle 1251"/>
              <p:cNvSpPr/>
              <p:nvPr/>
            </p:nvSpPr>
            <p:spPr bwMode="auto">
              <a:xfrm>
                <a:off x="1710855" y="1943901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53" name="Rectangle 1252"/>
              <p:cNvSpPr/>
              <p:nvPr/>
            </p:nvSpPr>
            <p:spPr bwMode="auto">
              <a:xfrm>
                <a:off x="1818244" y="1943901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54" name="Rectangle 1253"/>
              <p:cNvSpPr/>
              <p:nvPr/>
            </p:nvSpPr>
            <p:spPr bwMode="auto">
              <a:xfrm>
                <a:off x="1925633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55" name="Rectangle 1254"/>
              <p:cNvSpPr/>
              <p:nvPr/>
            </p:nvSpPr>
            <p:spPr bwMode="auto">
              <a:xfrm>
                <a:off x="2033022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56" name="Rectangle 1255"/>
              <p:cNvSpPr/>
              <p:nvPr/>
            </p:nvSpPr>
            <p:spPr bwMode="auto">
              <a:xfrm>
                <a:off x="2140411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57" name="Rectangle 1256"/>
              <p:cNvSpPr/>
              <p:nvPr/>
            </p:nvSpPr>
            <p:spPr bwMode="auto">
              <a:xfrm>
                <a:off x="2247800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58" name="Rectangle 1257"/>
              <p:cNvSpPr/>
              <p:nvPr/>
            </p:nvSpPr>
            <p:spPr bwMode="auto">
              <a:xfrm>
                <a:off x="2355190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59" name="Rectangle 1258"/>
              <p:cNvSpPr/>
              <p:nvPr/>
            </p:nvSpPr>
            <p:spPr bwMode="auto">
              <a:xfrm>
                <a:off x="2462579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60" name="Rectangle 1259"/>
              <p:cNvSpPr/>
              <p:nvPr/>
            </p:nvSpPr>
            <p:spPr bwMode="auto">
              <a:xfrm>
                <a:off x="2569968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61" name="Rectangle 1260"/>
              <p:cNvSpPr/>
              <p:nvPr/>
            </p:nvSpPr>
            <p:spPr bwMode="auto">
              <a:xfrm>
                <a:off x="2677357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62" name="Rectangle 1261"/>
              <p:cNvSpPr/>
              <p:nvPr/>
            </p:nvSpPr>
            <p:spPr bwMode="auto">
              <a:xfrm>
                <a:off x="2784746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63" name="Rectangle 1262"/>
              <p:cNvSpPr/>
              <p:nvPr/>
            </p:nvSpPr>
            <p:spPr bwMode="auto">
              <a:xfrm>
                <a:off x="2892135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64" name="Rectangle 1263"/>
              <p:cNvSpPr/>
              <p:nvPr/>
            </p:nvSpPr>
            <p:spPr bwMode="auto">
              <a:xfrm>
                <a:off x="2999524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65" name="Rectangle 1264"/>
              <p:cNvSpPr/>
              <p:nvPr/>
            </p:nvSpPr>
            <p:spPr bwMode="auto">
              <a:xfrm>
                <a:off x="3106913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66" name="Rectangle 1265"/>
              <p:cNvSpPr/>
              <p:nvPr/>
            </p:nvSpPr>
            <p:spPr bwMode="auto">
              <a:xfrm>
                <a:off x="3214302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67" name="Rectangle 1266"/>
              <p:cNvSpPr/>
              <p:nvPr/>
            </p:nvSpPr>
            <p:spPr bwMode="auto">
              <a:xfrm>
                <a:off x="3321691" y="1943901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68" name="Rectangle 1267"/>
              <p:cNvSpPr/>
              <p:nvPr/>
            </p:nvSpPr>
            <p:spPr bwMode="auto">
              <a:xfrm>
                <a:off x="3429080" y="1943901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69" name="Rectangle 1268"/>
              <p:cNvSpPr/>
              <p:nvPr/>
            </p:nvSpPr>
            <p:spPr bwMode="auto">
              <a:xfrm>
                <a:off x="3536469" y="1943901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70" name="Rectangle 1269"/>
              <p:cNvSpPr/>
              <p:nvPr/>
            </p:nvSpPr>
            <p:spPr bwMode="auto">
              <a:xfrm>
                <a:off x="1496077" y="2044571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71" name="Rectangle 1270"/>
              <p:cNvSpPr/>
              <p:nvPr/>
            </p:nvSpPr>
            <p:spPr bwMode="auto">
              <a:xfrm>
                <a:off x="1603466" y="2044571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72" name="Rectangle 1271"/>
              <p:cNvSpPr/>
              <p:nvPr/>
            </p:nvSpPr>
            <p:spPr bwMode="auto">
              <a:xfrm>
                <a:off x="1710855" y="2044571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73" name="Rectangle 1272"/>
              <p:cNvSpPr/>
              <p:nvPr/>
            </p:nvSpPr>
            <p:spPr bwMode="auto">
              <a:xfrm>
                <a:off x="1818244" y="2044571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74" name="Rectangle 1273"/>
              <p:cNvSpPr/>
              <p:nvPr/>
            </p:nvSpPr>
            <p:spPr bwMode="auto">
              <a:xfrm>
                <a:off x="1925633" y="2044571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75" name="Rectangle 1274"/>
              <p:cNvSpPr/>
              <p:nvPr/>
            </p:nvSpPr>
            <p:spPr bwMode="auto">
              <a:xfrm>
                <a:off x="2033022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76" name="Rectangle 1275"/>
              <p:cNvSpPr/>
              <p:nvPr/>
            </p:nvSpPr>
            <p:spPr bwMode="auto">
              <a:xfrm>
                <a:off x="2140411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77" name="Rectangle 1276"/>
              <p:cNvSpPr/>
              <p:nvPr/>
            </p:nvSpPr>
            <p:spPr bwMode="auto">
              <a:xfrm>
                <a:off x="2247800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78" name="Rectangle 1277"/>
              <p:cNvSpPr/>
              <p:nvPr/>
            </p:nvSpPr>
            <p:spPr bwMode="auto">
              <a:xfrm>
                <a:off x="2355190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79" name="Rectangle 1278"/>
              <p:cNvSpPr/>
              <p:nvPr/>
            </p:nvSpPr>
            <p:spPr bwMode="auto">
              <a:xfrm>
                <a:off x="2462579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80" name="Rectangle 1279"/>
              <p:cNvSpPr/>
              <p:nvPr/>
            </p:nvSpPr>
            <p:spPr bwMode="auto">
              <a:xfrm>
                <a:off x="2569968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81" name="Rectangle 1280"/>
              <p:cNvSpPr/>
              <p:nvPr/>
            </p:nvSpPr>
            <p:spPr bwMode="auto">
              <a:xfrm>
                <a:off x="2677357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82" name="Rectangle 1281"/>
              <p:cNvSpPr/>
              <p:nvPr/>
            </p:nvSpPr>
            <p:spPr bwMode="auto">
              <a:xfrm>
                <a:off x="2784746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83" name="Rectangle 1282"/>
              <p:cNvSpPr/>
              <p:nvPr/>
            </p:nvSpPr>
            <p:spPr bwMode="auto">
              <a:xfrm>
                <a:off x="2892135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84" name="Rectangle 1283"/>
              <p:cNvSpPr/>
              <p:nvPr/>
            </p:nvSpPr>
            <p:spPr bwMode="auto">
              <a:xfrm>
                <a:off x="2999524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85" name="Rectangle 1284"/>
              <p:cNvSpPr/>
              <p:nvPr/>
            </p:nvSpPr>
            <p:spPr bwMode="auto">
              <a:xfrm>
                <a:off x="3106913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86" name="Rectangle 1285"/>
              <p:cNvSpPr/>
              <p:nvPr/>
            </p:nvSpPr>
            <p:spPr bwMode="auto">
              <a:xfrm>
                <a:off x="3214302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87" name="Rectangle 1286"/>
              <p:cNvSpPr/>
              <p:nvPr/>
            </p:nvSpPr>
            <p:spPr bwMode="auto">
              <a:xfrm>
                <a:off x="3321691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88" name="Rectangle 1287"/>
              <p:cNvSpPr/>
              <p:nvPr/>
            </p:nvSpPr>
            <p:spPr bwMode="auto">
              <a:xfrm>
                <a:off x="3429080" y="2044571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89" name="Rectangle 1288"/>
              <p:cNvSpPr/>
              <p:nvPr/>
            </p:nvSpPr>
            <p:spPr bwMode="auto">
              <a:xfrm>
                <a:off x="3536469" y="2044571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90" name="Rectangle 1289"/>
              <p:cNvSpPr/>
              <p:nvPr/>
            </p:nvSpPr>
            <p:spPr bwMode="auto">
              <a:xfrm>
                <a:off x="1496077" y="2145240"/>
                <a:ext cx="95861" cy="88899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91" name="Rectangle 1290"/>
              <p:cNvSpPr/>
              <p:nvPr/>
            </p:nvSpPr>
            <p:spPr bwMode="auto">
              <a:xfrm>
                <a:off x="1603466" y="2145240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92" name="Rectangle 1291"/>
              <p:cNvSpPr/>
              <p:nvPr/>
            </p:nvSpPr>
            <p:spPr bwMode="auto">
              <a:xfrm>
                <a:off x="1710855" y="2145240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93" name="Rectangle 1292"/>
              <p:cNvSpPr/>
              <p:nvPr/>
            </p:nvSpPr>
            <p:spPr bwMode="auto">
              <a:xfrm>
                <a:off x="1818244" y="2145240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94" name="Rectangle 1293"/>
              <p:cNvSpPr/>
              <p:nvPr/>
            </p:nvSpPr>
            <p:spPr bwMode="auto">
              <a:xfrm>
                <a:off x="1925633" y="2145240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95" name="Rectangle 1294"/>
              <p:cNvSpPr/>
              <p:nvPr/>
            </p:nvSpPr>
            <p:spPr bwMode="auto">
              <a:xfrm>
                <a:off x="2033022" y="2145240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96" name="Rectangle 1295"/>
              <p:cNvSpPr/>
              <p:nvPr/>
            </p:nvSpPr>
            <p:spPr bwMode="auto">
              <a:xfrm>
                <a:off x="2140411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97" name="Rectangle 1296"/>
              <p:cNvSpPr/>
              <p:nvPr/>
            </p:nvSpPr>
            <p:spPr bwMode="auto">
              <a:xfrm>
                <a:off x="2247800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98" name="Rectangle 1297"/>
              <p:cNvSpPr/>
              <p:nvPr/>
            </p:nvSpPr>
            <p:spPr bwMode="auto">
              <a:xfrm>
                <a:off x="2355190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99" name="Rectangle 1298"/>
              <p:cNvSpPr/>
              <p:nvPr/>
            </p:nvSpPr>
            <p:spPr bwMode="auto">
              <a:xfrm>
                <a:off x="2462579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00" name="Rectangle 1299"/>
              <p:cNvSpPr/>
              <p:nvPr/>
            </p:nvSpPr>
            <p:spPr bwMode="auto">
              <a:xfrm>
                <a:off x="2569968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01" name="Rectangle 1300"/>
              <p:cNvSpPr/>
              <p:nvPr/>
            </p:nvSpPr>
            <p:spPr bwMode="auto">
              <a:xfrm>
                <a:off x="2677357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02" name="Rectangle 1301"/>
              <p:cNvSpPr/>
              <p:nvPr/>
            </p:nvSpPr>
            <p:spPr bwMode="auto">
              <a:xfrm>
                <a:off x="2784746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03" name="Rectangle 1302"/>
              <p:cNvSpPr/>
              <p:nvPr/>
            </p:nvSpPr>
            <p:spPr bwMode="auto">
              <a:xfrm>
                <a:off x="2892135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04" name="Rectangle 1303"/>
              <p:cNvSpPr/>
              <p:nvPr/>
            </p:nvSpPr>
            <p:spPr bwMode="auto">
              <a:xfrm>
                <a:off x="2999524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05" name="Rectangle 1304"/>
              <p:cNvSpPr/>
              <p:nvPr/>
            </p:nvSpPr>
            <p:spPr bwMode="auto">
              <a:xfrm>
                <a:off x="3106913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06" name="Rectangle 1305"/>
              <p:cNvSpPr/>
              <p:nvPr/>
            </p:nvSpPr>
            <p:spPr bwMode="auto">
              <a:xfrm>
                <a:off x="3214302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07" name="Rectangle 1306"/>
              <p:cNvSpPr/>
              <p:nvPr/>
            </p:nvSpPr>
            <p:spPr bwMode="auto">
              <a:xfrm>
                <a:off x="3321691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08" name="Rectangle 1307"/>
              <p:cNvSpPr/>
              <p:nvPr/>
            </p:nvSpPr>
            <p:spPr bwMode="auto">
              <a:xfrm>
                <a:off x="3429080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09" name="Rectangle 1308"/>
              <p:cNvSpPr/>
              <p:nvPr/>
            </p:nvSpPr>
            <p:spPr bwMode="auto">
              <a:xfrm>
                <a:off x="3536469" y="2145240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10" name="Rectangle 1309"/>
              <p:cNvSpPr/>
              <p:nvPr/>
            </p:nvSpPr>
            <p:spPr bwMode="auto">
              <a:xfrm>
                <a:off x="1496077" y="2245909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11" name="Rectangle 1310"/>
              <p:cNvSpPr/>
              <p:nvPr/>
            </p:nvSpPr>
            <p:spPr bwMode="auto">
              <a:xfrm>
                <a:off x="1603466" y="2245909"/>
                <a:ext cx="95861" cy="88899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12" name="Rectangle 1311"/>
              <p:cNvSpPr/>
              <p:nvPr/>
            </p:nvSpPr>
            <p:spPr bwMode="auto">
              <a:xfrm>
                <a:off x="1710855" y="2245909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13" name="Rectangle 1312"/>
              <p:cNvSpPr/>
              <p:nvPr/>
            </p:nvSpPr>
            <p:spPr bwMode="auto">
              <a:xfrm>
                <a:off x="1818244" y="2245909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14" name="Rectangle 1313"/>
              <p:cNvSpPr/>
              <p:nvPr/>
            </p:nvSpPr>
            <p:spPr bwMode="auto">
              <a:xfrm>
                <a:off x="1925633" y="2245909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15" name="Rectangle 1314"/>
              <p:cNvSpPr/>
              <p:nvPr/>
            </p:nvSpPr>
            <p:spPr bwMode="auto">
              <a:xfrm>
                <a:off x="2033022" y="2245909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16" name="Rectangle 1315"/>
              <p:cNvSpPr/>
              <p:nvPr/>
            </p:nvSpPr>
            <p:spPr bwMode="auto">
              <a:xfrm>
                <a:off x="2140411" y="2245909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17" name="Rectangle 1316"/>
              <p:cNvSpPr/>
              <p:nvPr/>
            </p:nvSpPr>
            <p:spPr bwMode="auto">
              <a:xfrm>
                <a:off x="2247800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18" name="Rectangle 1317"/>
              <p:cNvSpPr/>
              <p:nvPr/>
            </p:nvSpPr>
            <p:spPr bwMode="auto">
              <a:xfrm>
                <a:off x="2355190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19" name="Rectangle 1318"/>
              <p:cNvSpPr/>
              <p:nvPr/>
            </p:nvSpPr>
            <p:spPr bwMode="auto">
              <a:xfrm>
                <a:off x="2462579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20" name="Rectangle 1319"/>
              <p:cNvSpPr/>
              <p:nvPr/>
            </p:nvSpPr>
            <p:spPr bwMode="auto">
              <a:xfrm>
                <a:off x="2569968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21" name="Rectangle 1320"/>
              <p:cNvSpPr/>
              <p:nvPr/>
            </p:nvSpPr>
            <p:spPr bwMode="auto">
              <a:xfrm>
                <a:off x="2677357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22" name="Rectangle 1321"/>
              <p:cNvSpPr/>
              <p:nvPr/>
            </p:nvSpPr>
            <p:spPr bwMode="auto">
              <a:xfrm>
                <a:off x="2784746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23" name="Rectangle 1322"/>
              <p:cNvSpPr/>
              <p:nvPr/>
            </p:nvSpPr>
            <p:spPr bwMode="auto">
              <a:xfrm>
                <a:off x="2892135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24" name="Rectangle 1323"/>
              <p:cNvSpPr/>
              <p:nvPr/>
            </p:nvSpPr>
            <p:spPr bwMode="auto">
              <a:xfrm>
                <a:off x="2999524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25" name="Rectangle 1324"/>
              <p:cNvSpPr/>
              <p:nvPr/>
            </p:nvSpPr>
            <p:spPr bwMode="auto">
              <a:xfrm>
                <a:off x="3106913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26" name="Rectangle 1325"/>
              <p:cNvSpPr/>
              <p:nvPr/>
            </p:nvSpPr>
            <p:spPr bwMode="auto">
              <a:xfrm>
                <a:off x="3214302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27" name="Rectangle 1326"/>
              <p:cNvSpPr/>
              <p:nvPr/>
            </p:nvSpPr>
            <p:spPr bwMode="auto">
              <a:xfrm>
                <a:off x="3321691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28" name="Rectangle 1327"/>
              <p:cNvSpPr/>
              <p:nvPr/>
            </p:nvSpPr>
            <p:spPr bwMode="auto">
              <a:xfrm>
                <a:off x="3429080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29" name="Rectangle 1328"/>
              <p:cNvSpPr/>
              <p:nvPr/>
            </p:nvSpPr>
            <p:spPr bwMode="auto">
              <a:xfrm>
                <a:off x="3536469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30" name="Rectangle 1329"/>
              <p:cNvSpPr/>
              <p:nvPr/>
            </p:nvSpPr>
            <p:spPr bwMode="auto">
              <a:xfrm>
                <a:off x="1496077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31" name="Rectangle 1330"/>
              <p:cNvSpPr/>
              <p:nvPr/>
            </p:nvSpPr>
            <p:spPr bwMode="auto">
              <a:xfrm>
                <a:off x="1603466" y="2346579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32" name="Rectangle 1331"/>
              <p:cNvSpPr/>
              <p:nvPr/>
            </p:nvSpPr>
            <p:spPr bwMode="auto">
              <a:xfrm>
                <a:off x="1710855" y="2346579"/>
                <a:ext cx="95861" cy="88899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33" name="Rectangle 1332"/>
              <p:cNvSpPr/>
              <p:nvPr/>
            </p:nvSpPr>
            <p:spPr bwMode="auto">
              <a:xfrm>
                <a:off x="1818244" y="2346579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34" name="Rectangle 1333"/>
              <p:cNvSpPr/>
              <p:nvPr/>
            </p:nvSpPr>
            <p:spPr bwMode="auto">
              <a:xfrm>
                <a:off x="1925633" y="2346579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35" name="Rectangle 1334"/>
              <p:cNvSpPr/>
              <p:nvPr/>
            </p:nvSpPr>
            <p:spPr bwMode="auto">
              <a:xfrm>
                <a:off x="2033022" y="2346579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36" name="Rectangle 1335"/>
              <p:cNvSpPr/>
              <p:nvPr/>
            </p:nvSpPr>
            <p:spPr bwMode="auto">
              <a:xfrm>
                <a:off x="2140411" y="2346579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37" name="Rectangle 1336"/>
              <p:cNvSpPr/>
              <p:nvPr/>
            </p:nvSpPr>
            <p:spPr bwMode="auto">
              <a:xfrm>
                <a:off x="2247800" y="2346579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38" name="Rectangle 1337"/>
              <p:cNvSpPr/>
              <p:nvPr/>
            </p:nvSpPr>
            <p:spPr bwMode="auto">
              <a:xfrm>
                <a:off x="2355190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39" name="Rectangle 1338"/>
              <p:cNvSpPr/>
              <p:nvPr/>
            </p:nvSpPr>
            <p:spPr bwMode="auto">
              <a:xfrm>
                <a:off x="2462579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40" name="Rectangle 1339"/>
              <p:cNvSpPr/>
              <p:nvPr/>
            </p:nvSpPr>
            <p:spPr bwMode="auto">
              <a:xfrm>
                <a:off x="2569968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41" name="Rectangle 1340"/>
              <p:cNvSpPr/>
              <p:nvPr/>
            </p:nvSpPr>
            <p:spPr bwMode="auto">
              <a:xfrm>
                <a:off x="2677357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42" name="Rectangle 1341"/>
              <p:cNvSpPr/>
              <p:nvPr/>
            </p:nvSpPr>
            <p:spPr bwMode="auto">
              <a:xfrm>
                <a:off x="2784746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43" name="Rectangle 1342"/>
              <p:cNvSpPr/>
              <p:nvPr/>
            </p:nvSpPr>
            <p:spPr bwMode="auto">
              <a:xfrm>
                <a:off x="2892135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44" name="Rectangle 1343"/>
              <p:cNvSpPr/>
              <p:nvPr/>
            </p:nvSpPr>
            <p:spPr bwMode="auto">
              <a:xfrm>
                <a:off x="2999524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45" name="Rectangle 1344"/>
              <p:cNvSpPr/>
              <p:nvPr/>
            </p:nvSpPr>
            <p:spPr bwMode="auto">
              <a:xfrm>
                <a:off x="3106913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46" name="Rectangle 1345"/>
              <p:cNvSpPr/>
              <p:nvPr/>
            </p:nvSpPr>
            <p:spPr bwMode="auto">
              <a:xfrm>
                <a:off x="3214302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47" name="Rectangle 1346"/>
              <p:cNvSpPr/>
              <p:nvPr/>
            </p:nvSpPr>
            <p:spPr bwMode="auto">
              <a:xfrm>
                <a:off x="3321691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48" name="Rectangle 1347"/>
              <p:cNvSpPr/>
              <p:nvPr/>
            </p:nvSpPr>
            <p:spPr bwMode="auto">
              <a:xfrm>
                <a:off x="3429080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349" name="Rectangle 1348"/>
              <p:cNvSpPr/>
              <p:nvPr/>
            </p:nvSpPr>
            <p:spPr bwMode="auto">
              <a:xfrm>
                <a:off x="3536469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6" name="Group 145"/>
            <p:cNvGrpSpPr/>
            <p:nvPr/>
          </p:nvGrpSpPr>
          <p:grpSpPr>
            <a:xfrm>
              <a:off x="4559028" y="1233668"/>
              <a:ext cx="2136253" cy="2001617"/>
              <a:chOff x="3730774" y="1641893"/>
              <a:chExt cx="2136253" cy="2001617"/>
            </a:xfrm>
          </p:grpSpPr>
          <p:sp>
            <p:nvSpPr>
              <p:cNvPr id="550" name="Rectangle 549"/>
              <p:cNvSpPr/>
              <p:nvPr/>
            </p:nvSpPr>
            <p:spPr bwMode="auto">
              <a:xfrm>
                <a:off x="3730774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1" name="Rectangle 550"/>
              <p:cNvSpPr/>
              <p:nvPr/>
            </p:nvSpPr>
            <p:spPr bwMode="auto">
              <a:xfrm>
                <a:off x="3838163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2" name="Rectangle 551"/>
              <p:cNvSpPr/>
              <p:nvPr/>
            </p:nvSpPr>
            <p:spPr bwMode="auto">
              <a:xfrm>
                <a:off x="3945552" y="2447248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3" name="Rectangle 552"/>
              <p:cNvSpPr/>
              <p:nvPr/>
            </p:nvSpPr>
            <p:spPr bwMode="auto">
              <a:xfrm>
                <a:off x="4052941" y="2447248"/>
                <a:ext cx="95861" cy="88899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4" name="Rectangle 553"/>
              <p:cNvSpPr/>
              <p:nvPr/>
            </p:nvSpPr>
            <p:spPr bwMode="auto">
              <a:xfrm>
                <a:off x="4160330" y="2447248"/>
                <a:ext cx="95861" cy="88899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5" name="Rectangle 554"/>
              <p:cNvSpPr/>
              <p:nvPr/>
            </p:nvSpPr>
            <p:spPr bwMode="auto">
              <a:xfrm>
                <a:off x="4267719" y="2447248"/>
                <a:ext cx="95861" cy="88899"/>
              </a:xfrm>
              <a:prstGeom prst="rect">
                <a:avLst/>
              </a:prstGeom>
              <a:solidFill>
                <a:srgbClr val="CCCCCC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6" name="Rectangle 555"/>
              <p:cNvSpPr/>
              <p:nvPr/>
            </p:nvSpPr>
            <p:spPr bwMode="auto">
              <a:xfrm>
                <a:off x="4375108" y="2447248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7" name="Rectangle 556"/>
              <p:cNvSpPr/>
              <p:nvPr/>
            </p:nvSpPr>
            <p:spPr bwMode="auto">
              <a:xfrm>
                <a:off x="4482497" y="2447248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8" name="Rectangle 557"/>
              <p:cNvSpPr/>
              <p:nvPr/>
            </p:nvSpPr>
            <p:spPr bwMode="auto">
              <a:xfrm>
                <a:off x="4589887" y="2447248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9" name="Rectangle 558"/>
              <p:cNvSpPr/>
              <p:nvPr/>
            </p:nvSpPr>
            <p:spPr bwMode="auto">
              <a:xfrm>
                <a:off x="4697276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0" name="Rectangle 559"/>
              <p:cNvSpPr/>
              <p:nvPr/>
            </p:nvSpPr>
            <p:spPr bwMode="auto">
              <a:xfrm>
                <a:off x="4804665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1" name="Rectangle 560"/>
              <p:cNvSpPr/>
              <p:nvPr/>
            </p:nvSpPr>
            <p:spPr bwMode="auto">
              <a:xfrm>
                <a:off x="4912054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2" name="Rectangle 561"/>
              <p:cNvSpPr/>
              <p:nvPr/>
            </p:nvSpPr>
            <p:spPr bwMode="auto">
              <a:xfrm>
                <a:off x="5019443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3" name="Rectangle 562"/>
              <p:cNvSpPr/>
              <p:nvPr/>
            </p:nvSpPr>
            <p:spPr bwMode="auto">
              <a:xfrm>
                <a:off x="5126832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4" name="Rectangle 563"/>
              <p:cNvSpPr/>
              <p:nvPr/>
            </p:nvSpPr>
            <p:spPr bwMode="auto">
              <a:xfrm>
                <a:off x="5234221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5" name="Rectangle 564"/>
              <p:cNvSpPr/>
              <p:nvPr/>
            </p:nvSpPr>
            <p:spPr bwMode="auto">
              <a:xfrm>
                <a:off x="5341610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6" name="Rectangle 565"/>
              <p:cNvSpPr/>
              <p:nvPr/>
            </p:nvSpPr>
            <p:spPr bwMode="auto">
              <a:xfrm>
                <a:off x="5448999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7" name="Rectangle 566"/>
              <p:cNvSpPr/>
              <p:nvPr/>
            </p:nvSpPr>
            <p:spPr bwMode="auto">
              <a:xfrm>
                <a:off x="5556388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8" name="Rectangle 567"/>
              <p:cNvSpPr/>
              <p:nvPr/>
            </p:nvSpPr>
            <p:spPr bwMode="auto">
              <a:xfrm>
                <a:off x="5663777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9" name="Rectangle 568"/>
              <p:cNvSpPr/>
              <p:nvPr/>
            </p:nvSpPr>
            <p:spPr bwMode="auto">
              <a:xfrm>
                <a:off x="5771166" y="244724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70" name="Rectangle 569"/>
              <p:cNvSpPr/>
              <p:nvPr/>
            </p:nvSpPr>
            <p:spPr bwMode="auto">
              <a:xfrm>
                <a:off x="3730774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71" name="Rectangle 570"/>
              <p:cNvSpPr/>
              <p:nvPr/>
            </p:nvSpPr>
            <p:spPr bwMode="auto">
              <a:xfrm>
                <a:off x="3838163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72" name="Rectangle 571"/>
              <p:cNvSpPr/>
              <p:nvPr/>
            </p:nvSpPr>
            <p:spPr bwMode="auto">
              <a:xfrm>
                <a:off x="3945552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73" name="Rectangle 572"/>
              <p:cNvSpPr/>
              <p:nvPr/>
            </p:nvSpPr>
            <p:spPr bwMode="auto">
              <a:xfrm>
                <a:off x="4052941" y="2547917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74" name="Rectangle 573"/>
              <p:cNvSpPr/>
              <p:nvPr/>
            </p:nvSpPr>
            <p:spPr bwMode="auto">
              <a:xfrm>
                <a:off x="4160330" y="2547917"/>
                <a:ext cx="95861" cy="88899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75" name="Rectangle 574"/>
              <p:cNvSpPr/>
              <p:nvPr/>
            </p:nvSpPr>
            <p:spPr bwMode="auto">
              <a:xfrm>
                <a:off x="4267719" y="2547917"/>
                <a:ext cx="95861" cy="88899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76" name="Rectangle 575"/>
              <p:cNvSpPr/>
              <p:nvPr/>
            </p:nvSpPr>
            <p:spPr bwMode="auto">
              <a:xfrm>
                <a:off x="4375108" y="2547917"/>
                <a:ext cx="95861" cy="88899"/>
              </a:xfrm>
              <a:prstGeom prst="rect">
                <a:avLst/>
              </a:prstGeom>
              <a:solidFill>
                <a:srgbClr val="CCCCCC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77" name="Rectangle 576"/>
              <p:cNvSpPr/>
              <p:nvPr/>
            </p:nvSpPr>
            <p:spPr bwMode="auto">
              <a:xfrm>
                <a:off x="4482497" y="2547917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78" name="Rectangle 577"/>
              <p:cNvSpPr/>
              <p:nvPr/>
            </p:nvSpPr>
            <p:spPr bwMode="auto">
              <a:xfrm>
                <a:off x="4589887" y="2547917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79" name="Rectangle 578"/>
              <p:cNvSpPr/>
              <p:nvPr/>
            </p:nvSpPr>
            <p:spPr bwMode="auto">
              <a:xfrm>
                <a:off x="4697276" y="2547917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0" name="Rectangle 579"/>
              <p:cNvSpPr/>
              <p:nvPr/>
            </p:nvSpPr>
            <p:spPr bwMode="auto">
              <a:xfrm>
                <a:off x="4804665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1" name="Rectangle 580"/>
              <p:cNvSpPr/>
              <p:nvPr/>
            </p:nvSpPr>
            <p:spPr bwMode="auto">
              <a:xfrm>
                <a:off x="4912054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2" name="Rectangle 581"/>
              <p:cNvSpPr/>
              <p:nvPr/>
            </p:nvSpPr>
            <p:spPr bwMode="auto">
              <a:xfrm>
                <a:off x="5019443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3" name="Rectangle 582"/>
              <p:cNvSpPr/>
              <p:nvPr/>
            </p:nvSpPr>
            <p:spPr bwMode="auto">
              <a:xfrm>
                <a:off x="5126832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4" name="Rectangle 583"/>
              <p:cNvSpPr/>
              <p:nvPr/>
            </p:nvSpPr>
            <p:spPr bwMode="auto">
              <a:xfrm>
                <a:off x="5234221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5" name="Rectangle 584"/>
              <p:cNvSpPr/>
              <p:nvPr/>
            </p:nvSpPr>
            <p:spPr bwMode="auto">
              <a:xfrm>
                <a:off x="5341610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6" name="Rectangle 585"/>
              <p:cNvSpPr/>
              <p:nvPr/>
            </p:nvSpPr>
            <p:spPr bwMode="auto">
              <a:xfrm>
                <a:off x="5448999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7" name="Rectangle 586"/>
              <p:cNvSpPr/>
              <p:nvPr/>
            </p:nvSpPr>
            <p:spPr bwMode="auto">
              <a:xfrm>
                <a:off x="5556388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8" name="Rectangle 587"/>
              <p:cNvSpPr/>
              <p:nvPr/>
            </p:nvSpPr>
            <p:spPr bwMode="auto">
              <a:xfrm>
                <a:off x="5663777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9" name="Rectangle 588"/>
              <p:cNvSpPr/>
              <p:nvPr/>
            </p:nvSpPr>
            <p:spPr bwMode="auto">
              <a:xfrm>
                <a:off x="5771166" y="254791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0" name="Rectangle 589"/>
              <p:cNvSpPr/>
              <p:nvPr/>
            </p:nvSpPr>
            <p:spPr bwMode="auto">
              <a:xfrm>
                <a:off x="3730774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1" name="Rectangle 590"/>
              <p:cNvSpPr/>
              <p:nvPr/>
            </p:nvSpPr>
            <p:spPr bwMode="auto">
              <a:xfrm>
                <a:off x="3838163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2" name="Rectangle 591"/>
              <p:cNvSpPr/>
              <p:nvPr/>
            </p:nvSpPr>
            <p:spPr bwMode="auto">
              <a:xfrm>
                <a:off x="3945552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3" name="Rectangle 592"/>
              <p:cNvSpPr/>
              <p:nvPr/>
            </p:nvSpPr>
            <p:spPr bwMode="auto">
              <a:xfrm>
                <a:off x="4052941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4" name="Rectangle 593"/>
              <p:cNvSpPr/>
              <p:nvPr/>
            </p:nvSpPr>
            <p:spPr bwMode="auto">
              <a:xfrm>
                <a:off x="4160330" y="2648587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5" name="Rectangle 594"/>
              <p:cNvSpPr/>
              <p:nvPr/>
            </p:nvSpPr>
            <p:spPr bwMode="auto">
              <a:xfrm>
                <a:off x="4267719" y="2648587"/>
                <a:ext cx="95861" cy="88899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6" name="Rectangle 595"/>
              <p:cNvSpPr/>
              <p:nvPr/>
            </p:nvSpPr>
            <p:spPr bwMode="auto">
              <a:xfrm>
                <a:off x="4375108" y="2648587"/>
                <a:ext cx="95861" cy="88899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7" name="Rectangle 596"/>
              <p:cNvSpPr/>
              <p:nvPr/>
            </p:nvSpPr>
            <p:spPr bwMode="auto">
              <a:xfrm>
                <a:off x="4482497" y="2648587"/>
                <a:ext cx="95861" cy="88899"/>
              </a:xfrm>
              <a:prstGeom prst="rect">
                <a:avLst/>
              </a:prstGeom>
              <a:solidFill>
                <a:srgbClr val="CCCCCC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8" name="Rectangle 597"/>
              <p:cNvSpPr/>
              <p:nvPr/>
            </p:nvSpPr>
            <p:spPr bwMode="auto">
              <a:xfrm>
                <a:off x="4589887" y="2648587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9" name="Rectangle 598"/>
              <p:cNvSpPr/>
              <p:nvPr/>
            </p:nvSpPr>
            <p:spPr bwMode="auto">
              <a:xfrm>
                <a:off x="4697276" y="2648587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0" name="Rectangle 599"/>
              <p:cNvSpPr/>
              <p:nvPr/>
            </p:nvSpPr>
            <p:spPr bwMode="auto">
              <a:xfrm>
                <a:off x="4804665" y="2648587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1" name="Rectangle 600"/>
              <p:cNvSpPr/>
              <p:nvPr/>
            </p:nvSpPr>
            <p:spPr bwMode="auto">
              <a:xfrm>
                <a:off x="4912054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2" name="Rectangle 601"/>
              <p:cNvSpPr/>
              <p:nvPr/>
            </p:nvSpPr>
            <p:spPr bwMode="auto">
              <a:xfrm>
                <a:off x="5019443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3" name="Rectangle 602"/>
              <p:cNvSpPr/>
              <p:nvPr/>
            </p:nvSpPr>
            <p:spPr bwMode="auto">
              <a:xfrm>
                <a:off x="5126832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4" name="Rectangle 603"/>
              <p:cNvSpPr/>
              <p:nvPr/>
            </p:nvSpPr>
            <p:spPr bwMode="auto">
              <a:xfrm>
                <a:off x="5234221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5" name="Rectangle 604"/>
              <p:cNvSpPr/>
              <p:nvPr/>
            </p:nvSpPr>
            <p:spPr bwMode="auto">
              <a:xfrm>
                <a:off x="5341610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6" name="Rectangle 605"/>
              <p:cNvSpPr/>
              <p:nvPr/>
            </p:nvSpPr>
            <p:spPr bwMode="auto">
              <a:xfrm>
                <a:off x="5448999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7" name="Rectangle 606"/>
              <p:cNvSpPr/>
              <p:nvPr/>
            </p:nvSpPr>
            <p:spPr bwMode="auto">
              <a:xfrm>
                <a:off x="5556388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8" name="Rectangle 607"/>
              <p:cNvSpPr/>
              <p:nvPr/>
            </p:nvSpPr>
            <p:spPr bwMode="auto">
              <a:xfrm>
                <a:off x="5663777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9" name="Rectangle 608"/>
              <p:cNvSpPr/>
              <p:nvPr/>
            </p:nvSpPr>
            <p:spPr bwMode="auto">
              <a:xfrm>
                <a:off x="5771166" y="264858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0" name="Rectangle 609"/>
              <p:cNvSpPr/>
              <p:nvPr/>
            </p:nvSpPr>
            <p:spPr bwMode="auto">
              <a:xfrm>
                <a:off x="3730774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1" name="Rectangle 610"/>
              <p:cNvSpPr/>
              <p:nvPr/>
            </p:nvSpPr>
            <p:spPr bwMode="auto">
              <a:xfrm>
                <a:off x="3838163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2" name="Rectangle 611"/>
              <p:cNvSpPr/>
              <p:nvPr/>
            </p:nvSpPr>
            <p:spPr bwMode="auto">
              <a:xfrm>
                <a:off x="3945552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3" name="Rectangle 612"/>
              <p:cNvSpPr/>
              <p:nvPr/>
            </p:nvSpPr>
            <p:spPr bwMode="auto">
              <a:xfrm>
                <a:off x="4052941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4" name="Rectangle 613"/>
              <p:cNvSpPr/>
              <p:nvPr/>
            </p:nvSpPr>
            <p:spPr bwMode="auto">
              <a:xfrm>
                <a:off x="4160330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5" name="Rectangle 614"/>
              <p:cNvSpPr/>
              <p:nvPr/>
            </p:nvSpPr>
            <p:spPr bwMode="auto">
              <a:xfrm>
                <a:off x="4267719" y="2749256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6" name="Rectangle 615"/>
              <p:cNvSpPr/>
              <p:nvPr/>
            </p:nvSpPr>
            <p:spPr bwMode="auto">
              <a:xfrm>
                <a:off x="4375108" y="2749256"/>
                <a:ext cx="95861" cy="88899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7" name="Rectangle 616"/>
              <p:cNvSpPr/>
              <p:nvPr/>
            </p:nvSpPr>
            <p:spPr bwMode="auto">
              <a:xfrm>
                <a:off x="4482497" y="2749256"/>
                <a:ext cx="95861" cy="88899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8" name="Rectangle 617"/>
              <p:cNvSpPr/>
              <p:nvPr/>
            </p:nvSpPr>
            <p:spPr bwMode="auto">
              <a:xfrm>
                <a:off x="4589887" y="2749256"/>
                <a:ext cx="95861" cy="88899"/>
              </a:xfrm>
              <a:prstGeom prst="rect">
                <a:avLst/>
              </a:prstGeom>
              <a:solidFill>
                <a:srgbClr val="CCCCCC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9" name="Rectangle 618"/>
              <p:cNvSpPr/>
              <p:nvPr/>
            </p:nvSpPr>
            <p:spPr bwMode="auto">
              <a:xfrm>
                <a:off x="4697276" y="2749256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0" name="Rectangle 619"/>
              <p:cNvSpPr/>
              <p:nvPr/>
            </p:nvSpPr>
            <p:spPr bwMode="auto">
              <a:xfrm>
                <a:off x="4804665" y="2749256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1" name="Rectangle 620"/>
              <p:cNvSpPr/>
              <p:nvPr/>
            </p:nvSpPr>
            <p:spPr bwMode="auto">
              <a:xfrm>
                <a:off x="4912054" y="2749256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2" name="Rectangle 621"/>
              <p:cNvSpPr/>
              <p:nvPr/>
            </p:nvSpPr>
            <p:spPr bwMode="auto">
              <a:xfrm>
                <a:off x="5019443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3" name="Rectangle 622"/>
              <p:cNvSpPr/>
              <p:nvPr/>
            </p:nvSpPr>
            <p:spPr bwMode="auto">
              <a:xfrm>
                <a:off x="5126832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4" name="Rectangle 623"/>
              <p:cNvSpPr/>
              <p:nvPr/>
            </p:nvSpPr>
            <p:spPr bwMode="auto">
              <a:xfrm>
                <a:off x="5234221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5" name="Rectangle 624"/>
              <p:cNvSpPr/>
              <p:nvPr/>
            </p:nvSpPr>
            <p:spPr bwMode="auto">
              <a:xfrm>
                <a:off x="5341610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6" name="Rectangle 625"/>
              <p:cNvSpPr/>
              <p:nvPr/>
            </p:nvSpPr>
            <p:spPr bwMode="auto">
              <a:xfrm>
                <a:off x="5448999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7" name="Rectangle 626"/>
              <p:cNvSpPr/>
              <p:nvPr/>
            </p:nvSpPr>
            <p:spPr bwMode="auto">
              <a:xfrm>
                <a:off x="5556388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8" name="Rectangle 627"/>
              <p:cNvSpPr/>
              <p:nvPr/>
            </p:nvSpPr>
            <p:spPr bwMode="auto">
              <a:xfrm>
                <a:off x="5663777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9" name="Rectangle 628"/>
              <p:cNvSpPr/>
              <p:nvPr/>
            </p:nvSpPr>
            <p:spPr bwMode="auto">
              <a:xfrm>
                <a:off x="5771166" y="274925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0" name="Rectangle 629"/>
              <p:cNvSpPr/>
              <p:nvPr/>
            </p:nvSpPr>
            <p:spPr bwMode="auto">
              <a:xfrm>
                <a:off x="3730774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1" name="Rectangle 630"/>
              <p:cNvSpPr/>
              <p:nvPr/>
            </p:nvSpPr>
            <p:spPr bwMode="auto">
              <a:xfrm>
                <a:off x="3838163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2" name="Rectangle 631"/>
              <p:cNvSpPr/>
              <p:nvPr/>
            </p:nvSpPr>
            <p:spPr bwMode="auto">
              <a:xfrm>
                <a:off x="3945552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3" name="Rectangle 632"/>
              <p:cNvSpPr/>
              <p:nvPr/>
            </p:nvSpPr>
            <p:spPr bwMode="auto">
              <a:xfrm>
                <a:off x="4052941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4" name="Rectangle 633"/>
              <p:cNvSpPr/>
              <p:nvPr/>
            </p:nvSpPr>
            <p:spPr bwMode="auto">
              <a:xfrm>
                <a:off x="4160330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5" name="Rectangle 634"/>
              <p:cNvSpPr/>
              <p:nvPr/>
            </p:nvSpPr>
            <p:spPr bwMode="auto">
              <a:xfrm>
                <a:off x="4267719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6" name="Rectangle 635"/>
              <p:cNvSpPr/>
              <p:nvPr/>
            </p:nvSpPr>
            <p:spPr bwMode="auto">
              <a:xfrm>
                <a:off x="4375108" y="2849925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7" name="Rectangle 636"/>
              <p:cNvSpPr/>
              <p:nvPr/>
            </p:nvSpPr>
            <p:spPr bwMode="auto">
              <a:xfrm>
                <a:off x="4482497" y="2849925"/>
                <a:ext cx="95861" cy="88899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8" name="Rectangle 637"/>
              <p:cNvSpPr/>
              <p:nvPr/>
            </p:nvSpPr>
            <p:spPr bwMode="auto">
              <a:xfrm>
                <a:off x="4589887" y="2849925"/>
                <a:ext cx="95861" cy="88899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9" name="Rectangle 638"/>
              <p:cNvSpPr/>
              <p:nvPr/>
            </p:nvSpPr>
            <p:spPr bwMode="auto">
              <a:xfrm>
                <a:off x="4697276" y="2849925"/>
                <a:ext cx="95861" cy="88899"/>
              </a:xfrm>
              <a:prstGeom prst="rect">
                <a:avLst/>
              </a:prstGeom>
              <a:solidFill>
                <a:srgbClr val="CCCCCC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0" name="Rectangle 639"/>
              <p:cNvSpPr/>
              <p:nvPr/>
            </p:nvSpPr>
            <p:spPr bwMode="auto">
              <a:xfrm>
                <a:off x="4804665" y="2849925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1" name="Rectangle 640"/>
              <p:cNvSpPr/>
              <p:nvPr/>
            </p:nvSpPr>
            <p:spPr bwMode="auto">
              <a:xfrm>
                <a:off x="4912054" y="2849925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2" name="Rectangle 641"/>
              <p:cNvSpPr/>
              <p:nvPr/>
            </p:nvSpPr>
            <p:spPr bwMode="auto">
              <a:xfrm>
                <a:off x="5019443" y="2849925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3" name="Rectangle 642"/>
              <p:cNvSpPr/>
              <p:nvPr/>
            </p:nvSpPr>
            <p:spPr bwMode="auto">
              <a:xfrm>
                <a:off x="5126832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4" name="Rectangle 643"/>
              <p:cNvSpPr/>
              <p:nvPr/>
            </p:nvSpPr>
            <p:spPr bwMode="auto">
              <a:xfrm>
                <a:off x="5234221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5" name="Rectangle 644"/>
              <p:cNvSpPr/>
              <p:nvPr/>
            </p:nvSpPr>
            <p:spPr bwMode="auto">
              <a:xfrm>
                <a:off x="5341610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6" name="Rectangle 645"/>
              <p:cNvSpPr/>
              <p:nvPr/>
            </p:nvSpPr>
            <p:spPr bwMode="auto">
              <a:xfrm>
                <a:off x="5448999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7" name="Rectangle 646"/>
              <p:cNvSpPr/>
              <p:nvPr/>
            </p:nvSpPr>
            <p:spPr bwMode="auto">
              <a:xfrm>
                <a:off x="5556388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8" name="Rectangle 647"/>
              <p:cNvSpPr/>
              <p:nvPr/>
            </p:nvSpPr>
            <p:spPr bwMode="auto">
              <a:xfrm>
                <a:off x="5663777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9" name="Rectangle 648"/>
              <p:cNvSpPr/>
              <p:nvPr/>
            </p:nvSpPr>
            <p:spPr bwMode="auto">
              <a:xfrm>
                <a:off x="5771166" y="284992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0" name="Rectangle 649"/>
              <p:cNvSpPr/>
              <p:nvPr/>
            </p:nvSpPr>
            <p:spPr bwMode="auto">
              <a:xfrm>
                <a:off x="3730774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1" name="Rectangle 650"/>
              <p:cNvSpPr/>
              <p:nvPr/>
            </p:nvSpPr>
            <p:spPr bwMode="auto">
              <a:xfrm>
                <a:off x="3838163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2" name="Rectangle 651"/>
              <p:cNvSpPr/>
              <p:nvPr/>
            </p:nvSpPr>
            <p:spPr bwMode="auto">
              <a:xfrm>
                <a:off x="3945552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3" name="Rectangle 652"/>
              <p:cNvSpPr/>
              <p:nvPr/>
            </p:nvSpPr>
            <p:spPr bwMode="auto">
              <a:xfrm>
                <a:off x="4052941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4" name="Rectangle 653"/>
              <p:cNvSpPr/>
              <p:nvPr/>
            </p:nvSpPr>
            <p:spPr bwMode="auto">
              <a:xfrm>
                <a:off x="4160330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5" name="Rectangle 654"/>
              <p:cNvSpPr/>
              <p:nvPr/>
            </p:nvSpPr>
            <p:spPr bwMode="auto">
              <a:xfrm>
                <a:off x="4267719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6" name="Rectangle 655"/>
              <p:cNvSpPr/>
              <p:nvPr/>
            </p:nvSpPr>
            <p:spPr bwMode="auto">
              <a:xfrm>
                <a:off x="4375108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7" name="Rectangle 656"/>
              <p:cNvSpPr/>
              <p:nvPr/>
            </p:nvSpPr>
            <p:spPr bwMode="auto">
              <a:xfrm>
                <a:off x="4482497" y="2950595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8" name="Rectangle 657"/>
              <p:cNvSpPr/>
              <p:nvPr/>
            </p:nvSpPr>
            <p:spPr bwMode="auto">
              <a:xfrm>
                <a:off x="4589887" y="2950595"/>
                <a:ext cx="95861" cy="88899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9" name="Rectangle 658"/>
              <p:cNvSpPr/>
              <p:nvPr/>
            </p:nvSpPr>
            <p:spPr bwMode="auto">
              <a:xfrm>
                <a:off x="4697276" y="2950595"/>
                <a:ext cx="95861" cy="88899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60" name="Rectangle 659"/>
              <p:cNvSpPr/>
              <p:nvPr/>
            </p:nvSpPr>
            <p:spPr bwMode="auto">
              <a:xfrm>
                <a:off x="4804665" y="2950595"/>
                <a:ext cx="95861" cy="88899"/>
              </a:xfrm>
              <a:prstGeom prst="rect">
                <a:avLst/>
              </a:prstGeom>
              <a:solidFill>
                <a:srgbClr val="CCCCCC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61" name="Rectangle 660"/>
              <p:cNvSpPr/>
              <p:nvPr/>
            </p:nvSpPr>
            <p:spPr bwMode="auto">
              <a:xfrm>
                <a:off x="4912054" y="2950595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62" name="Rectangle 661"/>
              <p:cNvSpPr/>
              <p:nvPr/>
            </p:nvSpPr>
            <p:spPr bwMode="auto">
              <a:xfrm>
                <a:off x="5019443" y="2950595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63" name="Rectangle 662"/>
              <p:cNvSpPr/>
              <p:nvPr/>
            </p:nvSpPr>
            <p:spPr bwMode="auto">
              <a:xfrm>
                <a:off x="5126832" y="2950595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64" name="Rectangle 663"/>
              <p:cNvSpPr/>
              <p:nvPr/>
            </p:nvSpPr>
            <p:spPr bwMode="auto">
              <a:xfrm>
                <a:off x="5234221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65" name="Rectangle 664"/>
              <p:cNvSpPr/>
              <p:nvPr/>
            </p:nvSpPr>
            <p:spPr bwMode="auto">
              <a:xfrm>
                <a:off x="5341610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66" name="Rectangle 665"/>
              <p:cNvSpPr/>
              <p:nvPr/>
            </p:nvSpPr>
            <p:spPr bwMode="auto">
              <a:xfrm>
                <a:off x="5448999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67" name="Rectangle 666"/>
              <p:cNvSpPr/>
              <p:nvPr/>
            </p:nvSpPr>
            <p:spPr bwMode="auto">
              <a:xfrm>
                <a:off x="5556388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68" name="Rectangle 667"/>
              <p:cNvSpPr/>
              <p:nvPr/>
            </p:nvSpPr>
            <p:spPr bwMode="auto">
              <a:xfrm>
                <a:off x="5663777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69" name="Rectangle 668"/>
              <p:cNvSpPr/>
              <p:nvPr/>
            </p:nvSpPr>
            <p:spPr bwMode="auto">
              <a:xfrm>
                <a:off x="5771166" y="295059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70" name="Rectangle 669"/>
              <p:cNvSpPr/>
              <p:nvPr/>
            </p:nvSpPr>
            <p:spPr bwMode="auto">
              <a:xfrm>
                <a:off x="3730774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71" name="Rectangle 670"/>
              <p:cNvSpPr/>
              <p:nvPr/>
            </p:nvSpPr>
            <p:spPr bwMode="auto">
              <a:xfrm>
                <a:off x="3838163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72" name="Rectangle 671"/>
              <p:cNvSpPr/>
              <p:nvPr/>
            </p:nvSpPr>
            <p:spPr bwMode="auto">
              <a:xfrm>
                <a:off x="3945552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73" name="Rectangle 672"/>
              <p:cNvSpPr/>
              <p:nvPr/>
            </p:nvSpPr>
            <p:spPr bwMode="auto">
              <a:xfrm>
                <a:off x="4052941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74" name="Rectangle 673"/>
              <p:cNvSpPr/>
              <p:nvPr/>
            </p:nvSpPr>
            <p:spPr bwMode="auto">
              <a:xfrm>
                <a:off x="4160330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75" name="Rectangle 674"/>
              <p:cNvSpPr/>
              <p:nvPr/>
            </p:nvSpPr>
            <p:spPr bwMode="auto">
              <a:xfrm>
                <a:off x="4267719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76" name="Rectangle 675"/>
              <p:cNvSpPr/>
              <p:nvPr/>
            </p:nvSpPr>
            <p:spPr bwMode="auto">
              <a:xfrm>
                <a:off x="4375108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77" name="Rectangle 676"/>
              <p:cNvSpPr/>
              <p:nvPr/>
            </p:nvSpPr>
            <p:spPr bwMode="auto">
              <a:xfrm>
                <a:off x="4482497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78" name="Rectangle 677"/>
              <p:cNvSpPr/>
              <p:nvPr/>
            </p:nvSpPr>
            <p:spPr bwMode="auto">
              <a:xfrm>
                <a:off x="4589887" y="3051264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79" name="Rectangle 678"/>
              <p:cNvSpPr/>
              <p:nvPr/>
            </p:nvSpPr>
            <p:spPr bwMode="auto">
              <a:xfrm>
                <a:off x="4697276" y="3051264"/>
                <a:ext cx="95861" cy="88899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0" name="Rectangle 679"/>
              <p:cNvSpPr/>
              <p:nvPr/>
            </p:nvSpPr>
            <p:spPr bwMode="auto">
              <a:xfrm>
                <a:off x="4804665" y="3051264"/>
                <a:ext cx="95861" cy="88899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1" name="Rectangle 680"/>
              <p:cNvSpPr/>
              <p:nvPr/>
            </p:nvSpPr>
            <p:spPr bwMode="auto">
              <a:xfrm>
                <a:off x="4912054" y="3051264"/>
                <a:ext cx="95861" cy="88899"/>
              </a:xfrm>
              <a:prstGeom prst="rect">
                <a:avLst/>
              </a:prstGeom>
              <a:solidFill>
                <a:srgbClr val="CCCCCC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2" name="Rectangle 681"/>
              <p:cNvSpPr/>
              <p:nvPr/>
            </p:nvSpPr>
            <p:spPr bwMode="auto">
              <a:xfrm>
                <a:off x="5019443" y="3051264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3" name="Rectangle 682"/>
              <p:cNvSpPr/>
              <p:nvPr/>
            </p:nvSpPr>
            <p:spPr bwMode="auto">
              <a:xfrm>
                <a:off x="5126832" y="3051264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4" name="Rectangle 683"/>
              <p:cNvSpPr/>
              <p:nvPr/>
            </p:nvSpPr>
            <p:spPr bwMode="auto">
              <a:xfrm>
                <a:off x="5234221" y="3051264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5" name="Rectangle 684"/>
              <p:cNvSpPr/>
              <p:nvPr/>
            </p:nvSpPr>
            <p:spPr bwMode="auto">
              <a:xfrm>
                <a:off x="5341610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6" name="Rectangle 685"/>
              <p:cNvSpPr/>
              <p:nvPr/>
            </p:nvSpPr>
            <p:spPr bwMode="auto">
              <a:xfrm>
                <a:off x="5448999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7" name="Rectangle 686"/>
              <p:cNvSpPr/>
              <p:nvPr/>
            </p:nvSpPr>
            <p:spPr bwMode="auto">
              <a:xfrm>
                <a:off x="5556388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8" name="Rectangle 687"/>
              <p:cNvSpPr/>
              <p:nvPr/>
            </p:nvSpPr>
            <p:spPr bwMode="auto">
              <a:xfrm>
                <a:off x="5663777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9" name="Rectangle 688"/>
              <p:cNvSpPr/>
              <p:nvPr/>
            </p:nvSpPr>
            <p:spPr bwMode="auto">
              <a:xfrm>
                <a:off x="5771166" y="30512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90" name="Rectangle 689"/>
              <p:cNvSpPr/>
              <p:nvPr/>
            </p:nvSpPr>
            <p:spPr bwMode="auto">
              <a:xfrm>
                <a:off x="3730774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91" name="Rectangle 690"/>
              <p:cNvSpPr/>
              <p:nvPr/>
            </p:nvSpPr>
            <p:spPr bwMode="auto">
              <a:xfrm>
                <a:off x="3838163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92" name="Rectangle 691"/>
              <p:cNvSpPr/>
              <p:nvPr/>
            </p:nvSpPr>
            <p:spPr bwMode="auto">
              <a:xfrm>
                <a:off x="3945552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93" name="Rectangle 692"/>
              <p:cNvSpPr/>
              <p:nvPr/>
            </p:nvSpPr>
            <p:spPr bwMode="auto">
              <a:xfrm>
                <a:off x="4052941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94" name="Rectangle 693"/>
              <p:cNvSpPr/>
              <p:nvPr/>
            </p:nvSpPr>
            <p:spPr bwMode="auto">
              <a:xfrm>
                <a:off x="4160330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95" name="Rectangle 694"/>
              <p:cNvSpPr/>
              <p:nvPr/>
            </p:nvSpPr>
            <p:spPr bwMode="auto">
              <a:xfrm>
                <a:off x="4267719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96" name="Rectangle 695"/>
              <p:cNvSpPr/>
              <p:nvPr/>
            </p:nvSpPr>
            <p:spPr bwMode="auto">
              <a:xfrm>
                <a:off x="4375108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97" name="Rectangle 696"/>
              <p:cNvSpPr/>
              <p:nvPr/>
            </p:nvSpPr>
            <p:spPr bwMode="auto">
              <a:xfrm>
                <a:off x="4482497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98" name="Rectangle 697"/>
              <p:cNvSpPr/>
              <p:nvPr/>
            </p:nvSpPr>
            <p:spPr bwMode="auto">
              <a:xfrm>
                <a:off x="4589887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699" name="Rectangle 698"/>
              <p:cNvSpPr/>
              <p:nvPr/>
            </p:nvSpPr>
            <p:spPr bwMode="auto">
              <a:xfrm>
                <a:off x="4697276" y="3151933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00" name="Rectangle 699"/>
              <p:cNvSpPr/>
              <p:nvPr/>
            </p:nvSpPr>
            <p:spPr bwMode="auto">
              <a:xfrm>
                <a:off x="4804665" y="3151933"/>
                <a:ext cx="95861" cy="88899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01" name="Rectangle 700"/>
              <p:cNvSpPr/>
              <p:nvPr/>
            </p:nvSpPr>
            <p:spPr bwMode="auto">
              <a:xfrm>
                <a:off x="4912054" y="3151933"/>
                <a:ext cx="95861" cy="88899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02" name="Rectangle 701"/>
              <p:cNvSpPr/>
              <p:nvPr/>
            </p:nvSpPr>
            <p:spPr bwMode="auto">
              <a:xfrm>
                <a:off x="5019443" y="3151933"/>
                <a:ext cx="95861" cy="88899"/>
              </a:xfrm>
              <a:prstGeom prst="rect">
                <a:avLst/>
              </a:prstGeom>
              <a:solidFill>
                <a:srgbClr val="CCCCCC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03" name="Rectangle 702"/>
              <p:cNvSpPr/>
              <p:nvPr/>
            </p:nvSpPr>
            <p:spPr bwMode="auto">
              <a:xfrm>
                <a:off x="5126832" y="3151933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04" name="Rectangle 703"/>
              <p:cNvSpPr/>
              <p:nvPr/>
            </p:nvSpPr>
            <p:spPr bwMode="auto">
              <a:xfrm>
                <a:off x="5234221" y="3151933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05" name="Rectangle 704"/>
              <p:cNvSpPr/>
              <p:nvPr/>
            </p:nvSpPr>
            <p:spPr bwMode="auto">
              <a:xfrm>
                <a:off x="5341610" y="3151933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06" name="Rectangle 705"/>
              <p:cNvSpPr/>
              <p:nvPr/>
            </p:nvSpPr>
            <p:spPr bwMode="auto">
              <a:xfrm>
                <a:off x="5448999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07" name="Rectangle 706"/>
              <p:cNvSpPr/>
              <p:nvPr/>
            </p:nvSpPr>
            <p:spPr bwMode="auto">
              <a:xfrm>
                <a:off x="5556388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08" name="Rectangle 707"/>
              <p:cNvSpPr/>
              <p:nvPr/>
            </p:nvSpPr>
            <p:spPr bwMode="auto">
              <a:xfrm>
                <a:off x="5663777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09" name="Rectangle 708"/>
              <p:cNvSpPr/>
              <p:nvPr/>
            </p:nvSpPr>
            <p:spPr bwMode="auto">
              <a:xfrm>
                <a:off x="5771166" y="31519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10" name="Rectangle 709"/>
              <p:cNvSpPr/>
              <p:nvPr/>
            </p:nvSpPr>
            <p:spPr bwMode="auto">
              <a:xfrm>
                <a:off x="3730774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11" name="Rectangle 710"/>
              <p:cNvSpPr/>
              <p:nvPr/>
            </p:nvSpPr>
            <p:spPr bwMode="auto">
              <a:xfrm>
                <a:off x="3838163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12" name="Rectangle 711"/>
              <p:cNvSpPr/>
              <p:nvPr/>
            </p:nvSpPr>
            <p:spPr bwMode="auto">
              <a:xfrm>
                <a:off x="3945552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13" name="Rectangle 712"/>
              <p:cNvSpPr/>
              <p:nvPr/>
            </p:nvSpPr>
            <p:spPr bwMode="auto">
              <a:xfrm>
                <a:off x="4052941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14" name="Rectangle 713"/>
              <p:cNvSpPr/>
              <p:nvPr/>
            </p:nvSpPr>
            <p:spPr bwMode="auto">
              <a:xfrm>
                <a:off x="4160330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15" name="Rectangle 714"/>
              <p:cNvSpPr/>
              <p:nvPr/>
            </p:nvSpPr>
            <p:spPr bwMode="auto">
              <a:xfrm>
                <a:off x="4267719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16" name="Rectangle 715"/>
              <p:cNvSpPr/>
              <p:nvPr/>
            </p:nvSpPr>
            <p:spPr bwMode="auto">
              <a:xfrm>
                <a:off x="4375108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17" name="Rectangle 716"/>
              <p:cNvSpPr/>
              <p:nvPr/>
            </p:nvSpPr>
            <p:spPr bwMode="auto">
              <a:xfrm>
                <a:off x="4482497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18" name="Rectangle 717"/>
              <p:cNvSpPr/>
              <p:nvPr/>
            </p:nvSpPr>
            <p:spPr bwMode="auto">
              <a:xfrm>
                <a:off x="4589887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19" name="Rectangle 718"/>
              <p:cNvSpPr/>
              <p:nvPr/>
            </p:nvSpPr>
            <p:spPr bwMode="auto">
              <a:xfrm>
                <a:off x="4697276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20" name="Rectangle 719"/>
              <p:cNvSpPr/>
              <p:nvPr/>
            </p:nvSpPr>
            <p:spPr bwMode="auto">
              <a:xfrm>
                <a:off x="4804665" y="3252603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21" name="Rectangle 720"/>
              <p:cNvSpPr/>
              <p:nvPr/>
            </p:nvSpPr>
            <p:spPr bwMode="auto">
              <a:xfrm>
                <a:off x="4912054" y="3252603"/>
                <a:ext cx="95861" cy="88899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22" name="Rectangle 721"/>
              <p:cNvSpPr/>
              <p:nvPr/>
            </p:nvSpPr>
            <p:spPr bwMode="auto">
              <a:xfrm>
                <a:off x="5019443" y="3252603"/>
                <a:ext cx="95861" cy="88899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23" name="Rectangle 722"/>
              <p:cNvSpPr/>
              <p:nvPr/>
            </p:nvSpPr>
            <p:spPr bwMode="auto">
              <a:xfrm>
                <a:off x="5126832" y="3252603"/>
                <a:ext cx="95861" cy="88899"/>
              </a:xfrm>
              <a:prstGeom prst="rect">
                <a:avLst/>
              </a:prstGeom>
              <a:solidFill>
                <a:srgbClr val="CCCCCC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24" name="Rectangle 723"/>
              <p:cNvSpPr/>
              <p:nvPr/>
            </p:nvSpPr>
            <p:spPr bwMode="auto">
              <a:xfrm>
                <a:off x="5234221" y="3252603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25" name="Rectangle 724"/>
              <p:cNvSpPr/>
              <p:nvPr/>
            </p:nvSpPr>
            <p:spPr bwMode="auto">
              <a:xfrm>
                <a:off x="5341610" y="3252603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26" name="Rectangle 725"/>
              <p:cNvSpPr/>
              <p:nvPr/>
            </p:nvSpPr>
            <p:spPr bwMode="auto">
              <a:xfrm>
                <a:off x="5448999" y="3252603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27" name="Rectangle 726"/>
              <p:cNvSpPr/>
              <p:nvPr/>
            </p:nvSpPr>
            <p:spPr bwMode="auto">
              <a:xfrm>
                <a:off x="5556388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28" name="Rectangle 727"/>
              <p:cNvSpPr/>
              <p:nvPr/>
            </p:nvSpPr>
            <p:spPr bwMode="auto">
              <a:xfrm>
                <a:off x="5663777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29" name="Rectangle 728"/>
              <p:cNvSpPr/>
              <p:nvPr/>
            </p:nvSpPr>
            <p:spPr bwMode="auto">
              <a:xfrm>
                <a:off x="5771166" y="32526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30" name="Rectangle 729"/>
              <p:cNvSpPr/>
              <p:nvPr/>
            </p:nvSpPr>
            <p:spPr bwMode="auto">
              <a:xfrm>
                <a:off x="3730774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31" name="Rectangle 730"/>
              <p:cNvSpPr/>
              <p:nvPr/>
            </p:nvSpPr>
            <p:spPr bwMode="auto">
              <a:xfrm>
                <a:off x="3838163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32" name="Rectangle 731"/>
              <p:cNvSpPr/>
              <p:nvPr/>
            </p:nvSpPr>
            <p:spPr bwMode="auto">
              <a:xfrm>
                <a:off x="3945552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33" name="Rectangle 732"/>
              <p:cNvSpPr/>
              <p:nvPr/>
            </p:nvSpPr>
            <p:spPr bwMode="auto">
              <a:xfrm>
                <a:off x="4052941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34" name="Rectangle 733"/>
              <p:cNvSpPr/>
              <p:nvPr/>
            </p:nvSpPr>
            <p:spPr bwMode="auto">
              <a:xfrm>
                <a:off x="4160330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35" name="Rectangle 734"/>
              <p:cNvSpPr/>
              <p:nvPr/>
            </p:nvSpPr>
            <p:spPr bwMode="auto">
              <a:xfrm>
                <a:off x="4267719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36" name="Rectangle 735"/>
              <p:cNvSpPr/>
              <p:nvPr/>
            </p:nvSpPr>
            <p:spPr bwMode="auto">
              <a:xfrm>
                <a:off x="4375108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37" name="Rectangle 736"/>
              <p:cNvSpPr/>
              <p:nvPr/>
            </p:nvSpPr>
            <p:spPr bwMode="auto">
              <a:xfrm>
                <a:off x="4482497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38" name="Rectangle 737"/>
              <p:cNvSpPr/>
              <p:nvPr/>
            </p:nvSpPr>
            <p:spPr bwMode="auto">
              <a:xfrm>
                <a:off x="4589887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39" name="Rectangle 738"/>
              <p:cNvSpPr/>
              <p:nvPr/>
            </p:nvSpPr>
            <p:spPr bwMode="auto">
              <a:xfrm>
                <a:off x="4697276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40" name="Rectangle 739"/>
              <p:cNvSpPr/>
              <p:nvPr/>
            </p:nvSpPr>
            <p:spPr bwMode="auto">
              <a:xfrm>
                <a:off x="4804665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41" name="Rectangle 740"/>
              <p:cNvSpPr/>
              <p:nvPr/>
            </p:nvSpPr>
            <p:spPr bwMode="auto">
              <a:xfrm>
                <a:off x="4912054" y="3353272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42" name="Rectangle 741"/>
              <p:cNvSpPr/>
              <p:nvPr/>
            </p:nvSpPr>
            <p:spPr bwMode="auto">
              <a:xfrm>
                <a:off x="5019443" y="3353272"/>
                <a:ext cx="95861" cy="88899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43" name="Rectangle 742"/>
              <p:cNvSpPr/>
              <p:nvPr/>
            </p:nvSpPr>
            <p:spPr bwMode="auto">
              <a:xfrm>
                <a:off x="5126832" y="3353272"/>
                <a:ext cx="95861" cy="88899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44" name="Rectangle 743"/>
              <p:cNvSpPr/>
              <p:nvPr/>
            </p:nvSpPr>
            <p:spPr bwMode="auto">
              <a:xfrm>
                <a:off x="5234221" y="3353272"/>
                <a:ext cx="95861" cy="88899"/>
              </a:xfrm>
              <a:prstGeom prst="rect">
                <a:avLst/>
              </a:prstGeom>
              <a:solidFill>
                <a:srgbClr val="CCCCCC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45" name="Rectangle 744"/>
              <p:cNvSpPr/>
              <p:nvPr/>
            </p:nvSpPr>
            <p:spPr bwMode="auto">
              <a:xfrm>
                <a:off x="5341610" y="3353272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46" name="Rectangle 745"/>
              <p:cNvSpPr/>
              <p:nvPr/>
            </p:nvSpPr>
            <p:spPr bwMode="auto">
              <a:xfrm>
                <a:off x="5448999" y="3353272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47" name="Rectangle 746"/>
              <p:cNvSpPr/>
              <p:nvPr/>
            </p:nvSpPr>
            <p:spPr bwMode="auto">
              <a:xfrm>
                <a:off x="5556388" y="3353272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48" name="Rectangle 747"/>
              <p:cNvSpPr/>
              <p:nvPr/>
            </p:nvSpPr>
            <p:spPr bwMode="auto">
              <a:xfrm>
                <a:off x="5663777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49" name="Rectangle 748"/>
              <p:cNvSpPr/>
              <p:nvPr/>
            </p:nvSpPr>
            <p:spPr bwMode="auto">
              <a:xfrm>
                <a:off x="5771166" y="33532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0" name="Rectangle 749"/>
              <p:cNvSpPr/>
              <p:nvPr/>
            </p:nvSpPr>
            <p:spPr bwMode="auto">
              <a:xfrm>
                <a:off x="3730774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1" name="Rectangle 750"/>
              <p:cNvSpPr/>
              <p:nvPr/>
            </p:nvSpPr>
            <p:spPr bwMode="auto">
              <a:xfrm>
                <a:off x="3838163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2" name="Rectangle 751"/>
              <p:cNvSpPr/>
              <p:nvPr/>
            </p:nvSpPr>
            <p:spPr bwMode="auto">
              <a:xfrm>
                <a:off x="3945552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3" name="Rectangle 752"/>
              <p:cNvSpPr/>
              <p:nvPr/>
            </p:nvSpPr>
            <p:spPr bwMode="auto">
              <a:xfrm>
                <a:off x="4052941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4" name="Rectangle 753"/>
              <p:cNvSpPr/>
              <p:nvPr/>
            </p:nvSpPr>
            <p:spPr bwMode="auto">
              <a:xfrm>
                <a:off x="4160330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5" name="Rectangle 754"/>
              <p:cNvSpPr/>
              <p:nvPr/>
            </p:nvSpPr>
            <p:spPr bwMode="auto">
              <a:xfrm>
                <a:off x="4267719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6" name="Rectangle 755"/>
              <p:cNvSpPr/>
              <p:nvPr/>
            </p:nvSpPr>
            <p:spPr bwMode="auto">
              <a:xfrm>
                <a:off x="4375108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7" name="Rectangle 756"/>
              <p:cNvSpPr/>
              <p:nvPr/>
            </p:nvSpPr>
            <p:spPr bwMode="auto">
              <a:xfrm>
                <a:off x="4482497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8" name="Rectangle 757"/>
              <p:cNvSpPr/>
              <p:nvPr/>
            </p:nvSpPr>
            <p:spPr bwMode="auto">
              <a:xfrm>
                <a:off x="4589887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59" name="Rectangle 758"/>
              <p:cNvSpPr/>
              <p:nvPr/>
            </p:nvSpPr>
            <p:spPr bwMode="auto">
              <a:xfrm>
                <a:off x="4697276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0" name="Rectangle 759"/>
              <p:cNvSpPr/>
              <p:nvPr/>
            </p:nvSpPr>
            <p:spPr bwMode="auto">
              <a:xfrm>
                <a:off x="4804665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1" name="Rectangle 760"/>
              <p:cNvSpPr/>
              <p:nvPr/>
            </p:nvSpPr>
            <p:spPr bwMode="auto">
              <a:xfrm>
                <a:off x="4912054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2" name="Rectangle 761"/>
              <p:cNvSpPr/>
              <p:nvPr/>
            </p:nvSpPr>
            <p:spPr bwMode="auto">
              <a:xfrm>
                <a:off x="5019443" y="3453941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3" name="Rectangle 762"/>
              <p:cNvSpPr/>
              <p:nvPr/>
            </p:nvSpPr>
            <p:spPr bwMode="auto">
              <a:xfrm>
                <a:off x="5126832" y="3453941"/>
                <a:ext cx="95861" cy="88899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4" name="Rectangle 763"/>
              <p:cNvSpPr/>
              <p:nvPr/>
            </p:nvSpPr>
            <p:spPr bwMode="auto">
              <a:xfrm>
                <a:off x="5234221" y="3453941"/>
                <a:ext cx="95861" cy="88899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5" name="Rectangle 764"/>
              <p:cNvSpPr/>
              <p:nvPr/>
            </p:nvSpPr>
            <p:spPr bwMode="auto">
              <a:xfrm>
                <a:off x="5341610" y="3453941"/>
                <a:ext cx="95861" cy="88899"/>
              </a:xfrm>
              <a:prstGeom prst="rect">
                <a:avLst/>
              </a:prstGeom>
              <a:solidFill>
                <a:srgbClr val="CCCCCC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6" name="Rectangle 765"/>
              <p:cNvSpPr/>
              <p:nvPr/>
            </p:nvSpPr>
            <p:spPr bwMode="auto">
              <a:xfrm>
                <a:off x="5448999" y="3453941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7" name="Rectangle 766"/>
              <p:cNvSpPr/>
              <p:nvPr/>
            </p:nvSpPr>
            <p:spPr bwMode="auto">
              <a:xfrm>
                <a:off x="5556388" y="3453941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8" name="Rectangle 767"/>
              <p:cNvSpPr/>
              <p:nvPr/>
            </p:nvSpPr>
            <p:spPr bwMode="auto">
              <a:xfrm>
                <a:off x="5663777" y="3453941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9" name="Rectangle 768"/>
              <p:cNvSpPr/>
              <p:nvPr/>
            </p:nvSpPr>
            <p:spPr bwMode="auto">
              <a:xfrm>
                <a:off x="5771166" y="345394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0" name="Rectangle 769"/>
              <p:cNvSpPr/>
              <p:nvPr/>
            </p:nvSpPr>
            <p:spPr bwMode="auto">
              <a:xfrm>
                <a:off x="3730774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1" name="Rectangle 770"/>
              <p:cNvSpPr/>
              <p:nvPr/>
            </p:nvSpPr>
            <p:spPr bwMode="auto">
              <a:xfrm>
                <a:off x="3838163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2" name="Rectangle 771"/>
              <p:cNvSpPr/>
              <p:nvPr/>
            </p:nvSpPr>
            <p:spPr bwMode="auto">
              <a:xfrm>
                <a:off x="3945552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3" name="Rectangle 772"/>
              <p:cNvSpPr/>
              <p:nvPr/>
            </p:nvSpPr>
            <p:spPr bwMode="auto">
              <a:xfrm>
                <a:off x="4052941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4" name="Rectangle 773"/>
              <p:cNvSpPr/>
              <p:nvPr/>
            </p:nvSpPr>
            <p:spPr bwMode="auto">
              <a:xfrm>
                <a:off x="4160330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5" name="Rectangle 774"/>
              <p:cNvSpPr/>
              <p:nvPr/>
            </p:nvSpPr>
            <p:spPr bwMode="auto">
              <a:xfrm>
                <a:off x="4267719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6" name="Rectangle 775"/>
              <p:cNvSpPr/>
              <p:nvPr/>
            </p:nvSpPr>
            <p:spPr bwMode="auto">
              <a:xfrm>
                <a:off x="4375108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7" name="Rectangle 776"/>
              <p:cNvSpPr/>
              <p:nvPr/>
            </p:nvSpPr>
            <p:spPr bwMode="auto">
              <a:xfrm>
                <a:off x="4482497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8" name="Rectangle 777"/>
              <p:cNvSpPr/>
              <p:nvPr/>
            </p:nvSpPr>
            <p:spPr bwMode="auto">
              <a:xfrm>
                <a:off x="4589887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9" name="Rectangle 778"/>
              <p:cNvSpPr/>
              <p:nvPr/>
            </p:nvSpPr>
            <p:spPr bwMode="auto">
              <a:xfrm>
                <a:off x="4697276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0" name="Rectangle 779"/>
              <p:cNvSpPr/>
              <p:nvPr/>
            </p:nvSpPr>
            <p:spPr bwMode="auto">
              <a:xfrm>
                <a:off x="4804665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1" name="Rectangle 780"/>
              <p:cNvSpPr/>
              <p:nvPr/>
            </p:nvSpPr>
            <p:spPr bwMode="auto">
              <a:xfrm>
                <a:off x="4912054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2" name="Rectangle 781"/>
              <p:cNvSpPr/>
              <p:nvPr/>
            </p:nvSpPr>
            <p:spPr bwMode="auto">
              <a:xfrm>
                <a:off x="5019443" y="35546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3" name="Rectangle 782"/>
              <p:cNvSpPr/>
              <p:nvPr/>
            </p:nvSpPr>
            <p:spPr bwMode="auto">
              <a:xfrm>
                <a:off x="5126832" y="3554611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4" name="Rectangle 783"/>
              <p:cNvSpPr/>
              <p:nvPr/>
            </p:nvSpPr>
            <p:spPr bwMode="auto">
              <a:xfrm>
                <a:off x="5234221" y="3554611"/>
                <a:ext cx="95861" cy="88899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5" name="Rectangle 784"/>
              <p:cNvSpPr/>
              <p:nvPr/>
            </p:nvSpPr>
            <p:spPr bwMode="auto">
              <a:xfrm>
                <a:off x="5341610" y="3554611"/>
                <a:ext cx="95861" cy="88899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6" name="Rectangle 785"/>
              <p:cNvSpPr/>
              <p:nvPr/>
            </p:nvSpPr>
            <p:spPr bwMode="auto">
              <a:xfrm>
                <a:off x="5448999" y="3554611"/>
                <a:ext cx="95861" cy="88899"/>
              </a:xfrm>
              <a:prstGeom prst="rect">
                <a:avLst/>
              </a:prstGeom>
              <a:solidFill>
                <a:srgbClr val="CCCCCC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7" name="Rectangle 786"/>
              <p:cNvSpPr/>
              <p:nvPr/>
            </p:nvSpPr>
            <p:spPr bwMode="auto">
              <a:xfrm>
                <a:off x="5556388" y="3554611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8" name="Rectangle 787"/>
              <p:cNvSpPr/>
              <p:nvPr/>
            </p:nvSpPr>
            <p:spPr bwMode="auto">
              <a:xfrm>
                <a:off x="5663777" y="3554611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9" name="Rectangle 788"/>
              <p:cNvSpPr/>
              <p:nvPr/>
            </p:nvSpPr>
            <p:spPr bwMode="auto">
              <a:xfrm>
                <a:off x="5771166" y="3554611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0" name="Rectangle 789"/>
              <p:cNvSpPr/>
              <p:nvPr/>
            </p:nvSpPr>
            <p:spPr bwMode="auto">
              <a:xfrm>
                <a:off x="3730774" y="1641893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1" name="Rectangle 790"/>
              <p:cNvSpPr/>
              <p:nvPr/>
            </p:nvSpPr>
            <p:spPr bwMode="auto">
              <a:xfrm>
                <a:off x="3838163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2" name="Rectangle 791"/>
              <p:cNvSpPr/>
              <p:nvPr/>
            </p:nvSpPr>
            <p:spPr bwMode="auto">
              <a:xfrm>
                <a:off x="3945552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3" name="Rectangle 792"/>
              <p:cNvSpPr/>
              <p:nvPr/>
            </p:nvSpPr>
            <p:spPr bwMode="auto">
              <a:xfrm>
                <a:off x="4052941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4" name="Rectangle 793"/>
              <p:cNvSpPr/>
              <p:nvPr/>
            </p:nvSpPr>
            <p:spPr bwMode="auto">
              <a:xfrm>
                <a:off x="4160330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5" name="Rectangle 794"/>
              <p:cNvSpPr/>
              <p:nvPr/>
            </p:nvSpPr>
            <p:spPr bwMode="auto">
              <a:xfrm>
                <a:off x="4267719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6" name="Rectangle 795"/>
              <p:cNvSpPr/>
              <p:nvPr/>
            </p:nvSpPr>
            <p:spPr bwMode="auto">
              <a:xfrm>
                <a:off x="4375108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7" name="Rectangle 796"/>
              <p:cNvSpPr/>
              <p:nvPr/>
            </p:nvSpPr>
            <p:spPr bwMode="auto">
              <a:xfrm>
                <a:off x="4482497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8" name="Rectangle 797"/>
              <p:cNvSpPr/>
              <p:nvPr/>
            </p:nvSpPr>
            <p:spPr bwMode="auto">
              <a:xfrm>
                <a:off x="4589887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9" name="Rectangle 798"/>
              <p:cNvSpPr/>
              <p:nvPr/>
            </p:nvSpPr>
            <p:spPr bwMode="auto">
              <a:xfrm>
                <a:off x="4697276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0" name="Rectangle 799"/>
              <p:cNvSpPr/>
              <p:nvPr/>
            </p:nvSpPr>
            <p:spPr bwMode="auto">
              <a:xfrm>
                <a:off x="4804665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1" name="Rectangle 800"/>
              <p:cNvSpPr/>
              <p:nvPr/>
            </p:nvSpPr>
            <p:spPr bwMode="auto">
              <a:xfrm>
                <a:off x="4912054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2" name="Rectangle 801"/>
              <p:cNvSpPr/>
              <p:nvPr/>
            </p:nvSpPr>
            <p:spPr bwMode="auto">
              <a:xfrm>
                <a:off x="5019443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3" name="Rectangle 802"/>
              <p:cNvSpPr/>
              <p:nvPr/>
            </p:nvSpPr>
            <p:spPr bwMode="auto">
              <a:xfrm>
                <a:off x="5126832" y="164189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4" name="Rectangle 803"/>
              <p:cNvSpPr/>
              <p:nvPr/>
            </p:nvSpPr>
            <p:spPr bwMode="auto">
              <a:xfrm>
                <a:off x="5234221" y="1641893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5" name="Rectangle 804"/>
              <p:cNvSpPr/>
              <p:nvPr/>
            </p:nvSpPr>
            <p:spPr bwMode="auto">
              <a:xfrm>
                <a:off x="5341610" y="1641893"/>
                <a:ext cx="95861" cy="88899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6" name="Rectangle 805"/>
              <p:cNvSpPr/>
              <p:nvPr/>
            </p:nvSpPr>
            <p:spPr bwMode="auto">
              <a:xfrm>
                <a:off x="5448999" y="1641893"/>
                <a:ext cx="95861" cy="88899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7" name="Rectangle 806"/>
              <p:cNvSpPr/>
              <p:nvPr/>
            </p:nvSpPr>
            <p:spPr bwMode="auto">
              <a:xfrm>
                <a:off x="5556388" y="1641893"/>
                <a:ext cx="95861" cy="88899"/>
              </a:xfrm>
              <a:prstGeom prst="rect">
                <a:avLst/>
              </a:prstGeom>
              <a:solidFill>
                <a:srgbClr val="CCCCCC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8" name="Rectangle 807"/>
              <p:cNvSpPr/>
              <p:nvPr/>
            </p:nvSpPr>
            <p:spPr bwMode="auto">
              <a:xfrm>
                <a:off x="5663777" y="1641893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9" name="Rectangle 808"/>
              <p:cNvSpPr/>
              <p:nvPr/>
            </p:nvSpPr>
            <p:spPr bwMode="auto">
              <a:xfrm>
                <a:off x="5771166" y="1641893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0" name="Rectangle 809"/>
              <p:cNvSpPr/>
              <p:nvPr/>
            </p:nvSpPr>
            <p:spPr bwMode="auto">
              <a:xfrm>
                <a:off x="3730774" y="1742562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1" name="Rectangle 810"/>
              <p:cNvSpPr/>
              <p:nvPr/>
            </p:nvSpPr>
            <p:spPr bwMode="auto">
              <a:xfrm>
                <a:off x="3838163" y="1742562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2" name="Rectangle 811"/>
              <p:cNvSpPr/>
              <p:nvPr/>
            </p:nvSpPr>
            <p:spPr bwMode="auto">
              <a:xfrm>
                <a:off x="3945552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3" name="Rectangle 812"/>
              <p:cNvSpPr/>
              <p:nvPr/>
            </p:nvSpPr>
            <p:spPr bwMode="auto">
              <a:xfrm>
                <a:off x="4052941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4" name="Rectangle 813"/>
              <p:cNvSpPr/>
              <p:nvPr/>
            </p:nvSpPr>
            <p:spPr bwMode="auto">
              <a:xfrm>
                <a:off x="4160330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5" name="Rectangle 814"/>
              <p:cNvSpPr/>
              <p:nvPr/>
            </p:nvSpPr>
            <p:spPr bwMode="auto">
              <a:xfrm>
                <a:off x="4267719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6" name="Rectangle 815"/>
              <p:cNvSpPr/>
              <p:nvPr/>
            </p:nvSpPr>
            <p:spPr bwMode="auto">
              <a:xfrm>
                <a:off x="4375108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7" name="Rectangle 816"/>
              <p:cNvSpPr/>
              <p:nvPr/>
            </p:nvSpPr>
            <p:spPr bwMode="auto">
              <a:xfrm>
                <a:off x="4482497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8" name="Rectangle 817"/>
              <p:cNvSpPr/>
              <p:nvPr/>
            </p:nvSpPr>
            <p:spPr bwMode="auto">
              <a:xfrm>
                <a:off x="4589887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9" name="Rectangle 818"/>
              <p:cNvSpPr/>
              <p:nvPr/>
            </p:nvSpPr>
            <p:spPr bwMode="auto">
              <a:xfrm>
                <a:off x="4697276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0" name="Rectangle 819"/>
              <p:cNvSpPr/>
              <p:nvPr/>
            </p:nvSpPr>
            <p:spPr bwMode="auto">
              <a:xfrm>
                <a:off x="4804665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1" name="Rectangle 820"/>
              <p:cNvSpPr/>
              <p:nvPr/>
            </p:nvSpPr>
            <p:spPr bwMode="auto">
              <a:xfrm>
                <a:off x="4912054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2" name="Rectangle 821"/>
              <p:cNvSpPr/>
              <p:nvPr/>
            </p:nvSpPr>
            <p:spPr bwMode="auto">
              <a:xfrm>
                <a:off x="5019443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3" name="Rectangle 822"/>
              <p:cNvSpPr/>
              <p:nvPr/>
            </p:nvSpPr>
            <p:spPr bwMode="auto">
              <a:xfrm>
                <a:off x="5126832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4" name="Rectangle 823"/>
              <p:cNvSpPr/>
              <p:nvPr/>
            </p:nvSpPr>
            <p:spPr bwMode="auto">
              <a:xfrm>
                <a:off x="5234221" y="174256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5" name="Rectangle 824"/>
              <p:cNvSpPr/>
              <p:nvPr/>
            </p:nvSpPr>
            <p:spPr bwMode="auto">
              <a:xfrm>
                <a:off x="5341610" y="1742562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6" name="Rectangle 825"/>
              <p:cNvSpPr/>
              <p:nvPr/>
            </p:nvSpPr>
            <p:spPr bwMode="auto">
              <a:xfrm>
                <a:off x="5448999" y="1742562"/>
                <a:ext cx="95861" cy="88899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7" name="Rectangle 826"/>
              <p:cNvSpPr/>
              <p:nvPr/>
            </p:nvSpPr>
            <p:spPr bwMode="auto">
              <a:xfrm>
                <a:off x="5556388" y="1742562"/>
                <a:ext cx="95861" cy="88899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8" name="Rectangle 827"/>
              <p:cNvSpPr/>
              <p:nvPr/>
            </p:nvSpPr>
            <p:spPr bwMode="auto">
              <a:xfrm>
                <a:off x="5663777" y="1742562"/>
                <a:ext cx="95861" cy="88899"/>
              </a:xfrm>
              <a:prstGeom prst="rect">
                <a:avLst/>
              </a:prstGeom>
              <a:solidFill>
                <a:srgbClr val="CCCCCC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9" name="Rectangle 828"/>
              <p:cNvSpPr/>
              <p:nvPr/>
            </p:nvSpPr>
            <p:spPr bwMode="auto">
              <a:xfrm>
                <a:off x="5771166" y="1742562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0" name="Rectangle 829"/>
              <p:cNvSpPr/>
              <p:nvPr/>
            </p:nvSpPr>
            <p:spPr bwMode="auto">
              <a:xfrm>
                <a:off x="3730774" y="1843232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1" name="Rectangle 830"/>
              <p:cNvSpPr/>
              <p:nvPr/>
            </p:nvSpPr>
            <p:spPr bwMode="auto">
              <a:xfrm>
                <a:off x="3838163" y="1843232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2" name="Rectangle 831"/>
              <p:cNvSpPr/>
              <p:nvPr/>
            </p:nvSpPr>
            <p:spPr bwMode="auto">
              <a:xfrm>
                <a:off x="3945552" y="1843232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3" name="Rectangle 832"/>
              <p:cNvSpPr/>
              <p:nvPr/>
            </p:nvSpPr>
            <p:spPr bwMode="auto">
              <a:xfrm>
                <a:off x="4052941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4" name="Rectangle 833"/>
              <p:cNvSpPr/>
              <p:nvPr/>
            </p:nvSpPr>
            <p:spPr bwMode="auto">
              <a:xfrm>
                <a:off x="4160330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5" name="Rectangle 834"/>
              <p:cNvSpPr/>
              <p:nvPr/>
            </p:nvSpPr>
            <p:spPr bwMode="auto">
              <a:xfrm>
                <a:off x="4267719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6" name="Rectangle 835"/>
              <p:cNvSpPr/>
              <p:nvPr/>
            </p:nvSpPr>
            <p:spPr bwMode="auto">
              <a:xfrm>
                <a:off x="4375108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7" name="Rectangle 836"/>
              <p:cNvSpPr/>
              <p:nvPr/>
            </p:nvSpPr>
            <p:spPr bwMode="auto">
              <a:xfrm>
                <a:off x="4482497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8" name="Rectangle 837"/>
              <p:cNvSpPr/>
              <p:nvPr/>
            </p:nvSpPr>
            <p:spPr bwMode="auto">
              <a:xfrm>
                <a:off x="4589887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39" name="Rectangle 838"/>
              <p:cNvSpPr/>
              <p:nvPr/>
            </p:nvSpPr>
            <p:spPr bwMode="auto">
              <a:xfrm>
                <a:off x="4697276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0" name="Rectangle 839"/>
              <p:cNvSpPr/>
              <p:nvPr/>
            </p:nvSpPr>
            <p:spPr bwMode="auto">
              <a:xfrm>
                <a:off x="4804665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1" name="Rectangle 840"/>
              <p:cNvSpPr/>
              <p:nvPr/>
            </p:nvSpPr>
            <p:spPr bwMode="auto">
              <a:xfrm>
                <a:off x="4912054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2" name="Rectangle 841"/>
              <p:cNvSpPr/>
              <p:nvPr/>
            </p:nvSpPr>
            <p:spPr bwMode="auto">
              <a:xfrm>
                <a:off x="5019443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3" name="Rectangle 842"/>
              <p:cNvSpPr/>
              <p:nvPr/>
            </p:nvSpPr>
            <p:spPr bwMode="auto">
              <a:xfrm>
                <a:off x="5126832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4" name="Rectangle 843"/>
              <p:cNvSpPr/>
              <p:nvPr/>
            </p:nvSpPr>
            <p:spPr bwMode="auto">
              <a:xfrm>
                <a:off x="5234221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5" name="Rectangle 844"/>
              <p:cNvSpPr/>
              <p:nvPr/>
            </p:nvSpPr>
            <p:spPr bwMode="auto">
              <a:xfrm>
                <a:off x="5341610" y="184323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6" name="Rectangle 845"/>
              <p:cNvSpPr/>
              <p:nvPr/>
            </p:nvSpPr>
            <p:spPr bwMode="auto">
              <a:xfrm>
                <a:off x="5448999" y="1843232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7" name="Rectangle 846"/>
              <p:cNvSpPr/>
              <p:nvPr/>
            </p:nvSpPr>
            <p:spPr bwMode="auto">
              <a:xfrm>
                <a:off x="5556388" y="1843232"/>
                <a:ext cx="95861" cy="88899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8" name="Rectangle 847"/>
              <p:cNvSpPr/>
              <p:nvPr/>
            </p:nvSpPr>
            <p:spPr bwMode="auto">
              <a:xfrm>
                <a:off x="5663777" y="1843232"/>
                <a:ext cx="95861" cy="88899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49" name="Rectangle 848"/>
              <p:cNvSpPr/>
              <p:nvPr/>
            </p:nvSpPr>
            <p:spPr bwMode="auto">
              <a:xfrm>
                <a:off x="5771166" y="1843232"/>
                <a:ext cx="95861" cy="88899"/>
              </a:xfrm>
              <a:prstGeom prst="rect">
                <a:avLst/>
              </a:prstGeom>
              <a:solidFill>
                <a:srgbClr val="CCCCCC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0" name="Rectangle 849"/>
              <p:cNvSpPr/>
              <p:nvPr/>
            </p:nvSpPr>
            <p:spPr bwMode="auto">
              <a:xfrm>
                <a:off x="3730774" y="1943901"/>
                <a:ext cx="95861" cy="88899"/>
              </a:xfrm>
              <a:prstGeom prst="rect">
                <a:avLst/>
              </a:prstGeom>
              <a:solidFill>
                <a:srgbClr val="CCCCCC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1" name="Rectangle 850"/>
              <p:cNvSpPr/>
              <p:nvPr/>
            </p:nvSpPr>
            <p:spPr bwMode="auto">
              <a:xfrm>
                <a:off x="3838163" y="1943901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2" name="Rectangle 851"/>
              <p:cNvSpPr/>
              <p:nvPr/>
            </p:nvSpPr>
            <p:spPr bwMode="auto">
              <a:xfrm>
                <a:off x="3945552" y="1943901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3" name="Rectangle 852"/>
              <p:cNvSpPr/>
              <p:nvPr/>
            </p:nvSpPr>
            <p:spPr bwMode="auto">
              <a:xfrm>
                <a:off x="4052941" y="1943901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4" name="Rectangle 853"/>
              <p:cNvSpPr/>
              <p:nvPr/>
            </p:nvSpPr>
            <p:spPr bwMode="auto">
              <a:xfrm>
                <a:off x="4160330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5" name="Rectangle 854"/>
              <p:cNvSpPr/>
              <p:nvPr/>
            </p:nvSpPr>
            <p:spPr bwMode="auto">
              <a:xfrm>
                <a:off x="4267719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6" name="Rectangle 855"/>
              <p:cNvSpPr/>
              <p:nvPr/>
            </p:nvSpPr>
            <p:spPr bwMode="auto">
              <a:xfrm>
                <a:off x="4375108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7" name="Rectangle 856"/>
              <p:cNvSpPr/>
              <p:nvPr/>
            </p:nvSpPr>
            <p:spPr bwMode="auto">
              <a:xfrm>
                <a:off x="4482497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8" name="Rectangle 857"/>
              <p:cNvSpPr/>
              <p:nvPr/>
            </p:nvSpPr>
            <p:spPr bwMode="auto">
              <a:xfrm>
                <a:off x="4589887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59" name="Rectangle 858"/>
              <p:cNvSpPr/>
              <p:nvPr/>
            </p:nvSpPr>
            <p:spPr bwMode="auto">
              <a:xfrm>
                <a:off x="4697276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0" name="Rectangle 859"/>
              <p:cNvSpPr/>
              <p:nvPr/>
            </p:nvSpPr>
            <p:spPr bwMode="auto">
              <a:xfrm>
                <a:off x="4804665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1" name="Rectangle 860"/>
              <p:cNvSpPr/>
              <p:nvPr/>
            </p:nvSpPr>
            <p:spPr bwMode="auto">
              <a:xfrm>
                <a:off x="4912054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2" name="Rectangle 861"/>
              <p:cNvSpPr/>
              <p:nvPr/>
            </p:nvSpPr>
            <p:spPr bwMode="auto">
              <a:xfrm>
                <a:off x="5019443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3" name="Rectangle 862"/>
              <p:cNvSpPr/>
              <p:nvPr/>
            </p:nvSpPr>
            <p:spPr bwMode="auto">
              <a:xfrm>
                <a:off x="5126832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4" name="Rectangle 863"/>
              <p:cNvSpPr/>
              <p:nvPr/>
            </p:nvSpPr>
            <p:spPr bwMode="auto">
              <a:xfrm>
                <a:off x="5234221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5" name="Rectangle 864"/>
              <p:cNvSpPr/>
              <p:nvPr/>
            </p:nvSpPr>
            <p:spPr bwMode="auto">
              <a:xfrm>
                <a:off x="5341610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6" name="Rectangle 865"/>
              <p:cNvSpPr/>
              <p:nvPr/>
            </p:nvSpPr>
            <p:spPr bwMode="auto">
              <a:xfrm>
                <a:off x="5448999" y="194390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7" name="Rectangle 866"/>
              <p:cNvSpPr/>
              <p:nvPr/>
            </p:nvSpPr>
            <p:spPr bwMode="auto">
              <a:xfrm>
                <a:off x="5556388" y="1943901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8" name="Rectangle 867"/>
              <p:cNvSpPr/>
              <p:nvPr/>
            </p:nvSpPr>
            <p:spPr bwMode="auto">
              <a:xfrm>
                <a:off x="5663777" y="1943901"/>
                <a:ext cx="95861" cy="88899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69" name="Rectangle 868"/>
              <p:cNvSpPr/>
              <p:nvPr/>
            </p:nvSpPr>
            <p:spPr bwMode="auto">
              <a:xfrm>
                <a:off x="5771166" y="1943901"/>
                <a:ext cx="95861" cy="88899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70" name="Rectangle 869"/>
              <p:cNvSpPr/>
              <p:nvPr/>
            </p:nvSpPr>
            <p:spPr bwMode="auto">
              <a:xfrm>
                <a:off x="3730774" y="2044571"/>
                <a:ext cx="95861" cy="88899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71" name="Rectangle 870"/>
              <p:cNvSpPr/>
              <p:nvPr/>
            </p:nvSpPr>
            <p:spPr bwMode="auto">
              <a:xfrm>
                <a:off x="3838163" y="2044571"/>
                <a:ext cx="95861" cy="88899"/>
              </a:xfrm>
              <a:prstGeom prst="rect">
                <a:avLst/>
              </a:prstGeom>
              <a:solidFill>
                <a:srgbClr val="CCCCCC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72" name="Rectangle 871"/>
              <p:cNvSpPr/>
              <p:nvPr/>
            </p:nvSpPr>
            <p:spPr bwMode="auto">
              <a:xfrm>
                <a:off x="3945552" y="2044571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73" name="Rectangle 872"/>
              <p:cNvSpPr/>
              <p:nvPr/>
            </p:nvSpPr>
            <p:spPr bwMode="auto">
              <a:xfrm>
                <a:off x="4052941" y="2044571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74" name="Rectangle 873"/>
              <p:cNvSpPr/>
              <p:nvPr/>
            </p:nvSpPr>
            <p:spPr bwMode="auto">
              <a:xfrm>
                <a:off x="4160330" y="2044571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75" name="Rectangle 874"/>
              <p:cNvSpPr/>
              <p:nvPr/>
            </p:nvSpPr>
            <p:spPr bwMode="auto">
              <a:xfrm>
                <a:off x="4267719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76" name="Rectangle 875"/>
              <p:cNvSpPr/>
              <p:nvPr/>
            </p:nvSpPr>
            <p:spPr bwMode="auto">
              <a:xfrm>
                <a:off x="4375108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77" name="Rectangle 876"/>
              <p:cNvSpPr/>
              <p:nvPr/>
            </p:nvSpPr>
            <p:spPr bwMode="auto">
              <a:xfrm>
                <a:off x="4482497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78" name="Rectangle 877"/>
              <p:cNvSpPr/>
              <p:nvPr/>
            </p:nvSpPr>
            <p:spPr bwMode="auto">
              <a:xfrm>
                <a:off x="4589887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79" name="Rectangle 878"/>
              <p:cNvSpPr/>
              <p:nvPr/>
            </p:nvSpPr>
            <p:spPr bwMode="auto">
              <a:xfrm>
                <a:off x="4697276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80" name="Rectangle 879"/>
              <p:cNvSpPr/>
              <p:nvPr/>
            </p:nvSpPr>
            <p:spPr bwMode="auto">
              <a:xfrm>
                <a:off x="4804665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81" name="Rectangle 880"/>
              <p:cNvSpPr/>
              <p:nvPr/>
            </p:nvSpPr>
            <p:spPr bwMode="auto">
              <a:xfrm>
                <a:off x="4912054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82" name="Rectangle 881"/>
              <p:cNvSpPr/>
              <p:nvPr/>
            </p:nvSpPr>
            <p:spPr bwMode="auto">
              <a:xfrm>
                <a:off x="5019443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83" name="Rectangle 882"/>
              <p:cNvSpPr/>
              <p:nvPr/>
            </p:nvSpPr>
            <p:spPr bwMode="auto">
              <a:xfrm>
                <a:off x="5126832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84" name="Rectangle 883"/>
              <p:cNvSpPr/>
              <p:nvPr/>
            </p:nvSpPr>
            <p:spPr bwMode="auto">
              <a:xfrm>
                <a:off x="5234221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85" name="Rectangle 884"/>
              <p:cNvSpPr/>
              <p:nvPr/>
            </p:nvSpPr>
            <p:spPr bwMode="auto">
              <a:xfrm>
                <a:off x="5341610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86" name="Rectangle 885"/>
              <p:cNvSpPr/>
              <p:nvPr/>
            </p:nvSpPr>
            <p:spPr bwMode="auto">
              <a:xfrm>
                <a:off x="5448999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87" name="Rectangle 886"/>
              <p:cNvSpPr/>
              <p:nvPr/>
            </p:nvSpPr>
            <p:spPr bwMode="auto">
              <a:xfrm>
                <a:off x="5556388" y="204457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88" name="Rectangle 887"/>
              <p:cNvSpPr/>
              <p:nvPr/>
            </p:nvSpPr>
            <p:spPr bwMode="auto">
              <a:xfrm>
                <a:off x="5663777" y="2044571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89" name="Rectangle 888"/>
              <p:cNvSpPr/>
              <p:nvPr/>
            </p:nvSpPr>
            <p:spPr bwMode="auto">
              <a:xfrm>
                <a:off x="5771166" y="2044571"/>
                <a:ext cx="95861" cy="88899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90" name="Rectangle 889"/>
              <p:cNvSpPr/>
              <p:nvPr/>
            </p:nvSpPr>
            <p:spPr bwMode="auto">
              <a:xfrm>
                <a:off x="3730774" y="2145240"/>
                <a:ext cx="95861" cy="88899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91" name="Rectangle 890"/>
              <p:cNvSpPr/>
              <p:nvPr/>
            </p:nvSpPr>
            <p:spPr bwMode="auto">
              <a:xfrm>
                <a:off x="3838163" y="2145240"/>
                <a:ext cx="95861" cy="88899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92" name="Rectangle 891"/>
              <p:cNvSpPr/>
              <p:nvPr/>
            </p:nvSpPr>
            <p:spPr bwMode="auto">
              <a:xfrm>
                <a:off x="3945552" y="2145240"/>
                <a:ext cx="95861" cy="88899"/>
              </a:xfrm>
              <a:prstGeom prst="rect">
                <a:avLst/>
              </a:prstGeom>
              <a:solidFill>
                <a:srgbClr val="CCCCCC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93" name="Rectangle 892"/>
              <p:cNvSpPr/>
              <p:nvPr/>
            </p:nvSpPr>
            <p:spPr bwMode="auto">
              <a:xfrm>
                <a:off x="4052941" y="2145240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94" name="Rectangle 893"/>
              <p:cNvSpPr/>
              <p:nvPr/>
            </p:nvSpPr>
            <p:spPr bwMode="auto">
              <a:xfrm>
                <a:off x="4160330" y="2145240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95" name="Rectangle 894"/>
              <p:cNvSpPr/>
              <p:nvPr/>
            </p:nvSpPr>
            <p:spPr bwMode="auto">
              <a:xfrm>
                <a:off x="4267719" y="2145240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96" name="Rectangle 895"/>
              <p:cNvSpPr/>
              <p:nvPr/>
            </p:nvSpPr>
            <p:spPr bwMode="auto">
              <a:xfrm>
                <a:off x="4375108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97" name="Rectangle 896"/>
              <p:cNvSpPr/>
              <p:nvPr/>
            </p:nvSpPr>
            <p:spPr bwMode="auto">
              <a:xfrm>
                <a:off x="4482497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98" name="Rectangle 897"/>
              <p:cNvSpPr/>
              <p:nvPr/>
            </p:nvSpPr>
            <p:spPr bwMode="auto">
              <a:xfrm>
                <a:off x="4589887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99" name="Rectangle 898"/>
              <p:cNvSpPr/>
              <p:nvPr/>
            </p:nvSpPr>
            <p:spPr bwMode="auto">
              <a:xfrm>
                <a:off x="4697276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00" name="Rectangle 899"/>
              <p:cNvSpPr/>
              <p:nvPr/>
            </p:nvSpPr>
            <p:spPr bwMode="auto">
              <a:xfrm>
                <a:off x="4804665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01" name="Rectangle 900"/>
              <p:cNvSpPr/>
              <p:nvPr/>
            </p:nvSpPr>
            <p:spPr bwMode="auto">
              <a:xfrm>
                <a:off x="4912054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02" name="Rectangle 901"/>
              <p:cNvSpPr/>
              <p:nvPr/>
            </p:nvSpPr>
            <p:spPr bwMode="auto">
              <a:xfrm>
                <a:off x="5019443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03" name="Rectangle 902"/>
              <p:cNvSpPr/>
              <p:nvPr/>
            </p:nvSpPr>
            <p:spPr bwMode="auto">
              <a:xfrm>
                <a:off x="5126832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04" name="Rectangle 903"/>
              <p:cNvSpPr/>
              <p:nvPr/>
            </p:nvSpPr>
            <p:spPr bwMode="auto">
              <a:xfrm>
                <a:off x="5234221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05" name="Rectangle 904"/>
              <p:cNvSpPr/>
              <p:nvPr/>
            </p:nvSpPr>
            <p:spPr bwMode="auto">
              <a:xfrm>
                <a:off x="5341610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06" name="Rectangle 905"/>
              <p:cNvSpPr/>
              <p:nvPr/>
            </p:nvSpPr>
            <p:spPr bwMode="auto">
              <a:xfrm>
                <a:off x="5448999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07" name="Rectangle 906"/>
              <p:cNvSpPr/>
              <p:nvPr/>
            </p:nvSpPr>
            <p:spPr bwMode="auto">
              <a:xfrm>
                <a:off x="5556388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08" name="Rectangle 907"/>
              <p:cNvSpPr/>
              <p:nvPr/>
            </p:nvSpPr>
            <p:spPr bwMode="auto">
              <a:xfrm>
                <a:off x="5663777" y="214524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09" name="Rectangle 908"/>
              <p:cNvSpPr/>
              <p:nvPr/>
            </p:nvSpPr>
            <p:spPr bwMode="auto">
              <a:xfrm>
                <a:off x="5771166" y="2145240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10" name="Rectangle 909"/>
              <p:cNvSpPr/>
              <p:nvPr/>
            </p:nvSpPr>
            <p:spPr bwMode="auto">
              <a:xfrm>
                <a:off x="3730774" y="2245909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11" name="Rectangle 910"/>
              <p:cNvSpPr/>
              <p:nvPr/>
            </p:nvSpPr>
            <p:spPr bwMode="auto">
              <a:xfrm>
                <a:off x="3838163" y="2245909"/>
                <a:ext cx="95861" cy="88899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12" name="Rectangle 911"/>
              <p:cNvSpPr/>
              <p:nvPr/>
            </p:nvSpPr>
            <p:spPr bwMode="auto">
              <a:xfrm>
                <a:off x="3945552" y="2245909"/>
                <a:ext cx="95861" cy="88899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13" name="Rectangle 912"/>
              <p:cNvSpPr/>
              <p:nvPr/>
            </p:nvSpPr>
            <p:spPr bwMode="auto">
              <a:xfrm>
                <a:off x="4052941" y="2245909"/>
                <a:ext cx="95861" cy="88899"/>
              </a:xfrm>
              <a:prstGeom prst="rect">
                <a:avLst/>
              </a:prstGeom>
              <a:solidFill>
                <a:srgbClr val="CCCCCC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14" name="Rectangle 913"/>
              <p:cNvSpPr/>
              <p:nvPr/>
            </p:nvSpPr>
            <p:spPr bwMode="auto">
              <a:xfrm>
                <a:off x="4160330" y="2245909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15" name="Rectangle 914"/>
              <p:cNvSpPr/>
              <p:nvPr/>
            </p:nvSpPr>
            <p:spPr bwMode="auto">
              <a:xfrm>
                <a:off x="4267719" y="2245909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16" name="Rectangle 915"/>
              <p:cNvSpPr/>
              <p:nvPr/>
            </p:nvSpPr>
            <p:spPr bwMode="auto">
              <a:xfrm>
                <a:off x="4375108" y="2245909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17" name="Rectangle 916"/>
              <p:cNvSpPr/>
              <p:nvPr/>
            </p:nvSpPr>
            <p:spPr bwMode="auto">
              <a:xfrm>
                <a:off x="4482497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18" name="Rectangle 917"/>
              <p:cNvSpPr/>
              <p:nvPr/>
            </p:nvSpPr>
            <p:spPr bwMode="auto">
              <a:xfrm>
                <a:off x="4589887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19" name="Rectangle 918"/>
              <p:cNvSpPr/>
              <p:nvPr/>
            </p:nvSpPr>
            <p:spPr bwMode="auto">
              <a:xfrm>
                <a:off x="4697276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20" name="Rectangle 919"/>
              <p:cNvSpPr/>
              <p:nvPr/>
            </p:nvSpPr>
            <p:spPr bwMode="auto">
              <a:xfrm>
                <a:off x="4804665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21" name="Rectangle 920"/>
              <p:cNvSpPr/>
              <p:nvPr/>
            </p:nvSpPr>
            <p:spPr bwMode="auto">
              <a:xfrm>
                <a:off x="4912054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22" name="Rectangle 921"/>
              <p:cNvSpPr/>
              <p:nvPr/>
            </p:nvSpPr>
            <p:spPr bwMode="auto">
              <a:xfrm>
                <a:off x="5019443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23" name="Rectangle 922"/>
              <p:cNvSpPr/>
              <p:nvPr/>
            </p:nvSpPr>
            <p:spPr bwMode="auto">
              <a:xfrm>
                <a:off x="5126832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24" name="Rectangle 923"/>
              <p:cNvSpPr/>
              <p:nvPr/>
            </p:nvSpPr>
            <p:spPr bwMode="auto">
              <a:xfrm>
                <a:off x="5234221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25" name="Rectangle 924"/>
              <p:cNvSpPr/>
              <p:nvPr/>
            </p:nvSpPr>
            <p:spPr bwMode="auto">
              <a:xfrm>
                <a:off x="5341610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26" name="Rectangle 925"/>
              <p:cNvSpPr/>
              <p:nvPr/>
            </p:nvSpPr>
            <p:spPr bwMode="auto">
              <a:xfrm>
                <a:off x="5448999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27" name="Rectangle 926"/>
              <p:cNvSpPr/>
              <p:nvPr/>
            </p:nvSpPr>
            <p:spPr bwMode="auto">
              <a:xfrm>
                <a:off x="5556388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28" name="Rectangle 927"/>
              <p:cNvSpPr/>
              <p:nvPr/>
            </p:nvSpPr>
            <p:spPr bwMode="auto">
              <a:xfrm>
                <a:off x="5663777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29" name="Rectangle 928"/>
              <p:cNvSpPr/>
              <p:nvPr/>
            </p:nvSpPr>
            <p:spPr bwMode="auto">
              <a:xfrm>
                <a:off x="5771166" y="224590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30" name="Rectangle 929"/>
              <p:cNvSpPr/>
              <p:nvPr/>
            </p:nvSpPr>
            <p:spPr bwMode="auto">
              <a:xfrm>
                <a:off x="3730774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31" name="Rectangle 930"/>
              <p:cNvSpPr/>
              <p:nvPr/>
            </p:nvSpPr>
            <p:spPr bwMode="auto">
              <a:xfrm>
                <a:off x="3838163" y="2346579"/>
                <a:ext cx="95861" cy="88899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32" name="Rectangle 931"/>
              <p:cNvSpPr/>
              <p:nvPr/>
            </p:nvSpPr>
            <p:spPr bwMode="auto">
              <a:xfrm>
                <a:off x="3945552" y="2346579"/>
                <a:ext cx="95861" cy="88899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33" name="Rectangle 932"/>
              <p:cNvSpPr/>
              <p:nvPr/>
            </p:nvSpPr>
            <p:spPr bwMode="auto">
              <a:xfrm>
                <a:off x="4052941" y="2346579"/>
                <a:ext cx="95861" cy="88899"/>
              </a:xfrm>
              <a:prstGeom prst="rect">
                <a:avLst/>
              </a:prstGeom>
              <a:solidFill>
                <a:srgbClr val="ED7D31">
                  <a:lumMod val="75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34" name="Rectangle 933"/>
              <p:cNvSpPr/>
              <p:nvPr/>
            </p:nvSpPr>
            <p:spPr bwMode="auto">
              <a:xfrm>
                <a:off x="4160330" y="2346579"/>
                <a:ext cx="95861" cy="88899"/>
              </a:xfrm>
              <a:prstGeom prst="rect">
                <a:avLst/>
              </a:prstGeom>
              <a:solidFill>
                <a:srgbClr val="CCCCCC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35" name="Rectangle 934"/>
              <p:cNvSpPr/>
              <p:nvPr/>
            </p:nvSpPr>
            <p:spPr bwMode="auto">
              <a:xfrm>
                <a:off x="4267719" y="2346579"/>
                <a:ext cx="95861" cy="88899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36" name="Rectangle 935"/>
              <p:cNvSpPr/>
              <p:nvPr/>
            </p:nvSpPr>
            <p:spPr bwMode="auto">
              <a:xfrm>
                <a:off x="4375108" y="2346579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37" name="Rectangle 936"/>
              <p:cNvSpPr/>
              <p:nvPr/>
            </p:nvSpPr>
            <p:spPr bwMode="auto">
              <a:xfrm>
                <a:off x="4482497" y="2346579"/>
                <a:ext cx="95861" cy="88899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38" name="Rectangle 937"/>
              <p:cNvSpPr/>
              <p:nvPr/>
            </p:nvSpPr>
            <p:spPr bwMode="auto">
              <a:xfrm>
                <a:off x="4589887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39" name="Rectangle 938"/>
              <p:cNvSpPr/>
              <p:nvPr/>
            </p:nvSpPr>
            <p:spPr bwMode="auto">
              <a:xfrm>
                <a:off x="4697276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40" name="Rectangle 939"/>
              <p:cNvSpPr/>
              <p:nvPr/>
            </p:nvSpPr>
            <p:spPr bwMode="auto">
              <a:xfrm>
                <a:off x="4804665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41" name="Rectangle 940"/>
              <p:cNvSpPr/>
              <p:nvPr/>
            </p:nvSpPr>
            <p:spPr bwMode="auto">
              <a:xfrm>
                <a:off x="4912054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42" name="Rectangle 941"/>
              <p:cNvSpPr/>
              <p:nvPr/>
            </p:nvSpPr>
            <p:spPr bwMode="auto">
              <a:xfrm>
                <a:off x="5019443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43" name="Rectangle 942"/>
              <p:cNvSpPr/>
              <p:nvPr/>
            </p:nvSpPr>
            <p:spPr bwMode="auto">
              <a:xfrm>
                <a:off x="5126832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44" name="Rectangle 943"/>
              <p:cNvSpPr/>
              <p:nvPr/>
            </p:nvSpPr>
            <p:spPr bwMode="auto">
              <a:xfrm>
                <a:off x="5234221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45" name="Rectangle 944"/>
              <p:cNvSpPr/>
              <p:nvPr/>
            </p:nvSpPr>
            <p:spPr bwMode="auto">
              <a:xfrm>
                <a:off x="5341610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46" name="Rectangle 945"/>
              <p:cNvSpPr/>
              <p:nvPr/>
            </p:nvSpPr>
            <p:spPr bwMode="auto">
              <a:xfrm>
                <a:off x="5448999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47" name="Rectangle 946"/>
              <p:cNvSpPr/>
              <p:nvPr/>
            </p:nvSpPr>
            <p:spPr bwMode="auto">
              <a:xfrm>
                <a:off x="5556388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48" name="Rectangle 947"/>
              <p:cNvSpPr/>
              <p:nvPr/>
            </p:nvSpPr>
            <p:spPr bwMode="auto">
              <a:xfrm>
                <a:off x="5663777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49" name="Rectangle 948"/>
              <p:cNvSpPr/>
              <p:nvPr/>
            </p:nvSpPr>
            <p:spPr bwMode="auto">
              <a:xfrm>
                <a:off x="5771166" y="234657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7" name="Group 146"/>
            <p:cNvGrpSpPr/>
            <p:nvPr/>
          </p:nvGrpSpPr>
          <p:grpSpPr>
            <a:xfrm>
              <a:off x="6793761" y="1223739"/>
              <a:ext cx="2136253" cy="2001617"/>
              <a:chOff x="5965507" y="1631964"/>
              <a:chExt cx="2136253" cy="2001617"/>
            </a:xfrm>
          </p:grpSpPr>
          <p:sp>
            <p:nvSpPr>
              <p:cNvPr id="150" name="Rectangle 149"/>
              <p:cNvSpPr/>
              <p:nvPr/>
            </p:nvSpPr>
            <p:spPr bwMode="auto">
              <a:xfrm>
                <a:off x="5965507" y="243731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Rectangle 150"/>
              <p:cNvSpPr/>
              <p:nvPr/>
            </p:nvSpPr>
            <p:spPr bwMode="auto">
              <a:xfrm>
                <a:off x="6072896" y="243731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Rectangle 151"/>
              <p:cNvSpPr/>
              <p:nvPr/>
            </p:nvSpPr>
            <p:spPr bwMode="auto">
              <a:xfrm>
                <a:off x="6180285" y="2437319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Rectangle 152"/>
              <p:cNvSpPr/>
              <p:nvPr/>
            </p:nvSpPr>
            <p:spPr bwMode="auto">
              <a:xfrm>
                <a:off x="6287674" y="2437319"/>
                <a:ext cx="95861" cy="88899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Rectangle 153"/>
              <p:cNvSpPr/>
              <p:nvPr/>
            </p:nvSpPr>
            <p:spPr bwMode="auto">
              <a:xfrm>
                <a:off x="6395063" y="2437319"/>
                <a:ext cx="95861" cy="88899"/>
              </a:xfrm>
              <a:prstGeom prst="rect">
                <a:avLst/>
              </a:prstGeom>
              <a:solidFill>
                <a:srgbClr val="996633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Rectangle 154"/>
              <p:cNvSpPr/>
              <p:nvPr/>
            </p:nvSpPr>
            <p:spPr bwMode="auto">
              <a:xfrm>
                <a:off x="6502452" y="2437319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Rectangle 155"/>
              <p:cNvSpPr/>
              <p:nvPr/>
            </p:nvSpPr>
            <p:spPr bwMode="auto">
              <a:xfrm>
                <a:off x="6609841" y="2437319"/>
                <a:ext cx="95861" cy="88899"/>
              </a:xfrm>
              <a:prstGeom prst="rect">
                <a:avLst/>
              </a:prstGeom>
              <a:solidFill>
                <a:srgbClr val="DDDDDD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Rectangle 156"/>
              <p:cNvSpPr/>
              <p:nvPr/>
            </p:nvSpPr>
            <p:spPr bwMode="auto">
              <a:xfrm>
                <a:off x="6717230" y="2437319"/>
                <a:ext cx="95861" cy="88899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Rectangle 157"/>
              <p:cNvSpPr/>
              <p:nvPr/>
            </p:nvSpPr>
            <p:spPr bwMode="auto">
              <a:xfrm>
                <a:off x="6824620" y="2437319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Rectangle 158"/>
              <p:cNvSpPr/>
              <p:nvPr/>
            </p:nvSpPr>
            <p:spPr bwMode="auto">
              <a:xfrm>
                <a:off x="6932009" y="243731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Rectangle 159"/>
              <p:cNvSpPr/>
              <p:nvPr/>
            </p:nvSpPr>
            <p:spPr bwMode="auto">
              <a:xfrm>
                <a:off x="7039398" y="243731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Rectangle 160"/>
              <p:cNvSpPr/>
              <p:nvPr/>
            </p:nvSpPr>
            <p:spPr bwMode="auto">
              <a:xfrm>
                <a:off x="7146787" y="243731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Rectangle 161"/>
              <p:cNvSpPr/>
              <p:nvPr/>
            </p:nvSpPr>
            <p:spPr bwMode="auto">
              <a:xfrm>
                <a:off x="7254176" y="243731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Rectangle 162"/>
              <p:cNvSpPr/>
              <p:nvPr/>
            </p:nvSpPr>
            <p:spPr bwMode="auto">
              <a:xfrm>
                <a:off x="7361565" y="243731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Rectangle 163"/>
              <p:cNvSpPr/>
              <p:nvPr/>
            </p:nvSpPr>
            <p:spPr bwMode="auto">
              <a:xfrm>
                <a:off x="7468954" y="243731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Rectangle 164"/>
              <p:cNvSpPr/>
              <p:nvPr/>
            </p:nvSpPr>
            <p:spPr bwMode="auto">
              <a:xfrm>
                <a:off x="7576343" y="243731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Rectangle 165"/>
              <p:cNvSpPr/>
              <p:nvPr/>
            </p:nvSpPr>
            <p:spPr bwMode="auto">
              <a:xfrm>
                <a:off x="7683732" y="243731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Rectangle 166"/>
              <p:cNvSpPr/>
              <p:nvPr/>
            </p:nvSpPr>
            <p:spPr bwMode="auto">
              <a:xfrm>
                <a:off x="7791121" y="243731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Rectangle 167"/>
              <p:cNvSpPr/>
              <p:nvPr/>
            </p:nvSpPr>
            <p:spPr bwMode="auto">
              <a:xfrm>
                <a:off x="7898510" y="243731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Rectangle 168"/>
              <p:cNvSpPr/>
              <p:nvPr/>
            </p:nvSpPr>
            <p:spPr bwMode="auto">
              <a:xfrm>
                <a:off x="8005899" y="2437319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Rectangle 169"/>
              <p:cNvSpPr/>
              <p:nvPr/>
            </p:nvSpPr>
            <p:spPr bwMode="auto">
              <a:xfrm>
                <a:off x="5965507" y="253798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Rectangle 170"/>
              <p:cNvSpPr/>
              <p:nvPr/>
            </p:nvSpPr>
            <p:spPr bwMode="auto">
              <a:xfrm>
                <a:off x="6072896" y="253798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Rectangle 171"/>
              <p:cNvSpPr/>
              <p:nvPr/>
            </p:nvSpPr>
            <p:spPr bwMode="auto">
              <a:xfrm>
                <a:off x="6180285" y="253798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Rectangle 172"/>
              <p:cNvSpPr/>
              <p:nvPr/>
            </p:nvSpPr>
            <p:spPr bwMode="auto">
              <a:xfrm>
                <a:off x="6287674" y="2537988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Rectangle 173"/>
              <p:cNvSpPr/>
              <p:nvPr/>
            </p:nvSpPr>
            <p:spPr bwMode="auto">
              <a:xfrm>
                <a:off x="6395063" y="2537988"/>
                <a:ext cx="95861" cy="88899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Rectangle 174"/>
              <p:cNvSpPr/>
              <p:nvPr/>
            </p:nvSpPr>
            <p:spPr bwMode="auto">
              <a:xfrm>
                <a:off x="6502452" y="2537988"/>
                <a:ext cx="95861" cy="88899"/>
              </a:xfrm>
              <a:prstGeom prst="rect">
                <a:avLst/>
              </a:prstGeom>
              <a:solidFill>
                <a:srgbClr val="996633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Rectangle 175"/>
              <p:cNvSpPr/>
              <p:nvPr/>
            </p:nvSpPr>
            <p:spPr bwMode="auto">
              <a:xfrm>
                <a:off x="6609841" y="2537988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Rectangle 176"/>
              <p:cNvSpPr/>
              <p:nvPr/>
            </p:nvSpPr>
            <p:spPr bwMode="auto">
              <a:xfrm>
                <a:off x="6717230" y="2537988"/>
                <a:ext cx="95861" cy="88899"/>
              </a:xfrm>
              <a:prstGeom prst="rect">
                <a:avLst/>
              </a:prstGeom>
              <a:solidFill>
                <a:srgbClr val="DDDDDD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Rectangle 177"/>
              <p:cNvSpPr/>
              <p:nvPr/>
            </p:nvSpPr>
            <p:spPr bwMode="auto">
              <a:xfrm>
                <a:off x="6824620" y="2537988"/>
                <a:ext cx="95861" cy="88899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Rectangle 178"/>
              <p:cNvSpPr/>
              <p:nvPr/>
            </p:nvSpPr>
            <p:spPr bwMode="auto">
              <a:xfrm>
                <a:off x="6932009" y="2537988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Rectangle 179"/>
              <p:cNvSpPr/>
              <p:nvPr/>
            </p:nvSpPr>
            <p:spPr bwMode="auto">
              <a:xfrm>
                <a:off x="7039398" y="253798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Rectangle 180"/>
              <p:cNvSpPr/>
              <p:nvPr/>
            </p:nvSpPr>
            <p:spPr bwMode="auto">
              <a:xfrm>
                <a:off x="7146787" y="253798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Rectangle 181"/>
              <p:cNvSpPr/>
              <p:nvPr/>
            </p:nvSpPr>
            <p:spPr bwMode="auto">
              <a:xfrm>
                <a:off x="7254176" y="253798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Rectangle 182"/>
              <p:cNvSpPr/>
              <p:nvPr/>
            </p:nvSpPr>
            <p:spPr bwMode="auto">
              <a:xfrm>
                <a:off x="7361565" y="253798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Rectangle 183"/>
              <p:cNvSpPr/>
              <p:nvPr/>
            </p:nvSpPr>
            <p:spPr bwMode="auto">
              <a:xfrm>
                <a:off x="7468954" y="253798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Rectangle 184"/>
              <p:cNvSpPr/>
              <p:nvPr/>
            </p:nvSpPr>
            <p:spPr bwMode="auto">
              <a:xfrm>
                <a:off x="7576343" y="253798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Rectangle 185"/>
              <p:cNvSpPr/>
              <p:nvPr/>
            </p:nvSpPr>
            <p:spPr bwMode="auto">
              <a:xfrm>
                <a:off x="7683732" y="253798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Rectangle 186"/>
              <p:cNvSpPr/>
              <p:nvPr/>
            </p:nvSpPr>
            <p:spPr bwMode="auto">
              <a:xfrm>
                <a:off x="7791121" y="253798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Rectangle 187"/>
              <p:cNvSpPr/>
              <p:nvPr/>
            </p:nvSpPr>
            <p:spPr bwMode="auto">
              <a:xfrm>
                <a:off x="7898510" y="253798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Rectangle 188"/>
              <p:cNvSpPr/>
              <p:nvPr/>
            </p:nvSpPr>
            <p:spPr bwMode="auto">
              <a:xfrm>
                <a:off x="8005899" y="253798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Rectangle 189"/>
              <p:cNvSpPr/>
              <p:nvPr/>
            </p:nvSpPr>
            <p:spPr bwMode="auto">
              <a:xfrm>
                <a:off x="5965507" y="263865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Rectangle 190"/>
              <p:cNvSpPr/>
              <p:nvPr/>
            </p:nvSpPr>
            <p:spPr bwMode="auto">
              <a:xfrm>
                <a:off x="6072896" y="263865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Rectangle 191"/>
              <p:cNvSpPr/>
              <p:nvPr/>
            </p:nvSpPr>
            <p:spPr bwMode="auto">
              <a:xfrm>
                <a:off x="6180285" y="263865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Rectangle 192"/>
              <p:cNvSpPr/>
              <p:nvPr/>
            </p:nvSpPr>
            <p:spPr bwMode="auto">
              <a:xfrm>
                <a:off x="6287674" y="263865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Rectangle 193"/>
              <p:cNvSpPr/>
              <p:nvPr/>
            </p:nvSpPr>
            <p:spPr bwMode="auto">
              <a:xfrm>
                <a:off x="6395063" y="2638658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Rectangle 194"/>
              <p:cNvSpPr/>
              <p:nvPr/>
            </p:nvSpPr>
            <p:spPr bwMode="auto">
              <a:xfrm>
                <a:off x="6502452" y="2638658"/>
                <a:ext cx="95861" cy="88899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Rectangle 195"/>
              <p:cNvSpPr/>
              <p:nvPr/>
            </p:nvSpPr>
            <p:spPr bwMode="auto">
              <a:xfrm>
                <a:off x="6609841" y="2638658"/>
                <a:ext cx="95861" cy="88899"/>
              </a:xfrm>
              <a:prstGeom prst="rect">
                <a:avLst/>
              </a:prstGeom>
              <a:solidFill>
                <a:srgbClr val="996633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Rectangle 196"/>
              <p:cNvSpPr/>
              <p:nvPr/>
            </p:nvSpPr>
            <p:spPr bwMode="auto">
              <a:xfrm>
                <a:off x="6717230" y="2638658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Rectangle 197"/>
              <p:cNvSpPr/>
              <p:nvPr/>
            </p:nvSpPr>
            <p:spPr bwMode="auto">
              <a:xfrm>
                <a:off x="6824620" y="2638658"/>
                <a:ext cx="95861" cy="88899"/>
              </a:xfrm>
              <a:prstGeom prst="rect">
                <a:avLst/>
              </a:prstGeom>
              <a:solidFill>
                <a:srgbClr val="DDDDDD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Rectangle 198"/>
              <p:cNvSpPr/>
              <p:nvPr/>
            </p:nvSpPr>
            <p:spPr bwMode="auto">
              <a:xfrm>
                <a:off x="6932009" y="2638658"/>
                <a:ext cx="95861" cy="88899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Rectangle 199"/>
              <p:cNvSpPr/>
              <p:nvPr/>
            </p:nvSpPr>
            <p:spPr bwMode="auto">
              <a:xfrm>
                <a:off x="7039398" y="2638658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Rectangle 200"/>
              <p:cNvSpPr/>
              <p:nvPr/>
            </p:nvSpPr>
            <p:spPr bwMode="auto">
              <a:xfrm>
                <a:off x="7146787" y="263865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Rectangle 201"/>
              <p:cNvSpPr/>
              <p:nvPr/>
            </p:nvSpPr>
            <p:spPr bwMode="auto">
              <a:xfrm>
                <a:off x="7254176" y="263865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Rectangle 202"/>
              <p:cNvSpPr/>
              <p:nvPr/>
            </p:nvSpPr>
            <p:spPr bwMode="auto">
              <a:xfrm>
                <a:off x="7361565" y="263865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Rectangle 203"/>
              <p:cNvSpPr/>
              <p:nvPr/>
            </p:nvSpPr>
            <p:spPr bwMode="auto">
              <a:xfrm>
                <a:off x="7468954" y="263865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Rectangle 204"/>
              <p:cNvSpPr/>
              <p:nvPr/>
            </p:nvSpPr>
            <p:spPr bwMode="auto">
              <a:xfrm>
                <a:off x="7576343" y="263865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Rectangle 205"/>
              <p:cNvSpPr/>
              <p:nvPr/>
            </p:nvSpPr>
            <p:spPr bwMode="auto">
              <a:xfrm>
                <a:off x="7683732" y="263865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Rectangle 206"/>
              <p:cNvSpPr/>
              <p:nvPr/>
            </p:nvSpPr>
            <p:spPr bwMode="auto">
              <a:xfrm>
                <a:off x="7791121" y="263865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Rectangle 207"/>
              <p:cNvSpPr/>
              <p:nvPr/>
            </p:nvSpPr>
            <p:spPr bwMode="auto">
              <a:xfrm>
                <a:off x="7898510" y="263865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Rectangle 208"/>
              <p:cNvSpPr/>
              <p:nvPr/>
            </p:nvSpPr>
            <p:spPr bwMode="auto">
              <a:xfrm>
                <a:off x="8005899" y="2638658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Rectangle 209"/>
              <p:cNvSpPr/>
              <p:nvPr/>
            </p:nvSpPr>
            <p:spPr bwMode="auto">
              <a:xfrm>
                <a:off x="5965507" y="273932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Rectangle 210"/>
              <p:cNvSpPr/>
              <p:nvPr/>
            </p:nvSpPr>
            <p:spPr bwMode="auto">
              <a:xfrm>
                <a:off x="6072896" y="273932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Rectangle 211"/>
              <p:cNvSpPr/>
              <p:nvPr/>
            </p:nvSpPr>
            <p:spPr bwMode="auto">
              <a:xfrm>
                <a:off x="6180285" y="273932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Rectangle 212"/>
              <p:cNvSpPr/>
              <p:nvPr/>
            </p:nvSpPr>
            <p:spPr bwMode="auto">
              <a:xfrm>
                <a:off x="6287674" y="273932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Rectangle 213"/>
              <p:cNvSpPr/>
              <p:nvPr/>
            </p:nvSpPr>
            <p:spPr bwMode="auto">
              <a:xfrm>
                <a:off x="6395063" y="273932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Rectangle 214"/>
              <p:cNvSpPr/>
              <p:nvPr/>
            </p:nvSpPr>
            <p:spPr bwMode="auto">
              <a:xfrm>
                <a:off x="6502452" y="2739327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Rectangle 215"/>
              <p:cNvSpPr/>
              <p:nvPr/>
            </p:nvSpPr>
            <p:spPr bwMode="auto">
              <a:xfrm>
                <a:off x="6609841" y="2739327"/>
                <a:ext cx="95861" cy="88899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Rectangle 216"/>
              <p:cNvSpPr/>
              <p:nvPr/>
            </p:nvSpPr>
            <p:spPr bwMode="auto">
              <a:xfrm>
                <a:off x="6717230" y="2739327"/>
                <a:ext cx="95861" cy="88899"/>
              </a:xfrm>
              <a:prstGeom prst="rect">
                <a:avLst/>
              </a:prstGeom>
              <a:solidFill>
                <a:srgbClr val="996633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Rectangle 217"/>
              <p:cNvSpPr/>
              <p:nvPr/>
            </p:nvSpPr>
            <p:spPr bwMode="auto">
              <a:xfrm>
                <a:off x="6824620" y="2739327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Rectangle 218"/>
              <p:cNvSpPr/>
              <p:nvPr/>
            </p:nvSpPr>
            <p:spPr bwMode="auto">
              <a:xfrm>
                <a:off x="6932009" y="2739327"/>
                <a:ext cx="95861" cy="88899"/>
              </a:xfrm>
              <a:prstGeom prst="rect">
                <a:avLst/>
              </a:prstGeom>
              <a:solidFill>
                <a:srgbClr val="DDDDDD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Rectangle 219"/>
              <p:cNvSpPr/>
              <p:nvPr/>
            </p:nvSpPr>
            <p:spPr bwMode="auto">
              <a:xfrm>
                <a:off x="7039398" y="2739327"/>
                <a:ext cx="95861" cy="88899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Rectangle 220"/>
              <p:cNvSpPr/>
              <p:nvPr/>
            </p:nvSpPr>
            <p:spPr bwMode="auto">
              <a:xfrm>
                <a:off x="7146787" y="2739327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Rectangle 221"/>
              <p:cNvSpPr/>
              <p:nvPr/>
            </p:nvSpPr>
            <p:spPr bwMode="auto">
              <a:xfrm>
                <a:off x="7254176" y="273932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Rectangle 222"/>
              <p:cNvSpPr/>
              <p:nvPr/>
            </p:nvSpPr>
            <p:spPr bwMode="auto">
              <a:xfrm>
                <a:off x="7361565" y="273932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Rectangle 223"/>
              <p:cNvSpPr/>
              <p:nvPr/>
            </p:nvSpPr>
            <p:spPr bwMode="auto">
              <a:xfrm>
                <a:off x="7468954" y="273932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Rectangle 224"/>
              <p:cNvSpPr/>
              <p:nvPr/>
            </p:nvSpPr>
            <p:spPr bwMode="auto">
              <a:xfrm>
                <a:off x="7576343" y="273932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Rectangle 225"/>
              <p:cNvSpPr/>
              <p:nvPr/>
            </p:nvSpPr>
            <p:spPr bwMode="auto">
              <a:xfrm>
                <a:off x="7683732" y="273932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Rectangle 226"/>
              <p:cNvSpPr/>
              <p:nvPr/>
            </p:nvSpPr>
            <p:spPr bwMode="auto">
              <a:xfrm>
                <a:off x="7791121" y="273932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Rectangle 227"/>
              <p:cNvSpPr/>
              <p:nvPr/>
            </p:nvSpPr>
            <p:spPr bwMode="auto">
              <a:xfrm>
                <a:off x="7898510" y="273932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Rectangle 228"/>
              <p:cNvSpPr/>
              <p:nvPr/>
            </p:nvSpPr>
            <p:spPr bwMode="auto">
              <a:xfrm>
                <a:off x="8005899" y="2739327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Rectangle 229"/>
              <p:cNvSpPr/>
              <p:nvPr/>
            </p:nvSpPr>
            <p:spPr bwMode="auto">
              <a:xfrm>
                <a:off x="5965507" y="283999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Rectangle 230"/>
              <p:cNvSpPr/>
              <p:nvPr/>
            </p:nvSpPr>
            <p:spPr bwMode="auto">
              <a:xfrm>
                <a:off x="6072896" y="283999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Rectangle 231"/>
              <p:cNvSpPr/>
              <p:nvPr/>
            </p:nvSpPr>
            <p:spPr bwMode="auto">
              <a:xfrm>
                <a:off x="6180285" y="283999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Rectangle 232"/>
              <p:cNvSpPr/>
              <p:nvPr/>
            </p:nvSpPr>
            <p:spPr bwMode="auto">
              <a:xfrm>
                <a:off x="6287674" y="283999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Rectangle 233"/>
              <p:cNvSpPr/>
              <p:nvPr/>
            </p:nvSpPr>
            <p:spPr bwMode="auto">
              <a:xfrm>
                <a:off x="6395063" y="283999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Rectangle 234"/>
              <p:cNvSpPr/>
              <p:nvPr/>
            </p:nvSpPr>
            <p:spPr bwMode="auto">
              <a:xfrm>
                <a:off x="6502452" y="283999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Rectangle 235"/>
              <p:cNvSpPr/>
              <p:nvPr/>
            </p:nvSpPr>
            <p:spPr bwMode="auto">
              <a:xfrm>
                <a:off x="6609841" y="2839996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Rectangle 236"/>
              <p:cNvSpPr/>
              <p:nvPr/>
            </p:nvSpPr>
            <p:spPr bwMode="auto">
              <a:xfrm>
                <a:off x="6717230" y="2839996"/>
                <a:ext cx="95861" cy="88899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Rectangle 237"/>
              <p:cNvSpPr/>
              <p:nvPr/>
            </p:nvSpPr>
            <p:spPr bwMode="auto">
              <a:xfrm>
                <a:off x="6824620" y="2839996"/>
                <a:ext cx="95861" cy="88899"/>
              </a:xfrm>
              <a:prstGeom prst="rect">
                <a:avLst/>
              </a:prstGeom>
              <a:solidFill>
                <a:srgbClr val="996633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Rectangle 238"/>
              <p:cNvSpPr/>
              <p:nvPr/>
            </p:nvSpPr>
            <p:spPr bwMode="auto">
              <a:xfrm>
                <a:off x="6932009" y="2839996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Rectangle 239"/>
              <p:cNvSpPr/>
              <p:nvPr/>
            </p:nvSpPr>
            <p:spPr bwMode="auto">
              <a:xfrm>
                <a:off x="7039398" y="2839996"/>
                <a:ext cx="95861" cy="88899"/>
              </a:xfrm>
              <a:prstGeom prst="rect">
                <a:avLst/>
              </a:prstGeom>
              <a:solidFill>
                <a:srgbClr val="DDDDDD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Rectangle 240"/>
              <p:cNvSpPr/>
              <p:nvPr/>
            </p:nvSpPr>
            <p:spPr bwMode="auto">
              <a:xfrm>
                <a:off x="7146787" y="2839996"/>
                <a:ext cx="95861" cy="88899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Rectangle 241"/>
              <p:cNvSpPr/>
              <p:nvPr/>
            </p:nvSpPr>
            <p:spPr bwMode="auto">
              <a:xfrm>
                <a:off x="7254176" y="2839996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Rectangle 242"/>
              <p:cNvSpPr/>
              <p:nvPr/>
            </p:nvSpPr>
            <p:spPr bwMode="auto">
              <a:xfrm>
                <a:off x="7361565" y="283999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Rectangle 243"/>
              <p:cNvSpPr/>
              <p:nvPr/>
            </p:nvSpPr>
            <p:spPr bwMode="auto">
              <a:xfrm>
                <a:off x="7468954" y="283999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Rectangle 244"/>
              <p:cNvSpPr/>
              <p:nvPr/>
            </p:nvSpPr>
            <p:spPr bwMode="auto">
              <a:xfrm>
                <a:off x="7576343" y="283999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Rectangle 245"/>
              <p:cNvSpPr/>
              <p:nvPr/>
            </p:nvSpPr>
            <p:spPr bwMode="auto">
              <a:xfrm>
                <a:off x="7683732" y="283999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Rectangle 246"/>
              <p:cNvSpPr/>
              <p:nvPr/>
            </p:nvSpPr>
            <p:spPr bwMode="auto">
              <a:xfrm>
                <a:off x="7791121" y="283999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Rectangle 247"/>
              <p:cNvSpPr/>
              <p:nvPr/>
            </p:nvSpPr>
            <p:spPr bwMode="auto">
              <a:xfrm>
                <a:off x="7898510" y="283999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Rectangle 248"/>
              <p:cNvSpPr/>
              <p:nvPr/>
            </p:nvSpPr>
            <p:spPr bwMode="auto">
              <a:xfrm>
                <a:off x="8005899" y="283999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Rectangle 249"/>
              <p:cNvSpPr/>
              <p:nvPr/>
            </p:nvSpPr>
            <p:spPr bwMode="auto">
              <a:xfrm>
                <a:off x="5965507" y="294066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Rectangle 250"/>
              <p:cNvSpPr/>
              <p:nvPr/>
            </p:nvSpPr>
            <p:spPr bwMode="auto">
              <a:xfrm>
                <a:off x="6072896" y="294066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Rectangle 251"/>
              <p:cNvSpPr/>
              <p:nvPr/>
            </p:nvSpPr>
            <p:spPr bwMode="auto">
              <a:xfrm>
                <a:off x="6180285" y="294066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Rectangle 252"/>
              <p:cNvSpPr/>
              <p:nvPr/>
            </p:nvSpPr>
            <p:spPr bwMode="auto">
              <a:xfrm>
                <a:off x="6287674" y="294066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Rectangle 253"/>
              <p:cNvSpPr/>
              <p:nvPr/>
            </p:nvSpPr>
            <p:spPr bwMode="auto">
              <a:xfrm>
                <a:off x="6395063" y="294066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Rectangle 254"/>
              <p:cNvSpPr/>
              <p:nvPr/>
            </p:nvSpPr>
            <p:spPr bwMode="auto">
              <a:xfrm>
                <a:off x="6502452" y="294066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Rectangle 255"/>
              <p:cNvSpPr/>
              <p:nvPr/>
            </p:nvSpPr>
            <p:spPr bwMode="auto">
              <a:xfrm>
                <a:off x="6609841" y="294066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Rectangle 256"/>
              <p:cNvSpPr/>
              <p:nvPr/>
            </p:nvSpPr>
            <p:spPr bwMode="auto">
              <a:xfrm>
                <a:off x="6717230" y="2940666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Rectangle 257"/>
              <p:cNvSpPr/>
              <p:nvPr/>
            </p:nvSpPr>
            <p:spPr bwMode="auto">
              <a:xfrm>
                <a:off x="6824620" y="2940666"/>
                <a:ext cx="95861" cy="88899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Rectangle 258"/>
              <p:cNvSpPr/>
              <p:nvPr/>
            </p:nvSpPr>
            <p:spPr bwMode="auto">
              <a:xfrm>
                <a:off x="6932009" y="2940666"/>
                <a:ext cx="95861" cy="88899"/>
              </a:xfrm>
              <a:prstGeom prst="rect">
                <a:avLst/>
              </a:prstGeom>
              <a:solidFill>
                <a:srgbClr val="996633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Rectangle 259"/>
              <p:cNvSpPr/>
              <p:nvPr/>
            </p:nvSpPr>
            <p:spPr bwMode="auto">
              <a:xfrm>
                <a:off x="7039398" y="2940666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Rectangle 260"/>
              <p:cNvSpPr/>
              <p:nvPr/>
            </p:nvSpPr>
            <p:spPr bwMode="auto">
              <a:xfrm>
                <a:off x="7146787" y="2940666"/>
                <a:ext cx="95861" cy="88899"/>
              </a:xfrm>
              <a:prstGeom prst="rect">
                <a:avLst/>
              </a:prstGeom>
              <a:solidFill>
                <a:srgbClr val="DDDDDD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Rectangle 261"/>
              <p:cNvSpPr/>
              <p:nvPr/>
            </p:nvSpPr>
            <p:spPr bwMode="auto">
              <a:xfrm>
                <a:off x="7254176" y="2940666"/>
                <a:ext cx="95861" cy="88899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Rectangle 262"/>
              <p:cNvSpPr/>
              <p:nvPr/>
            </p:nvSpPr>
            <p:spPr bwMode="auto">
              <a:xfrm>
                <a:off x="7361565" y="2940666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Rectangle 263"/>
              <p:cNvSpPr/>
              <p:nvPr/>
            </p:nvSpPr>
            <p:spPr bwMode="auto">
              <a:xfrm>
                <a:off x="7468954" y="294066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Rectangle 264"/>
              <p:cNvSpPr/>
              <p:nvPr/>
            </p:nvSpPr>
            <p:spPr bwMode="auto">
              <a:xfrm>
                <a:off x="7576343" y="294066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Rectangle 265"/>
              <p:cNvSpPr/>
              <p:nvPr/>
            </p:nvSpPr>
            <p:spPr bwMode="auto">
              <a:xfrm>
                <a:off x="7683732" y="294066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Rectangle 266"/>
              <p:cNvSpPr/>
              <p:nvPr/>
            </p:nvSpPr>
            <p:spPr bwMode="auto">
              <a:xfrm>
                <a:off x="7791121" y="294066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Rectangle 267"/>
              <p:cNvSpPr/>
              <p:nvPr/>
            </p:nvSpPr>
            <p:spPr bwMode="auto">
              <a:xfrm>
                <a:off x="7898510" y="294066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Rectangle 268"/>
              <p:cNvSpPr/>
              <p:nvPr/>
            </p:nvSpPr>
            <p:spPr bwMode="auto">
              <a:xfrm>
                <a:off x="8005899" y="2940666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Rectangle 269"/>
              <p:cNvSpPr/>
              <p:nvPr/>
            </p:nvSpPr>
            <p:spPr bwMode="auto">
              <a:xfrm>
                <a:off x="5965507" y="304133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Rectangle 270"/>
              <p:cNvSpPr/>
              <p:nvPr/>
            </p:nvSpPr>
            <p:spPr bwMode="auto">
              <a:xfrm>
                <a:off x="6072896" y="304133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Rectangle 271"/>
              <p:cNvSpPr/>
              <p:nvPr/>
            </p:nvSpPr>
            <p:spPr bwMode="auto">
              <a:xfrm>
                <a:off x="6180285" y="304133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Rectangle 272"/>
              <p:cNvSpPr/>
              <p:nvPr/>
            </p:nvSpPr>
            <p:spPr bwMode="auto">
              <a:xfrm>
                <a:off x="6287674" y="304133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Rectangle 273"/>
              <p:cNvSpPr/>
              <p:nvPr/>
            </p:nvSpPr>
            <p:spPr bwMode="auto">
              <a:xfrm>
                <a:off x="6395063" y="304133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Rectangle 274"/>
              <p:cNvSpPr/>
              <p:nvPr/>
            </p:nvSpPr>
            <p:spPr bwMode="auto">
              <a:xfrm>
                <a:off x="6502452" y="304133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Rectangle 275"/>
              <p:cNvSpPr/>
              <p:nvPr/>
            </p:nvSpPr>
            <p:spPr bwMode="auto">
              <a:xfrm>
                <a:off x="6609841" y="304133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Rectangle 276"/>
              <p:cNvSpPr/>
              <p:nvPr/>
            </p:nvSpPr>
            <p:spPr bwMode="auto">
              <a:xfrm>
                <a:off x="6717230" y="304133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Rectangle 277"/>
              <p:cNvSpPr/>
              <p:nvPr/>
            </p:nvSpPr>
            <p:spPr bwMode="auto">
              <a:xfrm>
                <a:off x="6824620" y="3041335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Rectangle 278"/>
              <p:cNvSpPr/>
              <p:nvPr/>
            </p:nvSpPr>
            <p:spPr bwMode="auto">
              <a:xfrm>
                <a:off x="6932009" y="3041335"/>
                <a:ext cx="95861" cy="88899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Rectangle 279"/>
              <p:cNvSpPr/>
              <p:nvPr/>
            </p:nvSpPr>
            <p:spPr bwMode="auto">
              <a:xfrm>
                <a:off x="7039398" y="3041335"/>
                <a:ext cx="95861" cy="88899"/>
              </a:xfrm>
              <a:prstGeom prst="rect">
                <a:avLst/>
              </a:prstGeom>
              <a:solidFill>
                <a:srgbClr val="996633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Rectangle 280"/>
              <p:cNvSpPr/>
              <p:nvPr/>
            </p:nvSpPr>
            <p:spPr bwMode="auto">
              <a:xfrm>
                <a:off x="7146787" y="3041335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Rectangle 281"/>
              <p:cNvSpPr/>
              <p:nvPr/>
            </p:nvSpPr>
            <p:spPr bwMode="auto">
              <a:xfrm>
                <a:off x="7254176" y="3041335"/>
                <a:ext cx="95861" cy="88899"/>
              </a:xfrm>
              <a:prstGeom prst="rect">
                <a:avLst/>
              </a:prstGeom>
              <a:solidFill>
                <a:srgbClr val="DDDDDD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Rectangle 282"/>
              <p:cNvSpPr/>
              <p:nvPr/>
            </p:nvSpPr>
            <p:spPr bwMode="auto">
              <a:xfrm>
                <a:off x="7361565" y="3041335"/>
                <a:ext cx="95861" cy="88899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Rectangle 283"/>
              <p:cNvSpPr/>
              <p:nvPr/>
            </p:nvSpPr>
            <p:spPr bwMode="auto">
              <a:xfrm>
                <a:off x="7468954" y="3041335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Rectangle 284"/>
              <p:cNvSpPr/>
              <p:nvPr/>
            </p:nvSpPr>
            <p:spPr bwMode="auto">
              <a:xfrm>
                <a:off x="7576343" y="304133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Rectangle 285"/>
              <p:cNvSpPr/>
              <p:nvPr/>
            </p:nvSpPr>
            <p:spPr bwMode="auto">
              <a:xfrm>
                <a:off x="7683732" y="304133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Rectangle 286"/>
              <p:cNvSpPr/>
              <p:nvPr/>
            </p:nvSpPr>
            <p:spPr bwMode="auto">
              <a:xfrm>
                <a:off x="7791121" y="304133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Rectangle 287"/>
              <p:cNvSpPr/>
              <p:nvPr/>
            </p:nvSpPr>
            <p:spPr bwMode="auto">
              <a:xfrm>
                <a:off x="7898510" y="304133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Rectangle 288"/>
              <p:cNvSpPr/>
              <p:nvPr/>
            </p:nvSpPr>
            <p:spPr bwMode="auto">
              <a:xfrm>
                <a:off x="8005899" y="3041335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Rectangle 289"/>
              <p:cNvSpPr/>
              <p:nvPr/>
            </p:nvSpPr>
            <p:spPr bwMode="auto">
              <a:xfrm>
                <a:off x="5965507" y="314200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Rectangle 290"/>
              <p:cNvSpPr/>
              <p:nvPr/>
            </p:nvSpPr>
            <p:spPr bwMode="auto">
              <a:xfrm>
                <a:off x="6072896" y="314200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2" name="Rectangle 291"/>
              <p:cNvSpPr/>
              <p:nvPr/>
            </p:nvSpPr>
            <p:spPr bwMode="auto">
              <a:xfrm>
                <a:off x="6180285" y="314200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3" name="Rectangle 292"/>
              <p:cNvSpPr/>
              <p:nvPr/>
            </p:nvSpPr>
            <p:spPr bwMode="auto">
              <a:xfrm>
                <a:off x="6287674" y="314200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4" name="Rectangle 293"/>
              <p:cNvSpPr/>
              <p:nvPr/>
            </p:nvSpPr>
            <p:spPr bwMode="auto">
              <a:xfrm>
                <a:off x="6395063" y="314200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5" name="Rectangle 294"/>
              <p:cNvSpPr/>
              <p:nvPr/>
            </p:nvSpPr>
            <p:spPr bwMode="auto">
              <a:xfrm>
                <a:off x="6502452" y="314200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6" name="Rectangle 295"/>
              <p:cNvSpPr/>
              <p:nvPr/>
            </p:nvSpPr>
            <p:spPr bwMode="auto">
              <a:xfrm>
                <a:off x="6609841" y="314200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7" name="Rectangle 296"/>
              <p:cNvSpPr/>
              <p:nvPr/>
            </p:nvSpPr>
            <p:spPr bwMode="auto">
              <a:xfrm>
                <a:off x="6717230" y="314200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8" name="Rectangle 297"/>
              <p:cNvSpPr/>
              <p:nvPr/>
            </p:nvSpPr>
            <p:spPr bwMode="auto">
              <a:xfrm>
                <a:off x="6824620" y="314200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9" name="Rectangle 298"/>
              <p:cNvSpPr/>
              <p:nvPr/>
            </p:nvSpPr>
            <p:spPr bwMode="auto">
              <a:xfrm>
                <a:off x="6932009" y="3142004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0" name="Rectangle 299"/>
              <p:cNvSpPr/>
              <p:nvPr/>
            </p:nvSpPr>
            <p:spPr bwMode="auto">
              <a:xfrm>
                <a:off x="7039398" y="3142004"/>
                <a:ext cx="95861" cy="88899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1" name="Rectangle 300"/>
              <p:cNvSpPr/>
              <p:nvPr/>
            </p:nvSpPr>
            <p:spPr bwMode="auto">
              <a:xfrm>
                <a:off x="7146787" y="3142004"/>
                <a:ext cx="95861" cy="88899"/>
              </a:xfrm>
              <a:prstGeom prst="rect">
                <a:avLst/>
              </a:prstGeom>
              <a:solidFill>
                <a:srgbClr val="996633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2" name="Rectangle 301"/>
              <p:cNvSpPr/>
              <p:nvPr/>
            </p:nvSpPr>
            <p:spPr bwMode="auto">
              <a:xfrm>
                <a:off x="7254176" y="3142004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3" name="Rectangle 302"/>
              <p:cNvSpPr/>
              <p:nvPr/>
            </p:nvSpPr>
            <p:spPr bwMode="auto">
              <a:xfrm>
                <a:off x="7361565" y="3142004"/>
                <a:ext cx="95861" cy="88899"/>
              </a:xfrm>
              <a:prstGeom prst="rect">
                <a:avLst/>
              </a:prstGeom>
              <a:solidFill>
                <a:srgbClr val="DDDDDD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Rectangle 303"/>
              <p:cNvSpPr/>
              <p:nvPr/>
            </p:nvSpPr>
            <p:spPr bwMode="auto">
              <a:xfrm>
                <a:off x="7468954" y="3142004"/>
                <a:ext cx="95861" cy="88899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Rectangle 304"/>
              <p:cNvSpPr/>
              <p:nvPr/>
            </p:nvSpPr>
            <p:spPr bwMode="auto">
              <a:xfrm>
                <a:off x="7576343" y="3142004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Rectangle 305"/>
              <p:cNvSpPr/>
              <p:nvPr/>
            </p:nvSpPr>
            <p:spPr bwMode="auto">
              <a:xfrm>
                <a:off x="7683732" y="314200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Rectangle 306"/>
              <p:cNvSpPr/>
              <p:nvPr/>
            </p:nvSpPr>
            <p:spPr bwMode="auto">
              <a:xfrm>
                <a:off x="7791121" y="314200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Rectangle 307"/>
              <p:cNvSpPr/>
              <p:nvPr/>
            </p:nvSpPr>
            <p:spPr bwMode="auto">
              <a:xfrm>
                <a:off x="7898510" y="314200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9" name="Rectangle 308"/>
              <p:cNvSpPr/>
              <p:nvPr/>
            </p:nvSpPr>
            <p:spPr bwMode="auto">
              <a:xfrm>
                <a:off x="8005899" y="314200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0" name="Rectangle 309"/>
              <p:cNvSpPr/>
              <p:nvPr/>
            </p:nvSpPr>
            <p:spPr bwMode="auto">
              <a:xfrm>
                <a:off x="5965507" y="324267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Rectangle 310"/>
              <p:cNvSpPr/>
              <p:nvPr/>
            </p:nvSpPr>
            <p:spPr bwMode="auto">
              <a:xfrm>
                <a:off x="6072896" y="324267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Rectangle 311"/>
              <p:cNvSpPr/>
              <p:nvPr/>
            </p:nvSpPr>
            <p:spPr bwMode="auto">
              <a:xfrm>
                <a:off x="6180285" y="324267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Rectangle 312"/>
              <p:cNvSpPr/>
              <p:nvPr/>
            </p:nvSpPr>
            <p:spPr bwMode="auto">
              <a:xfrm>
                <a:off x="6287674" y="324267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Rectangle 313"/>
              <p:cNvSpPr/>
              <p:nvPr/>
            </p:nvSpPr>
            <p:spPr bwMode="auto">
              <a:xfrm>
                <a:off x="6395063" y="324267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Rectangle 314"/>
              <p:cNvSpPr/>
              <p:nvPr/>
            </p:nvSpPr>
            <p:spPr bwMode="auto">
              <a:xfrm>
                <a:off x="6502452" y="324267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Rectangle 315"/>
              <p:cNvSpPr/>
              <p:nvPr/>
            </p:nvSpPr>
            <p:spPr bwMode="auto">
              <a:xfrm>
                <a:off x="6609841" y="324267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Rectangle 316"/>
              <p:cNvSpPr/>
              <p:nvPr/>
            </p:nvSpPr>
            <p:spPr bwMode="auto">
              <a:xfrm>
                <a:off x="6717230" y="324267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Rectangle 317"/>
              <p:cNvSpPr/>
              <p:nvPr/>
            </p:nvSpPr>
            <p:spPr bwMode="auto">
              <a:xfrm>
                <a:off x="6824620" y="324267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Rectangle 318"/>
              <p:cNvSpPr/>
              <p:nvPr/>
            </p:nvSpPr>
            <p:spPr bwMode="auto">
              <a:xfrm>
                <a:off x="6932009" y="324267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Rectangle 319"/>
              <p:cNvSpPr/>
              <p:nvPr/>
            </p:nvSpPr>
            <p:spPr bwMode="auto">
              <a:xfrm>
                <a:off x="7039398" y="3242674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Rectangle 320"/>
              <p:cNvSpPr/>
              <p:nvPr/>
            </p:nvSpPr>
            <p:spPr bwMode="auto">
              <a:xfrm>
                <a:off x="7146787" y="3242674"/>
                <a:ext cx="95861" cy="88899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Rectangle 321"/>
              <p:cNvSpPr/>
              <p:nvPr/>
            </p:nvSpPr>
            <p:spPr bwMode="auto">
              <a:xfrm>
                <a:off x="7254176" y="3242674"/>
                <a:ext cx="95861" cy="88899"/>
              </a:xfrm>
              <a:prstGeom prst="rect">
                <a:avLst/>
              </a:prstGeom>
              <a:solidFill>
                <a:srgbClr val="996633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Rectangle 322"/>
              <p:cNvSpPr/>
              <p:nvPr/>
            </p:nvSpPr>
            <p:spPr bwMode="auto">
              <a:xfrm>
                <a:off x="7361565" y="3242674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Rectangle 323"/>
              <p:cNvSpPr/>
              <p:nvPr/>
            </p:nvSpPr>
            <p:spPr bwMode="auto">
              <a:xfrm>
                <a:off x="7468954" y="3242674"/>
                <a:ext cx="95861" cy="88899"/>
              </a:xfrm>
              <a:prstGeom prst="rect">
                <a:avLst/>
              </a:prstGeom>
              <a:solidFill>
                <a:srgbClr val="DDDDDD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Rectangle 324"/>
              <p:cNvSpPr/>
              <p:nvPr/>
            </p:nvSpPr>
            <p:spPr bwMode="auto">
              <a:xfrm>
                <a:off x="7576343" y="3242674"/>
                <a:ext cx="95861" cy="88899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Rectangle 325"/>
              <p:cNvSpPr/>
              <p:nvPr/>
            </p:nvSpPr>
            <p:spPr bwMode="auto">
              <a:xfrm>
                <a:off x="7683732" y="3242674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Rectangle 326"/>
              <p:cNvSpPr/>
              <p:nvPr/>
            </p:nvSpPr>
            <p:spPr bwMode="auto">
              <a:xfrm>
                <a:off x="7791121" y="324267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Rectangle 327"/>
              <p:cNvSpPr/>
              <p:nvPr/>
            </p:nvSpPr>
            <p:spPr bwMode="auto">
              <a:xfrm>
                <a:off x="7898510" y="324267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Rectangle 328"/>
              <p:cNvSpPr/>
              <p:nvPr/>
            </p:nvSpPr>
            <p:spPr bwMode="auto">
              <a:xfrm>
                <a:off x="8005899" y="324267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Rectangle 329"/>
              <p:cNvSpPr/>
              <p:nvPr/>
            </p:nvSpPr>
            <p:spPr bwMode="auto">
              <a:xfrm>
                <a:off x="5965507" y="334334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Rectangle 330"/>
              <p:cNvSpPr/>
              <p:nvPr/>
            </p:nvSpPr>
            <p:spPr bwMode="auto">
              <a:xfrm>
                <a:off x="6072896" y="334334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Rectangle 331"/>
              <p:cNvSpPr/>
              <p:nvPr/>
            </p:nvSpPr>
            <p:spPr bwMode="auto">
              <a:xfrm>
                <a:off x="6180285" y="334334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Rectangle 332"/>
              <p:cNvSpPr/>
              <p:nvPr/>
            </p:nvSpPr>
            <p:spPr bwMode="auto">
              <a:xfrm>
                <a:off x="6287674" y="334334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Rectangle 333"/>
              <p:cNvSpPr/>
              <p:nvPr/>
            </p:nvSpPr>
            <p:spPr bwMode="auto">
              <a:xfrm>
                <a:off x="6395063" y="334334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Rectangle 334"/>
              <p:cNvSpPr/>
              <p:nvPr/>
            </p:nvSpPr>
            <p:spPr bwMode="auto">
              <a:xfrm>
                <a:off x="6502452" y="334334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Rectangle 335"/>
              <p:cNvSpPr/>
              <p:nvPr/>
            </p:nvSpPr>
            <p:spPr bwMode="auto">
              <a:xfrm>
                <a:off x="6609841" y="334334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Rectangle 336"/>
              <p:cNvSpPr/>
              <p:nvPr/>
            </p:nvSpPr>
            <p:spPr bwMode="auto">
              <a:xfrm>
                <a:off x="6717230" y="334334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Rectangle 337"/>
              <p:cNvSpPr/>
              <p:nvPr/>
            </p:nvSpPr>
            <p:spPr bwMode="auto">
              <a:xfrm>
                <a:off x="6824620" y="334334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Rectangle 338"/>
              <p:cNvSpPr/>
              <p:nvPr/>
            </p:nvSpPr>
            <p:spPr bwMode="auto">
              <a:xfrm>
                <a:off x="6932009" y="334334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Rectangle 339"/>
              <p:cNvSpPr/>
              <p:nvPr/>
            </p:nvSpPr>
            <p:spPr bwMode="auto">
              <a:xfrm>
                <a:off x="7039398" y="334334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Rectangle 340"/>
              <p:cNvSpPr/>
              <p:nvPr/>
            </p:nvSpPr>
            <p:spPr bwMode="auto">
              <a:xfrm>
                <a:off x="7146787" y="3343343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Rectangle 341"/>
              <p:cNvSpPr/>
              <p:nvPr/>
            </p:nvSpPr>
            <p:spPr bwMode="auto">
              <a:xfrm>
                <a:off x="7254176" y="3343343"/>
                <a:ext cx="95861" cy="88899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Rectangle 342"/>
              <p:cNvSpPr/>
              <p:nvPr/>
            </p:nvSpPr>
            <p:spPr bwMode="auto">
              <a:xfrm>
                <a:off x="7361565" y="3343343"/>
                <a:ext cx="95861" cy="88899"/>
              </a:xfrm>
              <a:prstGeom prst="rect">
                <a:avLst/>
              </a:prstGeom>
              <a:solidFill>
                <a:srgbClr val="996633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Rectangle 343"/>
              <p:cNvSpPr/>
              <p:nvPr/>
            </p:nvSpPr>
            <p:spPr bwMode="auto">
              <a:xfrm>
                <a:off x="7468954" y="3343343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Rectangle 344"/>
              <p:cNvSpPr/>
              <p:nvPr/>
            </p:nvSpPr>
            <p:spPr bwMode="auto">
              <a:xfrm>
                <a:off x="7576343" y="3343343"/>
                <a:ext cx="95861" cy="88899"/>
              </a:xfrm>
              <a:prstGeom prst="rect">
                <a:avLst/>
              </a:prstGeom>
              <a:solidFill>
                <a:srgbClr val="DDDDDD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Rectangle 345"/>
              <p:cNvSpPr/>
              <p:nvPr/>
            </p:nvSpPr>
            <p:spPr bwMode="auto">
              <a:xfrm>
                <a:off x="7683732" y="3343343"/>
                <a:ext cx="95861" cy="88899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Rectangle 346"/>
              <p:cNvSpPr/>
              <p:nvPr/>
            </p:nvSpPr>
            <p:spPr bwMode="auto">
              <a:xfrm>
                <a:off x="7791121" y="3343343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Rectangle 347"/>
              <p:cNvSpPr/>
              <p:nvPr/>
            </p:nvSpPr>
            <p:spPr bwMode="auto">
              <a:xfrm>
                <a:off x="7898510" y="334334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Rectangle 348"/>
              <p:cNvSpPr/>
              <p:nvPr/>
            </p:nvSpPr>
            <p:spPr bwMode="auto">
              <a:xfrm>
                <a:off x="8005899" y="334334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Rectangle 349"/>
              <p:cNvSpPr/>
              <p:nvPr/>
            </p:nvSpPr>
            <p:spPr bwMode="auto">
              <a:xfrm>
                <a:off x="5965507" y="344401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Rectangle 350"/>
              <p:cNvSpPr/>
              <p:nvPr/>
            </p:nvSpPr>
            <p:spPr bwMode="auto">
              <a:xfrm>
                <a:off x="6072896" y="344401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Rectangle 351"/>
              <p:cNvSpPr/>
              <p:nvPr/>
            </p:nvSpPr>
            <p:spPr bwMode="auto">
              <a:xfrm>
                <a:off x="6180285" y="344401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Rectangle 352"/>
              <p:cNvSpPr/>
              <p:nvPr/>
            </p:nvSpPr>
            <p:spPr bwMode="auto">
              <a:xfrm>
                <a:off x="6287674" y="344401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Rectangle 353"/>
              <p:cNvSpPr/>
              <p:nvPr/>
            </p:nvSpPr>
            <p:spPr bwMode="auto">
              <a:xfrm>
                <a:off x="6395063" y="344401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Rectangle 354"/>
              <p:cNvSpPr/>
              <p:nvPr/>
            </p:nvSpPr>
            <p:spPr bwMode="auto">
              <a:xfrm>
                <a:off x="6502452" y="344401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Rectangle 355"/>
              <p:cNvSpPr/>
              <p:nvPr/>
            </p:nvSpPr>
            <p:spPr bwMode="auto">
              <a:xfrm>
                <a:off x="6609841" y="344401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Rectangle 356"/>
              <p:cNvSpPr/>
              <p:nvPr/>
            </p:nvSpPr>
            <p:spPr bwMode="auto">
              <a:xfrm>
                <a:off x="6717230" y="344401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Rectangle 357"/>
              <p:cNvSpPr/>
              <p:nvPr/>
            </p:nvSpPr>
            <p:spPr bwMode="auto">
              <a:xfrm>
                <a:off x="6824620" y="344401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Rectangle 358"/>
              <p:cNvSpPr/>
              <p:nvPr/>
            </p:nvSpPr>
            <p:spPr bwMode="auto">
              <a:xfrm>
                <a:off x="6932009" y="344401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Rectangle 359"/>
              <p:cNvSpPr/>
              <p:nvPr/>
            </p:nvSpPr>
            <p:spPr bwMode="auto">
              <a:xfrm>
                <a:off x="7039398" y="344401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Rectangle 360"/>
              <p:cNvSpPr/>
              <p:nvPr/>
            </p:nvSpPr>
            <p:spPr bwMode="auto">
              <a:xfrm>
                <a:off x="7146787" y="344401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Rectangle 361"/>
              <p:cNvSpPr/>
              <p:nvPr/>
            </p:nvSpPr>
            <p:spPr bwMode="auto">
              <a:xfrm>
                <a:off x="7254176" y="3444012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Rectangle 362"/>
              <p:cNvSpPr/>
              <p:nvPr/>
            </p:nvSpPr>
            <p:spPr bwMode="auto">
              <a:xfrm>
                <a:off x="7361565" y="3444012"/>
                <a:ext cx="95861" cy="88899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Rectangle 363"/>
              <p:cNvSpPr/>
              <p:nvPr/>
            </p:nvSpPr>
            <p:spPr bwMode="auto">
              <a:xfrm>
                <a:off x="7468954" y="3444012"/>
                <a:ext cx="95861" cy="88899"/>
              </a:xfrm>
              <a:prstGeom prst="rect">
                <a:avLst/>
              </a:prstGeom>
              <a:solidFill>
                <a:srgbClr val="996633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Rectangle 364"/>
              <p:cNvSpPr/>
              <p:nvPr/>
            </p:nvSpPr>
            <p:spPr bwMode="auto">
              <a:xfrm>
                <a:off x="7576343" y="3444012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Rectangle 365"/>
              <p:cNvSpPr/>
              <p:nvPr/>
            </p:nvSpPr>
            <p:spPr bwMode="auto">
              <a:xfrm>
                <a:off x="7683732" y="3444012"/>
                <a:ext cx="95861" cy="88899"/>
              </a:xfrm>
              <a:prstGeom prst="rect">
                <a:avLst/>
              </a:prstGeom>
              <a:solidFill>
                <a:srgbClr val="DDDDDD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Rectangle 366"/>
              <p:cNvSpPr/>
              <p:nvPr/>
            </p:nvSpPr>
            <p:spPr bwMode="auto">
              <a:xfrm>
                <a:off x="7791121" y="3444012"/>
                <a:ext cx="95861" cy="88899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Rectangle 367"/>
              <p:cNvSpPr/>
              <p:nvPr/>
            </p:nvSpPr>
            <p:spPr bwMode="auto">
              <a:xfrm>
                <a:off x="7898510" y="3444012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Rectangle 368"/>
              <p:cNvSpPr/>
              <p:nvPr/>
            </p:nvSpPr>
            <p:spPr bwMode="auto">
              <a:xfrm>
                <a:off x="8005899" y="344401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Rectangle 369"/>
              <p:cNvSpPr/>
              <p:nvPr/>
            </p:nvSpPr>
            <p:spPr bwMode="auto">
              <a:xfrm>
                <a:off x="5965507" y="354468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Rectangle 370"/>
              <p:cNvSpPr/>
              <p:nvPr/>
            </p:nvSpPr>
            <p:spPr bwMode="auto">
              <a:xfrm>
                <a:off x="6072896" y="354468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Rectangle 371"/>
              <p:cNvSpPr/>
              <p:nvPr/>
            </p:nvSpPr>
            <p:spPr bwMode="auto">
              <a:xfrm>
                <a:off x="6180285" y="354468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Rectangle 372"/>
              <p:cNvSpPr/>
              <p:nvPr/>
            </p:nvSpPr>
            <p:spPr bwMode="auto">
              <a:xfrm>
                <a:off x="6287674" y="354468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Rectangle 373"/>
              <p:cNvSpPr/>
              <p:nvPr/>
            </p:nvSpPr>
            <p:spPr bwMode="auto">
              <a:xfrm>
                <a:off x="6395063" y="354468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Rectangle 374"/>
              <p:cNvSpPr/>
              <p:nvPr/>
            </p:nvSpPr>
            <p:spPr bwMode="auto">
              <a:xfrm>
                <a:off x="6502452" y="354468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Rectangle 375"/>
              <p:cNvSpPr/>
              <p:nvPr/>
            </p:nvSpPr>
            <p:spPr bwMode="auto">
              <a:xfrm>
                <a:off x="6609841" y="354468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Rectangle 376"/>
              <p:cNvSpPr/>
              <p:nvPr/>
            </p:nvSpPr>
            <p:spPr bwMode="auto">
              <a:xfrm>
                <a:off x="6717230" y="354468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Rectangle 377"/>
              <p:cNvSpPr/>
              <p:nvPr/>
            </p:nvSpPr>
            <p:spPr bwMode="auto">
              <a:xfrm>
                <a:off x="6824620" y="354468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Rectangle 378"/>
              <p:cNvSpPr/>
              <p:nvPr/>
            </p:nvSpPr>
            <p:spPr bwMode="auto">
              <a:xfrm>
                <a:off x="6932009" y="354468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Rectangle 379"/>
              <p:cNvSpPr/>
              <p:nvPr/>
            </p:nvSpPr>
            <p:spPr bwMode="auto">
              <a:xfrm>
                <a:off x="7039398" y="354468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Rectangle 380"/>
              <p:cNvSpPr/>
              <p:nvPr/>
            </p:nvSpPr>
            <p:spPr bwMode="auto">
              <a:xfrm>
                <a:off x="7146787" y="354468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Rectangle 381"/>
              <p:cNvSpPr/>
              <p:nvPr/>
            </p:nvSpPr>
            <p:spPr bwMode="auto">
              <a:xfrm>
                <a:off x="7254176" y="354468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Rectangle 382"/>
              <p:cNvSpPr/>
              <p:nvPr/>
            </p:nvSpPr>
            <p:spPr bwMode="auto">
              <a:xfrm>
                <a:off x="7361565" y="3544682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Rectangle 383"/>
              <p:cNvSpPr/>
              <p:nvPr/>
            </p:nvSpPr>
            <p:spPr bwMode="auto">
              <a:xfrm>
                <a:off x="7468954" y="3544682"/>
                <a:ext cx="95861" cy="88899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Rectangle 384"/>
              <p:cNvSpPr/>
              <p:nvPr/>
            </p:nvSpPr>
            <p:spPr bwMode="auto">
              <a:xfrm>
                <a:off x="7576343" y="3544682"/>
                <a:ext cx="95861" cy="88899"/>
              </a:xfrm>
              <a:prstGeom prst="rect">
                <a:avLst/>
              </a:prstGeom>
              <a:solidFill>
                <a:srgbClr val="996633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Rectangle 385"/>
              <p:cNvSpPr/>
              <p:nvPr/>
            </p:nvSpPr>
            <p:spPr bwMode="auto">
              <a:xfrm>
                <a:off x="7683732" y="3544682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Rectangle 386"/>
              <p:cNvSpPr/>
              <p:nvPr/>
            </p:nvSpPr>
            <p:spPr bwMode="auto">
              <a:xfrm>
                <a:off x="7791121" y="3544682"/>
                <a:ext cx="95861" cy="88899"/>
              </a:xfrm>
              <a:prstGeom prst="rect">
                <a:avLst/>
              </a:prstGeom>
              <a:solidFill>
                <a:srgbClr val="DDDDDD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Rectangle 387"/>
              <p:cNvSpPr/>
              <p:nvPr/>
            </p:nvSpPr>
            <p:spPr bwMode="auto">
              <a:xfrm>
                <a:off x="7898510" y="3544682"/>
                <a:ext cx="95861" cy="88899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Rectangle 388"/>
              <p:cNvSpPr/>
              <p:nvPr/>
            </p:nvSpPr>
            <p:spPr bwMode="auto">
              <a:xfrm>
                <a:off x="8005899" y="3544682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389"/>
              <p:cNvSpPr/>
              <p:nvPr/>
            </p:nvSpPr>
            <p:spPr bwMode="auto">
              <a:xfrm>
                <a:off x="5965507" y="1631964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Rectangle 390"/>
              <p:cNvSpPr/>
              <p:nvPr/>
            </p:nvSpPr>
            <p:spPr bwMode="auto">
              <a:xfrm>
                <a:off x="6072896" y="16319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Rectangle 391"/>
              <p:cNvSpPr/>
              <p:nvPr/>
            </p:nvSpPr>
            <p:spPr bwMode="auto">
              <a:xfrm>
                <a:off x="6180285" y="16319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Rectangle 392"/>
              <p:cNvSpPr/>
              <p:nvPr/>
            </p:nvSpPr>
            <p:spPr bwMode="auto">
              <a:xfrm>
                <a:off x="6287674" y="16319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Rectangle 393"/>
              <p:cNvSpPr/>
              <p:nvPr/>
            </p:nvSpPr>
            <p:spPr bwMode="auto">
              <a:xfrm>
                <a:off x="6395063" y="16319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Rectangle 394"/>
              <p:cNvSpPr/>
              <p:nvPr/>
            </p:nvSpPr>
            <p:spPr bwMode="auto">
              <a:xfrm>
                <a:off x="6502452" y="16319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Rectangle 395"/>
              <p:cNvSpPr/>
              <p:nvPr/>
            </p:nvSpPr>
            <p:spPr bwMode="auto">
              <a:xfrm>
                <a:off x="6609841" y="16319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Rectangle 396"/>
              <p:cNvSpPr/>
              <p:nvPr/>
            </p:nvSpPr>
            <p:spPr bwMode="auto">
              <a:xfrm>
                <a:off x="6717230" y="16319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Rectangle 397"/>
              <p:cNvSpPr/>
              <p:nvPr/>
            </p:nvSpPr>
            <p:spPr bwMode="auto">
              <a:xfrm>
                <a:off x="6824620" y="16319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Rectangle 398"/>
              <p:cNvSpPr/>
              <p:nvPr/>
            </p:nvSpPr>
            <p:spPr bwMode="auto">
              <a:xfrm>
                <a:off x="6932009" y="16319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Rectangle 399"/>
              <p:cNvSpPr/>
              <p:nvPr/>
            </p:nvSpPr>
            <p:spPr bwMode="auto">
              <a:xfrm>
                <a:off x="7039398" y="16319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Rectangle 400"/>
              <p:cNvSpPr/>
              <p:nvPr/>
            </p:nvSpPr>
            <p:spPr bwMode="auto">
              <a:xfrm>
                <a:off x="7146787" y="16319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Rectangle 401"/>
              <p:cNvSpPr/>
              <p:nvPr/>
            </p:nvSpPr>
            <p:spPr bwMode="auto">
              <a:xfrm>
                <a:off x="7254176" y="16319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Rectangle 402"/>
              <p:cNvSpPr/>
              <p:nvPr/>
            </p:nvSpPr>
            <p:spPr bwMode="auto">
              <a:xfrm>
                <a:off x="7361565" y="1631964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Rectangle 403"/>
              <p:cNvSpPr/>
              <p:nvPr/>
            </p:nvSpPr>
            <p:spPr bwMode="auto">
              <a:xfrm>
                <a:off x="7468954" y="1631964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Rectangle 404"/>
              <p:cNvSpPr/>
              <p:nvPr/>
            </p:nvSpPr>
            <p:spPr bwMode="auto">
              <a:xfrm>
                <a:off x="7576343" y="1631964"/>
                <a:ext cx="95861" cy="88899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Rectangle 405"/>
              <p:cNvSpPr/>
              <p:nvPr/>
            </p:nvSpPr>
            <p:spPr bwMode="auto">
              <a:xfrm>
                <a:off x="7683732" y="1631964"/>
                <a:ext cx="95861" cy="88899"/>
              </a:xfrm>
              <a:prstGeom prst="rect">
                <a:avLst/>
              </a:prstGeom>
              <a:solidFill>
                <a:srgbClr val="996633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Rectangle 406"/>
              <p:cNvSpPr/>
              <p:nvPr/>
            </p:nvSpPr>
            <p:spPr bwMode="auto">
              <a:xfrm>
                <a:off x="7791121" y="1631964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Rectangle 407"/>
              <p:cNvSpPr/>
              <p:nvPr/>
            </p:nvSpPr>
            <p:spPr bwMode="auto">
              <a:xfrm>
                <a:off x="7898510" y="1631964"/>
                <a:ext cx="95861" cy="88899"/>
              </a:xfrm>
              <a:prstGeom prst="rect">
                <a:avLst/>
              </a:prstGeom>
              <a:solidFill>
                <a:srgbClr val="DDDDDD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Rectangle 408"/>
              <p:cNvSpPr/>
              <p:nvPr/>
            </p:nvSpPr>
            <p:spPr bwMode="auto">
              <a:xfrm>
                <a:off x="8005899" y="1631964"/>
                <a:ext cx="95861" cy="88899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Rectangle 409"/>
              <p:cNvSpPr/>
              <p:nvPr/>
            </p:nvSpPr>
            <p:spPr bwMode="auto">
              <a:xfrm>
                <a:off x="5965507" y="1732633"/>
                <a:ext cx="95861" cy="88899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Rectangle 410"/>
              <p:cNvSpPr/>
              <p:nvPr/>
            </p:nvSpPr>
            <p:spPr bwMode="auto">
              <a:xfrm>
                <a:off x="6072896" y="1732633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Rectangle 411"/>
              <p:cNvSpPr/>
              <p:nvPr/>
            </p:nvSpPr>
            <p:spPr bwMode="auto">
              <a:xfrm>
                <a:off x="6180285" y="17326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Rectangle 412"/>
              <p:cNvSpPr/>
              <p:nvPr/>
            </p:nvSpPr>
            <p:spPr bwMode="auto">
              <a:xfrm>
                <a:off x="6287674" y="17326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Rectangle 413"/>
              <p:cNvSpPr/>
              <p:nvPr/>
            </p:nvSpPr>
            <p:spPr bwMode="auto">
              <a:xfrm>
                <a:off x="6395063" y="17326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Rectangle 414"/>
              <p:cNvSpPr/>
              <p:nvPr/>
            </p:nvSpPr>
            <p:spPr bwMode="auto">
              <a:xfrm>
                <a:off x="6502452" y="17326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Rectangle 415"/>
              <p:cNvSpPr/>
              <p:nvPr/>
            </p:nvSpPr>
            <p:spPr bwMode="auto">
              <a:xfrm>
                <a:off x="6609841" y="17326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Rectangle 416"/>
              <p:cNvSpPr/>
              <p:nvPr/>
            </p:nvSpPr>
            <p:spPr bwMode="auto">
              <a:xfrm>
                <a:off x="6717230" y="17326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Rectangle 417"/>
              <p:cNvSpPr/>
              <p:nvPr/>
            </p:nvSpPr>
            <p:spPr bwMode="auto">
              <a:xfrm>
                <a:off x="6824620" y="17326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Rectangle 418"/>
              <p:cNvSpPr/>
              <p:nvPr/>
            </p:nvSpPr>
            <p:spPr bwMode="auto">
              <a:xfrm>
                <a:off x="6932009" y="17326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Rectangle 419"/>
              <p:cNvSpPr/>
              <p:nvPr/>
            </p:nvSpPr>
            <p:spPr bwMode="auto">
              <a:xfrm>
                <a:off x="7039398" y="17326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Rectangle 420"/>
              <p:cNvSpPr/>
              <p:nvPr/>
            </p:nvSpPr>
            <p:spPr bwMode="auto">
              <a:xfrm>
                <a:off x="7146787" y="17326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Rectangle 421"/>
              <p:cNvSpPr/>
              <p:nvPr/>
            </p:nvSpPr>
            <p:spPr bwMode="auto">
              <a:xfrm>
                <a:off x="7254176" y="17326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Rectangle 422"/>
              <p:cNvSpPr/>
              <p:nvPr/>
            </p:nvSpPr>
            <p:spPr bwMode="auto">
              <a:xfrm>
                <a:off x="7361565" y="17326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Rectangle 423"/>
              <p:cNvSpPr/>
              <p:nvPr/>
            </p:nvSpPr>
            <p:spPr bwMode="auto">
              <a:xfrm>
                <a:off x="7468954" y="173263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Rectangle 424"/>
              <p:cNvSpPr/>
              <p:nvPr/>
            </p:nvSpPr>
            <p:spPr bwMode="auto">
              <a:xfrm>
                <a:off x="7576343" y="1732633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Rectangle 425"/>
              <p:cNvSpPr/>
              <p:nvPr/>
            </p:nvSpPr>
            <p:spPr bwMode="auto">
              <a:xfrm>
                <a:off x="7683732" y="1732633"/>
                <a:ext cx="95861" cy="88899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Rectangle 426"/>
              <p:cNvSpPr/>
              <p:nvPr/>
            </p:nvSpPr>
            <p:spPr bwMode="auto">
              <a:xfrm>
                <a:off x="7791121" y="1732633"/>
                <a:ext cx="95861" cy="88899"/>
              </a:xfrm>
              <a:prstGeom prst="rect">
                <a:avLst/>
              </a:prstGeom>
              <a:solidFill>
                <a:srgbClr val="996633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Rectangle 427"/>
              <p:cNvSpPr/>
              <p:nvPr/>
            </p:nvSpPr>
            <p:spPr bwMode="auto">
              <a:xfrm>
                <a:off x="7898510" y="1732633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Rectangle 428"/>
              <p:cNvSpPr/>
              <p:nvPr/>
            </p:nvSpPr>
            <p:spPr bwMode="auto">
              <a:xfrm>
                <a:off x="8005899" y="1732633"/>
                <a:ext cx="95861" cy="88899"/>
              </a:xfrm>
              <a:prstGeom prst="rect">
                <a:avLst/>
              </a:prstGeom>
              <a:solidFill>
                <a:srgbClr val="DDDDDD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Rectangle 429"/>
              <p:cNvSpPr/>
              <p:nvPr/>
            </p:nvSpPr>
            <p:spPr bwMode="auto">
              <a:xfrm>
                <a:off x="5965507" y="1833303"/>
                <a:ext cx="95861" cy="88899"/>
              </a:xfrm>
              <a:prstGeom prst="rect">
                <a:avLst/>
              </a:prstGeom>
              <a:solidFill>
                <a:srgbClr val="DDDDDD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Rectangle 430"/>
              <p:cNvSpPr/>
              <p:nvPr/>
            </p:nvSpPr>
            <p:spPr bwMode="auto">
              <a:xfrm>
                <a:off x="6072896" y="1833303"/>
                <a:ext cx="95861" cy="88899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Rectangle 431"/>
              <p:cNvSpPr/>
              <p:nvPr/>
            </p:nvSpPr>
            <p:spPr bwMode="auto">
              <a:xfrm>
                <a:off x="6180285" y="1833303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Rectangle 432"/>
              <p:cNvSpPr/>
              <p:nvPr/>
            </p:nvSpPr>
            <p:spPr bwMode="auto">
              <a:xfrm>
                <a:off x="6287674" y="18333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Rectangle 433"/>
              <p:cNvSpPr/>
              <p:nvPr/>
            </p:nvSpPr>
            <p:spPr bwMode="auto">
              <a:xfrm>
                <a:off x="6395063" y="18333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Rectangle 434"/>
              <p:cNvSpPr/>
              <p:nvPr/>
            </p:nvSpPr>
            <p:spPr bwMode="auto">
              <a:xfrm>
                <a:off x="6502452" y="18333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Rectangle 435"/>
              <p:cNvSpPr/>
              <p:nvPr/>
            </p:nvSpPr>
            <p:spPr bwMode="auto">
              <a:xfrm>
                <a:off x="6609841" y="18333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Rectangle 436"/>
              <p:cNvSpPr/>
              <p:nvPr/>
            </p:nvSpPr>
            <p:spPr bwMode="auto">
              <a:xfrm>
                <a:off x="6717230" y="18333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Rectangle 437"/>
              <p:cNvSpPr/>
              <p:nvPr/>
            </p:nvSpPr>
            <p:spPr bwMode="auto">
              <a:xfrm>
                <a:off x="6824620" y="18333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Rectangle 438"/>
              <p:cNvSpPr/>
              <p:nvPr/>
            </p:nvSpPr>
            <p:spPr bwMode="auto">
              <a:xfrm>
                <a:off x="6932009" y="18333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Rectangle 439"/>
              <p:cNvSpPr/>
              <p:nvPr/>
            </p:nvSpPr>
            <p:spPr bwMode="auto">
              <a:xfrm>
                <a:off x="7039398" y="18333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Rectangle 440"/>
              <p:cNvSpPr/>
              <p:nvPr/>
            </p:nvSpPr>
            <p:spPr bwMode="auto">
              <a:xfrm>
                <a:off x="7146787" y="18333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Rectangle 441"/>
              <p:cNvSpPr/>
              <p:nvPr/>
            </p:nvSpPr>
            <p:spPr bwMode="auto">
              <a:xfrm>
                <a:off x="7254176" y="18333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Rectangle 442"/>
              <p:cNvSpPr/>
              <p:nvPr/>
            </p:nvSpPr>
            <p:spPr bwMode="auto">
              <a:xfrm>
                <a:off x="7361565" y="18333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Rectangle 443"/>
              <p:cNvSpPr/>
              <p:nvPr/>
            </p:nvSpPr>
            <p:spPr bwMode="auto">
              <a:xfrm>
                <a:off x="7468954" y="18333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Rectangle 444"/>
              <p:cNvSpPr/>
              <p:nvPr/>
            </p:nvSpPr>
            <p:spPr bwMode="auto">
              <a:xfrm>
                <a:off x="7576343" y="1833303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6" name="Rectangle 445"/>
              <p:cNvSpPr/>
              <p:nvPr/>
            </p:nvSpPr>
            <p:spPr bwMode="auto">
              <a:xfrm>
                <a:off x="7683732" y="1833303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7" name="Rectangle 446"/>
              <p:cNvSpPr/>
              <p:nvPr/>
            </p:nvSpPr>
            <p:spPr bwMode="auto">
              <a:xfrm>
                <a:off x="7791121" y="1833303"/>
                <a:ext cx="95861" cy="88899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8" name="Rectangle 447"/>
              <p:cNvSpPr/>
              <p:nvPr/>
            </p:nvSpPr>
            <p:spPr bwMode="auto">
              <a:xfrm>
                <a:off x="7898510" y="1833303"/>
                <a:ext cx="95861" cy="88899"/>
              </a:xfrm>
              <a:prstGeom prst="rect">
                <a:avLst/>
              </a:prstGeom>
              <a:solidFill>
                <a:srgbClr val="996633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9" name="Rectangle 448"/>
              <p:cNvSpPr/>
              <p:nvPr/>
            </p:nvSpPr>
            <p:spPr bwMode="auto">
              <a:xfrm>
                <a:off x="8005899" y="1833303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0" name="Rectangle 449"/>
              <p:cNvSpPr/>
              <p:nvPr/>
            </p:nvSpPr>
            <p:spPr bwMode="auto">
              <a:xfrm>
                <a:off x="5965507" y="1933972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1" name="Rectangle 450"/>
              <p:cNvSpPr/>
              <p:nvPr/>
            </p:nvSpPr>
            <p:spPr bwMode="auto">
              <a:xfrm>
                <a:off x="6072896" y="1933972"/>
                <a:ext cx="95861" cy="88899"/>
              </a:xfrm>
              <a:prstGeom prst="rect">
                <a:avLst/>
              </a:prstGeom>
              <a:solidFill>
                <a:srgbClr val="DDDDDD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2" name="Rectangle 451"/>
              <p:cNvSpPr/>
              <p:nvPr/>
            </p:nvSpPr>
            <p:spPr bwMode="auto">
              <a:xfrm>
                <a:off x="6180285" y="1933972"/>
                <a:ext cx="95861" cy="88899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Rectangle 452"/>
              <p:cNvSpPr/>
              <p:nvPr/>
            </p:nvSpPr>
            <p:spPr bwMode="auto">
              <a:xfrm>
                <a:off x="6287674" y="1933972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Rectangle 453"/>
              <p:cNvSpPr/>
              <p:nvPr/>
            </p:nvSpPr>
            <p:spPr bwMode="auto">
              <a:xfrm>
                <a:off x="6395063" y="19339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Rectangle 454"/>
              <p:cNvSpPr/>
              <p:nvPr/>
            </p:nvSpPr>
            <p:spPr bwMode="auto">
              <a:xfrm>
                <a:off x="6502452" y="19339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Rectangle 455"/>
              <p:cNvSpPr/>
              <p:nvPr/>
            </p:nvSpPr>
            <p:spPr bwMode="auto">
              <a:xfrm>
                <a:off x="6609841" y="19339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Rectangle 456"/>
              <p:cNvSpPr/>
              <p:nvPr/>
            </p:nvSpPr>
            <p:spPr bwMode="auto">
              <a:xfrm>
                <a:off x="6717230" y="19339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Rectangle 457"/>
              <p:cNvSpPr/>
              <p:nvPr/>
            </p:nvSpPr>
            <p:spPr bwMode="auto">
              <a:xfrm>
                <a:off x="6824620" y="19339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Rectangle 458"/>
              <p:cNvSpPr/>
              <p:nvPr/>
            </p:nvSpPr>
            <p:spPr bwMode="auto">
              <a:xfrm>
                <a:off x="6932009" y="19339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Rectangle 459"/>
              <p:cNvSpPr/>
              <p:nvPr/>
            </p:nvSpPr>
            <p:spPr bwMode="auto">
              <a:xfrm>
                <a:off x="7039398" y="19339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Rectangle 460"/>
              <p:cNvSpPr/>
              <p:nvPr/>
            </p:nvSpPr>
            <p:spPr bwMode="auto">
              <a:xfrm>
                <a:off x="7146787" y="19339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Rectangle 461"/>
              <p:cNvSpPr/>
              <p:nvPr/>
            </p:nvSpPr>
            <p:spPr bwMode="auto">
              <a:xfrm>
                <a:off x="7254176" y="19339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Rectangle 462"/>
              <p:cNvSpPr/>
              <p:nvPr/>
            </p:nvSpPr>
            <p:spPr bwMode="auto">
              <a:xfrm>
                <a:off x="7361565" y="19339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Rectangle 463"/>
              <p:cNvSpPr/>
              <p:nvPr/>
            </p:nvSpPr>
            <p:spPr bwMode="auto">
              <a:xfrm>
                <a:off x="7468954" y="19339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Rectangle 464"/>
              <p:cNvSpPr/>
              <p:nvPr/>
            </p:nvSpPr>
            <p:spPr bwMode="auto">
              <a:xfrm>
                <a:off x="7576343" y="19339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Rectangle 465"/>
              <p:cNvSpPr/>
              <p:nvPr/>
            </p:nvSpPr>
            <p:spPr bwMode="auto">
              <a:xfrm>
                <a:off x="7683732" y="193397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Rectangle 466"/>
              <p:cNvSpPr/>
              <p:nvPr/>
            </p:nvSpPr>
            <p:spPr bwMode="auto">
              <a:xfrm>
                <a:off x="7791121" y="1933972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Rectangle 467"/>
              <p:cNvSpPr/>
              <p:nvPr/>
            </p:nvSpPr>
            <p:spPr bwMode="auto">
              <a:xfrm>
                <a:off x="7898510" y="1933972"/>
                <a:ext cx="95861" cy="88899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Rectangle 468"/>
              <p:cNvSpPr/>
              <p:nvPr/>
            </p:nvSpPr>
            <p:spPr bwMode="auto">
              <a:xfrm>
                <a:off x="8005899" y="1933972"/>
                <a:ext cx="95861" cy="88899"/>
              </a:xfrm>
              <a:prstGeom prst="rect">
                <a:avLst/>
              </a:prstGeom>
              <a:solidFill>
                <a:srgbClr val="996633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Rectangle 469"/>
              <p:cNvSpPr/>
              <p:nvPr/>
            </p:nvSpPr>
            <p:spPr bwMode="auto">
              <a:xfrm>
                <a:off x="5965507" y="2034642"/>
                <a:ext cx="95861" cy="88899"/>
              </a:xfrm>
              <a:prstGeom prst="rect">
                <a:avLst/>
              </a:prstGeom>
              <a:solidFill>
                <a:srgbClr val="996633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Rectangle 470"/>
              <p:cNvSpPr/>
              <p:nvPr/>
            </p:nvSpPr>
            <p:spPr bwMode="auto">
              <a:xfrm>
                <a:off x="6072896" y="2034642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Rectangle 471"/>
              <p:cNvSpPr/>
              <p:nvPr/>
            </p:nvSpPr>
            <p:spPr bwMode="auto">
              <a:xfrm>
                <a:off x="6180285" y="2034642"/>
                <a:ext cx="95861" cy="88899"/>
              </a:xfrm>
              <a:prstGeom prst="rect">
                <a:avLst/>
              </a:prstGeom>
              <a:solidFill>
                <a:srgbClr val="DDDDDD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Rectangle 472"/>
              <p:cNvSpPr/>
              <p:nvPr/>
            </p:nvSpPr>
            <p:spPr bwMode="auto">
              <a:xfrm>
                <a:off x="6287674" y="2034642"/>
                <a:ext cx="95861" cy="88899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Rectangle 473"/>
              <p:cNvSpPr/>
              <p:nvPr/>
            </p:nvSpPr>
            <p:spPr bwMode="auto">
              <a:xfrm>
                <a:off x="6395063" y="2034642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Rectangle 474"/>
              <p:cNvSpPr/>
              <p:nvPr/>
            </p:nvSpPr>
            <p:spPr bwMode="auto">
              <a:xfrm>
                <a:off x="6502452" y="203464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Rectangle 475"/>
              <p:cNvSpPr/>
              <p:nvPr/>
            </p:nvSpPr>
            <p:spPr bwMode="auto">
              <a:xfrm>
                <a:off x="6609841" y="203464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Rectangle 476"/>
              <p:cNvSpPr/>
              <p:nvPr/>
            </p:nvSpPr>
            <p:spPr bwMode="auto">
              <a:xfrm>
                <a:off x="6717230" y="203464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Rectangle 477"/>
              <p:cNvSpPr/>
              <p:nvPr/>
            </p:nvSpPr>
            <p:spPr bwMode="auto">
              <a:xfrm>
                <a:off x="6824620" y="203464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Rectangle 478"/>
              <p:cNvSpPr/>
              <p:nvPr/>
            </p:nvSpPr>
            <p:spPr bwMode="auto">
              <a:xfrm>
                <a:off x="6932009" y="203464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Rectangle 479"/>
              <p:cNvSpPr/>
              <p:nvPr/>
            </p:nvSpPr>
            <p:spPr bwMode="auto">
              <a:xfrm>
                <a:off x="7039398" y="203464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Rectangle 480"/>
              <p:cNvSpPr/>
              <p:nvPr/>
            </p:nvSpPr>
            <p:spPr bwMode="auto">
              <a:xfrm>
                <a:off x="7146787" y="203464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Rectangle 481"/>
              <p:cNvSpPr/>
              <p:nvPr/>
            </p:nvSpPr>
            <p:spPr bwMode="auto">
              <a:xfrm>
                <a:off x="7254176" y="203464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Rectangle 482"/>
              <p:cNvSpPr/>
              <p:nvPr/>
            </p:nvSpPr>
            <p:spPr bwMode="auto">
              <a:xfrm>
                <a:off x="7361565" y="203464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Rectangle 483"/>
              <p:cNvSpPr/>
              <p:nvPr/>
            </p:nvSpPr>
            <p:spPr bwMode="auto">
              <a:xfrm>
                <a:off x="7468954" y="203464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Rectangle 484"/>
              <p:cNvSpPr/>
              <p:nvPr/>
            </p:nvSpPr>
            <p:spPr bwMode="auto">
              <a:xfrm>
                <a:off x="7576343" y="203464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Rectangle 485"/>
              <p:cNvSpPr/>
              <p:nvPr/>
            </p:nvSpPr>
            <p:spPr bwMode="auto">
              <a:xfrm>
                <a:off x="7683732" y="203464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Rectangle 486"/>
              <p:cNvSpPr/>
              <p:nvPr/>
            </p:nvSpPr>
            <p:spPr bwMode="auto">
              <a:xfrm>
                <a:off x="7791121" y="2034642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Rectangle 487"/>
              <p:cNvSpPr/>
              <p:nvPr/>
            </p:nvSpPr>
            <p:spPr bwMode="auto">
              <a:xfrm>
                <a:off x="7898510" y="2034642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Rectangle 488"/>
              <p:cNvSpPr/>
              <p:nvPr/>
            </p:nvSpPr>
            <p:spPr bwMode="auto">
              <a:xfrm>
                <a:off x="8005899" y="2034642"/>
                <a:ext cx="95861" cy="88899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90" name="Rectangle 489"/>
              <p:cNvSpPr/>
              <p:nvPr/>
            </p:nvSpPr>
            <p:spPr bwMode="auto">
              <a:xfrm>
                <a:off x="5965507" y="2135311"/>
                <a:ext cx="95861" cy="88899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91" name="Rectangle 490"/>
              <p:cNvSpPr/>
              <p:nvPr/>
            </p:nvSpPr>
            <p:spPr bwMode="auto">
              <a:xfrm>
                <a:off x="6072896" y="2135311"/>
                <a:ext cx="95861" cy="88899"/>
              </a:xfrm>
              <a:prstGeom prst="rect">
                <a:avLst/>
              </a:prstGeom>
              <a:solidFill>
                <a:srgbClr val="996633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92" name="Rectangle 491"/>
              <p:cNvSpPr/>
              <p:nvPr/>
            </p:nvSpPr>
            <p:spPr bwMode="auto">
              <a:xfrm>
                <a:off x="6180285" y="2135311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93" name="Rectangle 492"/>
              <p:cNvSpPr/>
              <p:nvPr/>
            </p:nvSpPr>
            <p:spPr bwMode="auto">
              <a:xfrm>
                <a:off x="6287674" y="2135311"/>
                <a:ext cx="95861" cy="88899"/>
              </a:xfrm>
              <a:prstGeom prst="rect">
                <a:avLst/>
              </a:prstGeom>
              <a:solidFill>
                <a:srgbClr val="DDDDDD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94" name="Rectangle 493"/>
              <p:cNvSpPr/>
              <p:nvPr/>
            </p:nvSpPr>
            <p:spPr bwMode="auto">
              <a:xfrm>
                <a:off x="6395063" y="2135311"/>
                <a:ext cx="95861" cy="88899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95" name="Rectangle 494"/>
              <p:cNvSpPr/>
              <p:nvPr/>
            </p:nvSpPr>
            <p:spPr bwMode="auto">
              <a:xfrm>
                <a:off x="6502452" y="2135311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96" name="Rectangle 495"/>
              <p:cNvSpPr/>
              <p:nvPr/>
            </p:nvSpPr>
            <p:spPr bwMode="auto">
              <a:xfrm>
                <a:off x="6609841" y="21353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97" name="Rectangle 496"/>
              <p:cNvSpPr/>
              <p:nvPr/>
            </p:nvSpPr>
            <p:spPr bwMode="auto">
              <a:xfrm>
                <a:off x="6717230" y="21353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98" name="Rectangle 497"/>
              <p:cNvSpPr/>
              <p:nvPr/>
            </p:nvSpPr>
            <p:spPr bwMode="auto">
              <a:xfrm>
                <a:off x="6824620" y="21353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99" name="Rectangle 498"/>
              <p:cNvSpPr/>
              <p:nvPr/>
            </p:nvSpPr>
            <p:spPr bwMode="auto">
              <a:xfrm>
                <a:off x="6932009" y="21353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00" name="Rectangle 499"/>
              <p:cNvSpPr/>
              <p:nvPr/>
            </p:nvSpPr>
            <p:spPr bwMode="auto">
              <a:xfrm>
                <a:off x="7039398" y="21353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01" name="Rectangle 500"/>
              <p:cNvSpPr/>
              <p:nvPr/>
            </p:nvSpPr>
            <p:spPr bwMode="auto">
              <a:xfrm>
                <a:off x="7146787" y="21353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02" name="Rectangle 501"/>
              <p:cNvSpPr/>
              <p:nvPr/>
            </p:nvSpPr>
            <p:spPr bwMode="auto">
              <a:xfrm>
                <a:off x="7254176" y="21353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03" name="Rectangle 502"/>
              <p:cNvSpPr/>
              <p:nvPr/>
            </p:nvSpPr>
            <p:spPr bwMode="auto">
              <a:xfrm>
                <a:off x="7361565" y="21353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04" name="Rectangle 503"/>
              <p:cNvSpPr/>
              <p:nvPr/>
            </p:nvSpPr>
            <p:spPr bwMode="auto">
              <a:xfrm>
                <a:off x="7468954" y="21353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05" name="Rectangle 504"/>
              <p:cNvSpPr/>
              <p:nvPr/>
            </p:nvSpPr>
            <p:spPr bwMode="auto">
              <a:xfrm>
                <a:off x="7576343" y="21353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06" name="Rectangle 505"/>
              <p:cNvSpPr/>
              <p:nvPr/>
            </p:nvSpPr>
            <p:spPr bwMode="auto">
              <a:xfrm>
                <a:off x="7683732" y="21353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07" name="Rectangle 506"/>
              <p:cNvSpPr/>
              <p:nvPr/>
            </p:nvSpPr>
            <p:spPr bwMode="auto">
              <a:xfrm>
                <a:off x="7791121" y="21353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08" name="Rectangle 507"/>
              <p:cNvSpPr/>
              <p:nvPr/>
            </p:nvSpPr>
            <p:spPr bwMode="auto">
              <a:xfrm>
                <a:off x="7898510" y="2135311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09" name="Rectangle 508"/>
              <p:cNvSpPr/>
              <p:nvPr/>
            </p:nvSpPr>
            <p:spPr bwMode="auto">
              <a:xfrm>
                <a:off x="8005899" y="2135311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10" name="Rectangle 509"/>
              <p:cNvSpPr/>
              <p:nvPr/>
            </p:nvSpPr>
            <p:spPr bwMode="auto">
              <a:xfrm>
                <a:off x="5965507" y="2235980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11" name="Rectangle 510"/>
              <p:cNvSpPr/>
              <p:nvPr/>
            </p:nvSpPr>
            <p:spPr bwMode="auto">
              <a:xfrm>
                <a:off x="6072896" y="2235980"/>
                <a:ext cx="95861" cy="88899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12" name="Rectangle 511"/>
              <p:cNvSpPr/>
              <p:nvPr/>
            </p:nvSpPr>
            <p:spPr bwMode="auto">
              <a:xfrm>
                <a:off x="6180285" y="2235980"/>
                <a:ext cx="95861" cy="88899"/>
              </a:xfrm>
              <a:prstGeom prst="rect">
                <a:avLst/>
              </a:prstGeom>
              <a:solidFill>
                <a:srgbClr val="996633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13" name="Rectangle 512"/>
              <p:cNvSpPr/>
              <p:nvPr/>
            </p:nvSpPr>
            <p:spPr bwMode="auto">
              <a:xfrm>
                <a:off x="6287674" y="2235980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14" name="Rectangle 513"/>
              <p:cNvSpPr/>
              <p:nvPr/>
            </p:nvSpPr>
            <p:spPr bwMode="auto">
              <a:xfrm>
                <a:off x="6395063" y="2235980"/>
                <a:ext cx="95861" cy="88899"/>
              </a:xfrm>
              <a:prstGeom prst="rect">
                <a:avLst/>
              </a:prstGeom>
              <a:solidFill>
                <a:srgbClr val="DDDDDD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15" name="Rectangle 514"/>
              <p:cNvSpPr/>
              <p:nvPr/>
            </p:nvSpPr>
            <p:spPr bwMode="auto">
              <a:xfrm>
                <a:off x="6502452" y="2235980"/>
                <a:ext cx="95861" cy="88899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16" name="Rectangle 515"/>
              <p:cNvSpPr/>
              <p:nvPr/>
            </p:nvSpPr>
            <p:spPr bwMode="auto">
              <a:xfrm>
                <a:off x="6609841" y="2235980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17" name="Rectangle 516"/>
              <p:cNvSpPr/>
              <p:nvPr/>
            </p:nvSpPr>
            <p:spPr bwMode="auto">
              <a:xfrm>
                <a:off x="6717230" y="223598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18" name="Rectangle 517"/>
              <p:cNvSpPr/>
              <p:nvPr/>
            </p:nvSpPr>
            <p:spPr bwMode="auto">
              <a:xfrm>
                <a:off x="6824620" y="223598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19" name="Rectangle 518"/>
              <p:cNvSpPr/>
              <p:nvPr/>
            </p:nvSpPr>
            <p:spPr bwMode="auto">
              <a:xfrm>
                <a:off x="6932009" y="223598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20" name="Rectangle 519"/>
              <p:cNvSpPr/>
              <p:nvPr/>
            </p:nvSpPr>
            <p:spPr bwMode="auto">
              <a:xfrm>
                <a:off x="7039398" y="223598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21" name="Rectangle 520"/>
              <p:cNvSpPr/>
              <p:nvPr/>
            </p:nvSpPr>
            <p:spPr bwMode="auto">
              <a:xfrm>
                <a:off x="7146787" y="223598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22" name="Rectangle 521"/>
              <p:cNvSpPr/>
              <p:nvPr/>
            </p:nvSpPr>
            <p:spPr bwMode="auto">
              <a:xfrm>
                <a:off x="7254176" y="223598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23" name="Rectangle 522"/>
              <p:cNvSpPr/>
              <p:nvPr/>
            </p:nvSpPr>
            <p:spPr bwMode="auto">
              <a:xfrm>
                <a:off x="7361565" y="223598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24" name="Rectangle 523"/>
              <p:cNvSpPr/>
              <p:nvPr/>
            </p:nvSpPr>
            <p:spPr bwMode="auto">
              <a:xfrm>
                <a:off x="7468954" y="223598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25" name="Rectangle 524"/>
              <p:cNvSpPr/>
              <p:nvPr/>
            </p:nvSpPr>
            <p:spPr bwMode="auto">
              <a:xfrm>
                <a:off x="7576343" y="223598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26" name="Rectangle 525"/>
              <p:cNvSpPr/>
              <p:nvPr/>
            </p:nvSpPr>
            <p:spPr bwMode="auto">
              <a:xfrm>
                <a:off x="7683732" y="223598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27" name="Rectangle 526"/>
              <p:cNvSpPr/>
              <p:nvPr/>
            </p:nvSpPr>
            <p:spPr bwMode="auto">
              <a:xfrm>
                <a:off x="7791121" y="223598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28" name="Rectangle 527"/>
              <p:cNvSpPr/>
              <p:nvPr/>
            </p:nvSpPr>
            <p:spPr bwMode="auto">
              <a:xfrm>
                <a:off x="7898510" y="223598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29" name="Rectangle 528"/>
              <p:cNvSpPr/>
              <p:nvPr/>
            </p:nvSpPr>
            <p:spPr bwMode="auto">
              <a:xfrm>
                <a:off x="8005899" y="223598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30" name="Rectangle 529"/>
              <p:cNvSpPr/>
              <p:nvPr/>
            </p:nvSpPr>
            <p:spPr bwMode="auto">
              <a:xfrm>
                <a:off x="5965507" y="233665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31" name="Rectangle 530"/>
              <p:cNvSpPr/>
              <p:nvPr/>
            </p:nvSpPr>
            <p:spPr bwMode="auto">
              <a:xfrm>
                <a:off x="6072896" y="2336650"/>
                <a:ext cx="95861" cy="88899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32" name="Rectangle 531"/>
              <p:cNvSpPr/>
              <p:nvPr/>
            </p:nvSpPr>
            <p:spPr bwMode="auto">
              <a:xfrm>
                <a:off x="6180285" y="2336650"/>
                <a:ext cx="95861" cy="88899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33" name="Rectangle 532"/>
              <p:cNvSpPr/>
              <p:nvPr/>
            </p:nvSpPr>
            <p:spPr bwMode="auto">
              <a:xfrm>
                <a:off x="6287674" y="2336650"/>
                <a:ext cx="95861" cy="88899"/>
              </a:xfrm>
              <a:prstGeom prst="rect">
                <a:avLst/>
              </a:prstGeom>
              <a:solidFill>
                <a:srgbClr val="996633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34" name="Rectangle 533"/>
              <p:cNvSpPr/>
              <p:nvPr/>
            </p:nvSpPr>
            <p:spPr bwMode="auto">
              <a:xfrm>
                <a:off x="6395063" y="2336650"/>
                <a:ext cx="95861" cy="88899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35" name="Rectangle 534"/>
              <p:cNvSpPr/>
              <p:nvPr/>
            </p:nvSpPr>
            <p:spPr bwMode="auto">
              <a:xfrm>
                <a:off x="6502452" y="2336650"/>
                <a:ext cx="95861" cy="88899"/>
              </a:xfrm>
              <a:prstGeom prst="rect">
                <a:avLst/>
              </a:prstGeom>
              <a:solidFill>
                <a:srgbClr val="DDDDDD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36" name="Rectangle 535"/>
              <p:cNvSpPr/>
              <p:nvPr/>
            </p:nvSpPr>
            <p:spPr bwMode="auto">
              <a:xfrm>
                <a:off x="6609841" y="2336650"/>
                <a:ext cx="95861" cy="88899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37" name="Rectangle 536"/>
              <p:cNvSpPr/>
              <p:nvPr/>
            </p:nvSpPr>
            <p:spPr bwMode="auto">
              <a:xfrm>
                <a:off x="6717230" y="2336650"/>
                <a:ext cx="95861" cy="88899"/>
              </a:xfrm>
              <a:prstGeom prst="rect">
                <a:avLst/>
              </a:prstGeom>
              <a:solidFill>
                <a:srgbClr val="3366FF"/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38" name="Rectangle 537"/>
              <p:cNvSpPr/>
              <p:nvPr/>
            </p:nvSpPr>
            <p:spPr bwMode="auto">
              <a:xfrm>
                <a:off x="6824620" y="233665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39" name="Rectangle 538"/>
              <p:cNvSpPr/>
              <p:nvPr/>
            </p:nvSpPr>
            <p:spPr bwMode="auto">
              <a:xfrm>
                <a:off x="6932009" y="233665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0" name="Rectangle 539"/>
              <p:cNvSpPr/>
              <p:nvPr/>
            </p:nvSpPr>
            <p:spPr bwMode="auto">
              <a:xfrm>
                <a:off x="7039398" y="233665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1" name="Rectangle 540"/>
              <p:cNvSpPr/>
              <p:nvPr/>
            </p:nvSpPr>
            <p:spPr bwMode="auto">
              <a:xfrm>
                <a:off x="7146787" y="233665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2" name="Rectangle 541"/>
              <p:cNvSpPr/>
              <p:nvPr/>
            </p:nvSpPr>
            <p:spPr bwMode="auto">
              <a:xfrm>
                <a:off x="7254176" y="233665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3" name="Rectangle 542"/>
              <p:cNvSpPr/>
              <p:nvPr/>
            </p:nvSpPr>
            <p:spPr bwMode="auto">
              <a:xfrm>
                <a:off x="7361565" y="233665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4" name="Rectangle 543"/>
              <p:cNvSpPr/>
              <p:nvPr/>
            </p:nvSpPr>
            <p:spPr bwMode="auto">
              <a:xfrm>
                <a:off x="7468954" y="233665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5" name="Rectangle 544"/>
              <p:cNvSpPr/>
              <p:nvPr/>
            </p:nvSpPr>
            <p:spPr bwMode="auto">
              <a:xfrm>
                <a:off x="7576343" y="233665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6" name="Rectangle 545"/>
              <p:cNvSpPr/>
              <p:nvPr/>
            </p:nvSpPr>
            <p:spPr bwMode="auto">
              <a:xfrm>
                <a:off x="7683732" y="233665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7" name="Rectangle 546"/>
              <p:cNvSpPr/>
              <p:nvPr/>
            </p:nvSpPr>
            <p:spPr bwMode="auto">
              <a:xfrm>
                <a:off x="7791121" y="233665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8" name="Rectangle 547"/>
              <p:cNvSpPr/>
              <p:nvPr/>
            </p:nvSpPr>
            <p:spPr bwMode="auto">
              <a:xfrm>
                <a:off x="7898510" y="233665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9" name="Rectangle 548"/>
              <p:cNvSpPr/>
              <p:nvPr/>
            </p:nvSpPr>
            <p:spPr bwMode="auto">
              <a:xfrm>
                <a:off x="8005899" y="2336650"/>
                <a:ext cx="95861" cy="88899"/>
              </a:xfrm>
              <a:prstGeom prst="rect">
                <a:avLst/>
              </a:prstGeom>
              <a:solidFill>
                <a:sysClr val="windowText" lastClr="000000">
                  <a:lumMod val="85000"/>
                  <a:lumOff val="15000"/>
                </a:sysClr>
              </a:solidFill>
              <a:ln w="3175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kern="0" smtClean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49" name="Double Bracket 148"/>
            <p:cNvSpPr/>
            <p:nvPr/>
          </p:nvSpPr>
          <p:spPr bwMode="auto">
            <a:xfrm>
              <a:off x="2235229" y="1169516"/>
              <a:ext cx="6787205" cy="2140350"/>
            </a:xfrm>
            <a:prstGeom prst="bracketPair">
              <a:avLst>
                <a:gd name="adj" fmla="val 3487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mtClean="0">
                <a:solidFill>
                  <a:prstClr val="white"/>
                </a:solidFill>
              </a:endParaRPr>
            </a:p>
          </p:txBody>
        </p:sp>
      </p:grpSp>
      <p:sp>
        <p:nvSpPr>
          <p:cNvPr id="1376" name="Rectangle 1375"/>
          <p:cNvSpPr/>
          <p:nvPr/>
        </p:nvSpPr>
        <p:spPr>
          <a:xfrm>
            <a:off x="99956" y="1183689"/>
            <a:ext cx="38643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99FF"/>
                </a:solidFill>
                <a:latin typeface="Calibri" panose="020F0502020204030204"/>
              </a:rPr>
              <a:t>Take Home Message 1: </a:t>
            </a:r>
            <a:r>
              <a:rPr lang="en-US" b="0" dirty="0" smtClean="0">
                <a:solidFill>
                  <a:prstClr val="white"/>
                </a:solidFill>
                <a:latin typeface="Calibri" panose="020F0502020204030204"/>
              </a:rPr>
              <a:t>Generative modeling of data sources enables algorithm development </a:t>
            </a:r>
            <a:r>
              <a:rPr lang="en-US" b="0" dirty="0" smtClean="0">
                <a:solidFill>
                  <a:srgbClr val="FFC000"/>
                </a:solidFill>
                <a:latin typeface="Calibri" panose="020F0502020204030204"/>
              </a:rPr>
              <a:t>along</a:t>
            </a:r>
            <a:r>
              <a:rPr lang="en-US" b="0" dirty="0" smtClean="0">
                <a:solidFill>
                  <a:prstClr val="white"/>
                </a:solidFill>
                <a:latin typeface="Calibri" panose="020F0502020204030204"/>
              </a:rPr>
              <a:t> with theoretically analyzing algorithms’ performance </a:t>
            </a:r>
            <a:endParaRPr lang="he-IL" b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52" name="TextBox 1351"/>
          <p:cNvSpPr txBox="1"/>
          <p:nvPr/>
        </p:nvSpPr>
        <p:spPr>
          <a:xfrm>
            <a:off x="178664" y="5090400"/>
            <a:ext cx="7439782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/>
                </a:solidFill>
                <a:latin typeface="Calibri" panose="020F0502020204030204"/>
              </a:rPr>
              <a:t>We spoke about the importance of models in signal/image processing and described </a:t>
            </a:r>
            <a:r>
              <a:rPr lang="en-US" sz="2800" b="0" dirty="0" smtClean="0">
                <a:solidFill>
                  <a:prstClr val="white"/>
                </a:solidFill>
                <a:latin typeface="Monotype Corsiva" panose="03010101010201010101" pitchFamily="66" charset="0"/>
              </a:rPr>
              <a:t>Sparseland</a:t>
            </a:r>
            <a:r>
              <a:rPr lang="en-US" b="0" dirty="0" smtClean="0">
                <a:solidFill>
                  <a:prstClr val="white"/>
                </a:solidFill>
                <a:latin typeface="Calibri" panose="020F0502020204030204"/>
              </a:rPr>
              <a:t> in details</a:t>
            </a:r>
            <a:endParaRPr lang="he-IL" b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54" name="TextBox 1353"/>
          <p:cNvSpPr txBox="1"/>
          <p:nvPr/>
        </p:nvSpPr>
        <p:spPr>
          <a:xfrm>
            <a:off x="178664" y="5136571"/>
            <a:ext cx="840561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/>
                </a:solidFill>
                <a:latin typeface="Calibri" panose="020F0502020204030204"/>
              </a:rPr>
              <a:t>We presented a theoretical study of the CSC  model and </a:t>
            </a:r>
            <a:br>
              <a:rPr lang="en-US" b="0" dirty="0" smtClean="0">
                <a:solidFill>
                  <a:prstClr val="white"/>
                </a:solidFill>
                <a:latin typeface="Calibri" panose="020F0502020204030204"/>
              </a:rPr>
            </a:br>
            <a:r>
              <a:rPr lang="en-US" b="0" dirty="0" smtClean="0">
                <a:solidFill>
                  <a:prstClr val="white"/>
                </a:solidFill>
                <a:latin typeface="Calibri" panose="020F0502020204030204"/>
              </a:rPr>
              <a:t>how to operate locally while getting global optimality </a:t>
            </a:r>
            <a:endParaRPr lang="he-IL" b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60" name="TextBox 1359"/>
          <p:cNvSpPr txBox="1"/>
          <p:nvPr/>
        </p:nvSpPr>
        <p:spPr>
          <a:xfrm>
            <a:off x="178664" y="5105361"/>
            <a:ext cx="808743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/>
                </a:solidFill>
                <a:latin typeface="Calibri" panose="020F0502020204030204"/>
              </a:rPr>
              <a:t>We propose a multi-layer extension of </a:t>
            </a:r>
            <a:br>
              <a:rPr lang="en-US" b="0" dirty="0" smtClean="0">
                <a:solidFill>
                  <a:prstClr val="white"/>
                </a:solidFill>
                <a:latin typeface="Calibri" panose="020F0502020204030204"/>
              </a:rPr>
            </a:br>
            <a:r>
              <a:rPr lang="en-US" b="0" dirty="0" smtClean="0">
                <a:solidFill>
                  <a:prstClr val="white"/>
                </a:solidFill>
                <a:latin typeface="Calibri" panose="020F0502020204030204"/>
              </a:rPr>
              <a:t>CSC, shown to be tightly connected to CNN</a:t>
            </a:r>
            <a:endParaRPr lang="he-IL" b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61" name="TextBox 1360"/>
          <p:cNvSpPr txBox="1"/>
          <p:nvPr/>
        </p:nvSpPr>
        <p:spPr>
          <a:xfrm>
            <a:off x="178664" y="5090400"/>
            <a:ext cx="671065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white"/>
                </a:solidFill>
                <a:latin typeface="Calibri" panose="020F0502020204030204"/>
              </a:rPr>
              <a:t>The ML-CSC was shown to enable a theoretical </a:t>
            </a:r>
            <a:br>
              <a:rPr lang="en-US" b="0" dirty="0" smtClean="0">
                <a:solidFill>
                  <a:prstClr val="white"/>
                </a:solidFill>
                <a:latin typeface="Calibri" panose="020F0502020204030204"/>
              </a:rPr>
            </a:br>
            <a:r>
              <a:rPr lang="en-US" b="0" dirty="0" smtClean="0">
                <a:solidFill>
                  <a:prstClr val="white"/>
                </a:solidFill>
                <a:latin typeface="Calibri" panose="020F0502020204030204"/>
              </a:rPr>
              <a:t>study of CNN, along with new insights </a:t>
            </a:r>
            <a:endParaRPr lang="he-IL" b="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872334" y="1131618"/>
            <a:ext cx="1923040" cy="2545139"/>
            <a:chOff x="6872334" y="1610092"/>
            <a:chExt cx="1923040" cy="254513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49034" y="1615100"/>
              <a:ext cx="1746340" cy="254013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872334" y="1610092"/>
              <a:ext cx="397023" cy="261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136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7113588" y="6238875"/>
            <a:ext cx="1905000" cy="457200"/>
          </a:xfrm>
          <a:noFill/>
        </p:spPr>
        <p:txBody>
          <a:bodyPr anchor="t" anchorCtr="0"/>
          <a:lstStyle/>
          <a:p>
            <a:pPr algn="r"/>
            <a:r>
              <a:rPr lang="he-IL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59</a:t>
            </a:r>
            <a:endParaRPr lang="en-US" b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990651" y="220093"/>
            <a:ext cx="2116496" cy="4740357"/>
            <a:chOff x="3990651" y="698557"/>
            <a:chExt cx="2116496" cy="4740357"/>
          </a:xfrm>
        </p:grpSpPr>
        <p:grpSp>
          <p:nvGrpSpPr>
            <p:cNvPr id="1374" name="Group 1373"/>
            <p:cNvGrpSpPr/>
            <p:nvPr/>
          </p:nvGrpSpPr>
          <p:grpSpPr>
            <a:xfrm>
              <a:off x="3990651" y="2373238"/>
              <a:ext cx="2116496" cy="3065676"/>
              <a:chOff x="4023529" y="2358796"/>
              <a:chExt cx="2116496" cy="3065676"/>
            </a:xfrm>
          </p:grpSpPr>
          <p:sp>
            <p:nvSpPr>
              <p:cNvPr id="1372" name="Rounded Rectangle 1371"/>
              <p:cNvSpPr/>
              <p:nvPr/>
            </p:nvSpPr>
            <p:spPr>
              <a:xfrm>
                <a:off x="4023529" y="2358796"/>
                <a:ext cx="2116496" cy="1032038"/>
              </a:xfrm>
              <a:prstGeom prst="roundRect">
                <a:avLst/>
              </a:prstGeom>
              <a:noFill/>
              <a:ln w="57150">
                <a:solidFill>
                  <a:srgbClr val="00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1800" b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73" name="Rounded Rectangle 1372"/>
              <p:cNvSpPr/>
              <p:nvPr/>
            </p:nvSpPr>
            <p:spPr>
              <a:xfrm>
                <a:off x="4060785" y="4392434"/>
                <a:ext cx="1986516" cy="1032038"/>
              </a:xfrm>
              <a:prstGeom prst="roundRect">
                <a:avLst/>
              </a:prstGeom>
              <a:noFill/>
              <a:ln w="57150">
                <a:solidFill>
                  <a:srgbClr val="0099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rtl="1" fontAlgn="auto">
                  <a:spcBef>
                    <a:spcPts val="0"/>
                  </a:spcBef>
                  <a:spcAft>
                    <a:spcPts val="0"/>
                  </a:spcAft>
                </a:pPr>
                <a:endParaRPr lang="he-IL" sz="1800" b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350" name="Rounded Rectangle 1349"/>
            <p:cNvSpPr/>
            <p:nvPr/>
          </p:nvSpPr>
          <p:spPr bwMode="auto">
            <a:xfrm>
              <a:off x="4245960" y="698557"/>
              <a:ext cx="1652571" cy="727571"/>
            </a:xfrm>
            <a:prstGeom prst="roundRect">
              <a:avLst/>
            </a:prstGeom>
            <a:noFill/>
            <a:ln w="57150" cap="flat" cmpd="sng" algn="ctr">
              <a:solidFill>
                <a:srgbClr val="0099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rtl="1">
                <a:defRPr/>
              </a:pPr>
              <a:endParaRPr lang="en-US" sz="3200" b="0" kern="0">
                <a:solidFill>
                  <a:srgbClr val="000000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743" y="1524195"/>
            <a:ext cx="1841595" cy="234327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365" name="Rectangle 1364"/>
          <p:cNvSpPr/>
          <p:nvPr/>
        </p:nvSpPr>
        <p:spPr>
          <a:xfrm>
            <a:off x="6019023" y="2906208"/>
            <a:ext cx="312497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C000"/>
                </a:solidFill>
                <a:latin typeface="Calibri" panose="020F0502020204030204"/>
              </a:rPr>
              <a:t>Take Home Message 2: </a:t>
            </a:r>
            <a:r>
              <a:rPr lang="en-US" b="0" dirty="0" smtClean="0">
                <a:solidFill>
                  <a:prstClr val="white"/>
                </a:solidFill>
                <a:latin typeface="Calibri" panose="020F0502020204030204"/>
              </a:rPr>
              <a:t>The Multi-Layer Convolutional Sparse Coding model could be a new platform for understanding and developing deep-learning solutions </a:t>
            </a:r>
            <a:endParaRPr lang="he-IL" b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66" name="Rounded Rectangle 1365"/>
          <p:cNvSpPr/>
          <p:nvPr/>
        </p:nvSpPr>
        <p:spPr>
          <a:xfrm>
            <a:off x="184378" y="3952796"/>
            <a:ext cx="2622829" cy="1032038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rtl="1" fontAlgn="auto">
              <a:spcBef>
                <a:spcPts val="0"/>
              </a:spcBef>
              <a:spcAft>
                <a:spcPts val="0"/>
              </a:spcAft>
            </a:pPr>
            <a:endParaRPr lang="he-IL" sz="1800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98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7" grpId="0" animBg="1"/>
      <p:bldP spid="37" grpId="0" animBg="1"/>
      <p:bldP spid="1376" grpId="0"/>
      <p:bldP spid="1352" grpId="0"/>
      <p:bldP spid="1352" grpId="1"/>
      <p:bldP spid="1354" grpId="0"/>
      <p:bldP spid="1354" grpId="1"/>
      <p:bldP spid="1360" grpId="0"/>
      <p:bldP spid="1360" grpId="1"/>
      <p:bldP spid="1361" grpId="0"/>
      <p:bldP spid="1361" grpId="1"/>
      <p:bldP spid="1365" grpId="0"/>
      <p:bldP spid="136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65647AA6-907C-40AD-A797-A39843889A30}" type="slidenum">
              <a:rPr lang="he-IL" smtClean="0">
                <a:latin typeface="Calibri" panose="020F0502020204030204" pitchFamily="34" charset="0"/>
              </a:rPr>
              <a:pPr/>
              <a:t>6</a:t>
            </a:fld>
            <a:endParaRPr lang="en-US" dirty="0" smtClean="0">
              <a:latin typeface="Calibri" panose="020F0502020204030204" pitchFamily="34" charset="0"/>
            </a:endParaRPr>
          </a:p>
        </p:txBody>
      </p:sp>
      <p:sp>
        <p:nvSpPr>
          <p:cNvPr id="502786" name="Rectangle 2"/>
          <p:cNvSpPr>
            <a:spLocks noChangeArrowheads="1"/>
          </p:cNvSpPr>
          <p:nvPr/>
        </p:nvSpPr>
        <p:spPr bwMode="auto">
          <a:xfrm>
            <a:off x="6098598" y="1754383"/>
            <a:ext cx="1906588" cy="28892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502787" name="Rectangle 3"/>
          <p:cNvSpPr>
            <a:spLocks noChangeArrowheads="1"/>
          </p:cNvSpPr>
          <p:nvPr/>
        </p:nvSpPr>
        <p:spPr bwMode="auto">
          <a:xfrm>
            <a:off x="5895398" y="1332108"/>
            <a:ext cx="3124200" cy="3222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7174" name="Line 4"/>
          <p:cNvSpPr>
            <a:spLocks noChangeShapeType="1"/>
          </p:cNvSpPr>
          <p:nvPr/>
        </p:nvSpPr>
        <p:spPr bwMode="auto">
          <a:xfrm>
            <a:off x="0" y="1082675"/>
            <a:ext cx="9144000" cy="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7175" name="Rectangle 5"/>
          <p:cNvSpPr>
            <a:spLocks noChangeArrowheads="1"/>
          </p:cNvSpPr>
          <p:nvPr/>
        </p:nvSpPr>
        <p:spPr bwMode="auto">
          <a:xfrm>
            <a:off x="0" y="152400"/>
            <a:ext cx="9024938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US" sz="4000" b="0" dirty="0">
                <a:solidFill>
                  <a:schemeClr val="bg1"/>
                </a:solidFill>
                <a:latin typeface="Calibri Light" panose="020F0302020204030204" pitchFamily="34" charset="0"/>
              </a:rPr>
              <a:t>   Which Model to Choose?</a:t>
            </a:r>
          </a:p>
        </p:txBody>
      </p:sp>
      <p:sp>
        <p:nvSpPr>
          <p:cNvPr id="502790" name="Text Box 6"/>
          <p:cNvSpPr txBox="1">
            <a:spLocks noChangeArrowheads="1"/>
          </p:cNvSpPr>
          <p:nvPr/>
        </p:nvSpPr>
        <p:spPr bwMode="auto">
          <a:xfrm>
            <a:off x="10102" y="1147167"/>
            <a:ext cx="5274266" cy="4847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5600" indent="-355600" algn="l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model: a </a:t>
            </a:r>
            <a:r>
              <a:rPr lang="en-US" b="0" dirty="0" smtClean="0">
                <a:solidFill>
                  <a:srgbClr val="FFC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mathematical</a:t>
            </a: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description of the underlying </a:t>
            </a:r>
            <a:b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signal of interest, describing our </a:t>
            </a:r>
            <a:r>
              <a:rPr lang="en-US" b="0" dirty="0" smtClean="0">
                <a:solidFill>
                  <a:srgbClr val="FFC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beliefs</a:t>
            </a: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regarding its </a:t>
            </a:r>
            <a:r>
              <a:rPr lang="en-US" b="0" dirty="0" smtClean="0">
                <a:solidFill>
                  <a:srgbClr val="FFC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structure</a:t>
            </a:r>
            <a:endParaRPr lang="en-US" b="0" dirty="0">
              <a:solidFill>
                <a:srgbClr val="FFC000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55600" indent="-355600" algn="l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following is a partial list of </a:t>
            </a: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commonly used models for images</a:t>
            </a:r>
            <a:endParaRPr lang="en-US" b="0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55600" indent="-355600" algn="l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Good models should be simple while matching the </a:t>
            </a: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signals</a:t>
            </a:r>
          </a:p>
          <a:p>
            <a:pPr marL="355600" indent="-355600" algn="l">
              <a:spcBef>
                <a:spcPct val="50000"/>
              </a:spcBef>
              <a:buFont typeface="Courier New" panose="02070309020205020404" pitchFamily="49" charset="0"/>
              <a:buChar char="o"/>
            </a:pPr>
            <a:endParaRPr lang="en-US" sz="1400" b="0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55600" indent="-355600" algn="l">
              <a:spcBef>
                <a:spcPct val="50000"/>
              </a:spcBef>
              <a:buFont typeface="Courier New" panose="02070309020205020404" pitchFamily="49" charset="0"/>
              <a:buChar char="o"/>
            </a:pPr>
            <a:endParaRPr lang="en-US" b="0" dirty="0" smtClean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55600" indent="-355600" algn="l">
              <a:spcBef>
                <a:spcPct val="50000"/>
              </a:spcBef>
              <a:buFont typeface="Courier New" panose="02070309020205020404" pitchFamily="49" charset="0"/>
              <a:buChar char="o"/>
            </a:pP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Models are almost always </a:t>
            </a: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imperfect</a:t>
            </a:r>
            <a:endParaRPr lang="he-IL" b="0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502791" name="Rectangle 7"/>
          <p:cNvSpPr>
            <a:spLocks noChangeArrowheads="1"/>
          </p:cNvSpPr>
          <p:nvPr/>
        </p:nvSpPr>
        <p:spPr bwMode="auto">
          <a:xfrm>
            <a:off x="5974773" y="2186183"/>
            <a:ext cx="2243138" cy="28892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502792" name="Rectangle 8"/>
          <p:cNvSpPr>
            <a:spLocks noChangeArrowheads="1"/>
          </p:cNvSpPr>
          <p:nvPr/>
        </p:nvSpPr>
        <p:spPr bwMode="auto">
          <a:xfrm>
            <a:off x="5949372" y="2981520"/>
            <a:ext cx="1971897" cy="2889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502793" name="Rectangle 9"/>
          <p:cNvSpPr>
            <a:spLocks noChangeArrowheads="1"/>
          </p:cNvSpPr>
          <p:nvPr/>
        </p:nvSpPr>
        <p:spPr bwMode="auto">
          <a:xfrm>
            <a:off x="6082561" y="4235645"/>
            <a:ext cx="1727200" cy="28892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502794" name="Rectangle 10"/>
          <p:cNvSpPr>
            <a:spLocks noChangeArrowheads="1"/>
          </p:cNvSpPr>
          <p:nvPr/>
        </p:nvSpPr>
        <p:spPr bwMode="auto">
          <a:xfrm>
            <a:off x="5957311" y="4642045"/>
            <a:ext cx="1455737" cy="288925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502795" name="Rectangle 11"/>
          <p:cNvSpPr>
            <a:spLocks noChangeArrowheads="1"/>
          </p:cNvSpPr>
          <p:nvPr/>
        </p:nvSpPr>
        <p:spPr bwMode="auto">
          <a:xfrm>
            <a:off x="6147811" y="5059558"/>
            <a:ext cx="1590675" cy="2889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502796" name="Rectangle 12"/>
          <p:cNvSpPr>
            <a:spLocks noChangeArrowheads="1"/>
          </p:cNvSpPr>
          <p:nvPr/>
        </p:nvSpPr>
        <p:spPr bwMode="auto">
          <a:xfrm>
            <a:off x="5943023" y="5464370"/>
            <a:ext cx="1516063" cy="2889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502797" name="Rectangle 13"/>
          <p:cNvSpPr>
            <a:spLocks noChangeArrowheads="1"/>
          </p:cNvSpPr>
          <p:nvPr/>
        </p:nvSpPr>
        <p:spPr bwMode="auto">
          <a:xfrm>
            <a:off x="6143047" y="2584645"/>
            <a:ext cx="2267319" cy="288925"/>
          </a:xfrm>
          <a:prstGeom prst="rect">
            <a:avLst/>
          </a:prstGeom>
          <a:solidFill>
            <a:srgbClr val="0066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502798" name="Rectangle 14"/>
          <p:cNvSpPr>
            <a:spLocks noChangeArrowheads="1"/>
          </p:cNvSpPr>
          <p:nvPr/>
        </p:nvSpPr>
        <p:spPr bwMode="auto">
          <a:xfrm>
            <a:off x="6118954" y="3397445"/>
            <a:ext cx="1802315" cy="288925"/>
          </a:xfrm>
          <a:prstGeom prst="rect">
            <a:avLst/>
          </a:prstGeom>
          <a:solidFill>
            <a:srgbClr val="0099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502799" name="Rectangle 15"/>
          <p:cNvSpPr>
            <a:spLocks noChangeArrowheads="1"/>
          </p:cNvSpPr>
          <p:nvPr/>
        </p:nvSpPr>
        <p:spPr bwMode="auto">
          <a:xfrm>
            <a:off x="5904760" y="3819720"/>
            <a:ext cx="2505605" cy="288925"/>
          </a:xfrm>
          <a:prstGeom prst="rect">
            <a:avLst/>
          </a:prstGeom>
          <a:solidFill>
            <a:srgbClr val="0066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502800" name="Text Box 16"/>
          <p:cNvSpPr txBox="1">
            <a:spLocks noChangeArrowheads="1"/>
          </p:cNvSpPr>
          <p:nvPr/>
        </p:nvSpPr>
        <p:spPr bwMode="auto">
          <a:xfrm>
            <a:off x="5955886" y="1301945"/>
            <a:ext cx="3333750" cy="449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b="0" dirty="0">
                <a:latin typeface="Calibri" panose="020F0502020204030204" pitchFamily="34" charset="0"/>
                <a:cs typeface="Tahoma" pitchFamily="34" charset="0"/>
              </a:rPr>
              <a:t>Principal-Component-Analysis</a:t>
            </a:r>
          </a:p>
          <a:p>
            <a:pPr algn="l">
              <a:spcBef>
                <a:spcPct val="50000"/>
              </a:spcBef>
            </a:pPr>
            <a:r>
              <a:rPr lang="en-US" sz="1800" b="0" dirty="0">
                <a:solidFill>
                  <a:schemeClr val="bg1"/>
                </a:solidFill>
                <a:latin typeface="Calibri" panose="020F0502020204030204" pitchFamily="34" charset="0"/>
                <a:cs typeface="Tahoma" pitchFamily="34" charset="0"/>
              </a:rPr>
              <a:t>   </a:t>
            </a:r>
            <a:r>
              <a:rPr lang="en-US" sz="1800" b="0" dirty="0" smtClean="0">
                <a:solidFill>
                  <a:schemeClr val="bg1"/>
                </a:solidFill>
                <a:latin typeface="Calibri" panose="020F0502020204030204" pitchFamily="34" charset="0"/>
                <a:cs typeface="Tahoma" pitchFamily="34" charset="0"/>
              </a:rPr>
              <a:t>Gaussian-Mixture</a:t>
            </a:r>
            <a:endParaRPr lang="en-US" sz="1800" b="0" dirty="0">
              <a:solidFill>
                <a:schemeClr val="bg1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algn="l">
              <a:spcBef>
                <a:spcPct val="50000"/>
              </a:spcBef>
            </a:pPr>
            <a:r>
              <a:rPr lang="en-US" sz="1800" b="0" dirty="0">
                <a:solidFill>
                  <a:schemeClr val="bg1"/>
                </a:solidFill>
                <a:latin typeface="Calibri" panose="020F0502020204030204" pitchFamily="34" charset="0"/>
                <a:cs typeface="Tahoma" pitchFamily="34" charset="0"/>
              </a:rPr>
              <a:t>Markov Random Field</a:t>
            </a:r>
          </a:p>
          <a:p>
            <a:pPr algn="l">
              <a:spcBef>
                <a:spcPct val="50000"/>
              </a:spcBef>
            </a:pPr>
            <a:r>
              <a:rPr lang="en-US" sz="1800" b="0" dirty="0">
                <a:solidFill>
                  <a:schemeClr val="bg1"/>
                </a:solidFill>
                <a:latin typeface="Calibri" panose="020F0502020204030204" pitchFamily="34" charset="0"/>
                <a:cs typeface="Tahoma" pitchFamily="34" charset="0"/>
              </a:rPr>
              <a:t>   </a:t>
            </a:r>
            <a:r>
              <a:rPr lang="en-US" sz="1800" b="0" dirty="0" err="1" smtClean="0">
                <a:solidFill>
                  <a:schemeClr val="bg1"/>
                </a:solidFill>
                <a:latin typeface="Calibri" panose="020F0502020204030204" pitchFamily="34" charset="0"/>
                <a:cs typeface="Tahoma" pitchFamily="34" charset="0"/>
              </a:rPr>
              <a:t>Laplacian</a:t>
            </a:r>
            <a:r>
              <a:rPr lang="en-US" sz="1800" b="0" dirty="0" smtClean="0">
                <a:solidFill>
                  <a:schemeClr val="bg1"/>
                </a:solidFill>
                <a:latin typeface="Calibri" panose="020F0502020204030204" pitchFamily="34" charset="0"/>
                <a:cs typeface="Tahoma" pitchFamily="34" charset="0"/>
              </a:rPr>
              <a:t> Smoothness</a:t>
            </a:r>
            <a:endParaRPr lang="en-US" sz="1800" b="0" dirty="0">
              <a:solidFill>
                <a:schemeClr val="bg1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algn="l">
              <a:spcBef>
                <a:spcPct val="50000"/>
              </a:spcBef>
            </a:pPr>
            <a:r>
              <a:rPr lang="en-US" sz="1800" b="0" dirty="0">
                <a:solidFill>
                  <a:schemeClr val="bg1"/>
                </a:solidFill>
                <a:latin typeface="Calibri" panose="020F0502020204030204" pitchFamily="34" charset="0"/>
                <a:cs typeface="Tahoma" pitchFamily="34" charset="0"/>
              </a:rPr>
              <a:t>DCT </a:t>
            </a:r>
            <a:r>
              <a:rPr lang="en-US" sz="1800" b="0" dirty="0" smtClean="0">
                <a:solidFill>
                  <a:schemeClr val="bg1"/>
                </a:solidFill>
                <a:latin typeface="Calibri" panose="020F0502020204030204" pitchFamily="34" charset="0"/>
                <a:cs typeface="Tahoma" pitchFamily="34" charset="0"/>
              </a:rPr>
              <a:t>concentration</a:t>
            </a:r>
            <a:endParaRPr lang="en-US" sz="1800" b="0" dirty="0">
              <a:solidFill>
                <a:schemeClr val="bg1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algn="l">
              <a:spcBef>
                <a:spcPct val="50000"/>
              </a:spcBef>
            </a:pPr>
            <a:r>
              <a:rPr lang="en-US" sz="1800" b="0" dirty="0">
                <a:solidFill>
                  <a:schemeClr val="bg1"/>
                </a:solidFill>
                <a:latin typeface="Calibri" panose="020F0502020204030204" pitchFamily="34" charset="0"/>
                <a:cs typeface="Tahoma" pitchFamily="34" charset="0"/>
              </a:rPr>
              <a:t>   Wavelet </a:t>
            </a:r>
            <a:r>
              <a:rPr lang="en-US" sz="1800" b="0" dirty="0" err="1" smtClean="0">
                <a:solidFill>
                  <a:schemeClr val="bg1"/>
                </a:solidFill>
                <a:latin typeface="Calibri" panose="020F0502020204030204" pitchFamily="34" charset="0"/>
                <a:cs typeface="Tahoma" pitchFamily="34" charset="0"/>
              </a:rPr>
              <a:t>Sparsity</a:t>
            </a:r>
            <a:endParaRPr lang="en-US" sz="1800" b="0" dirty="0">
              <a:solidFill>
                <a:schemeClr val="bg1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algn="l">
              <a:spcBef>
                <a:spcPct val="50000"/>
              </a:spcBef>
            </a:pPr>
            <a:r>
              <a:rPr lang="en-US" sz="1800" b="0" dirty="0" smtClean="0">
                <a:solidFill>
                  <a:schemeClr val="bg1"/>
                </a:solidFill>
                <a:latin typeface="Calibri" panose="020F0502020204030204" pitchFamily="34" charset="0"/>
                <a:cs typeface="Tahoma" pitchFamily="34" charset="0"/>
              </a:rPr>
              <a:t>Piece-Wise-Smoothness</a:t>
            </a:r>
            <a:endParaRPr lang="en-US" sz="1800" b="0" dirty="0">
              <a:solidFill>
                <a:schemeClr val="bg1"/>
              </a:solidFill>
              <a:latin typeface="Calibri" panose="020F0502020204030204" pitchFamily="34" charset="0"/>
              <a:cs typeface="Tahoma" pitchFamily="34" charset="0"/>
            </a:endParaRPr>
          </a:p>
          <a:p>
            <a:pPr algn="l">
              <a:spcBef>
                <a:spcPct val="50000"/>
              </a:spcBef>
            </a:pPr>
            <a:r>
              <a:rPr lang="en-US" sz="1800" b="0" dirty="0">
                <a:solidFill>
                  <a:srgbClr val="1C1C1C"/>
                </a:solidFill>
                <a:latin typeface="Calibri" panose="020F0502020204030204" pitchFamily="34" charset="0"/>
                <a:cs typeface="Tahoma" pitchFamily="34" charset="0"/>
              </a:rPr>
              <a:t>   C2-smoothness</a:t>
            </a:r>
          </a:p>
          <a:p>
            <a:pPr algn="l">
              <a:spcBef>
                <a:spcPct val="50000"/>
              </a:spcBef>
            </a:pPr>
            <a:r>
              <a:rPr lang="en-US" sz="1800" b="0" dirty="0" err="1">
                <a:latin typeface="Calibri" panose="020F0502020204030204" pitchFamily="34" charset="0"/>
                <a:cs typeface="Tahoma" pitchFamily="34" charset="0"/>
              </a:rPr>
              <a:t>Besov</a:t>
            </a:r>
            <a:r>
              <a:rPr lang="en-US" sz="1800" b="0" dirty="0">
                <a:latin typeface="Calibri" panose="020F0502020204030204" pitchFamily="34" charset="0"/>
                <a:cs typeface="Tahoma" pitchFamily="34" charset="0"/>
              </a:rPr>
              <a:t>-Spaces</a:t>
            </a:r>
          </a:p>
          <a:p>
            <a:pPr algn="l">
              <a:spcBef>
                <a:spcPct val="50000"/>
              </a:spcBef>
            </a:pPr>
            <a:r>
              <a:rPr lang="en-US" sz="1800" b="0" dirty="0">
                <a:solidFill>
                  <a:srgbClr val="1C1C1C"/>
                </a:solidFill>
                <a:latin typeface="Calibri" panose="020F0502020204030204" pitchFamily="34" charset="0"/>
                <a:cs typeface="Tahoma" pitchFamily="34" charset="0"/>
              </a:rPr>
              <a:t>   Total-Variation</a:t>
            </a:r>
          </a:p>
          <a:p>
            <a:pPr algn="l">
              <a:spcBef>
                <a:spcPct val="50000"/>
              </a:spcBef>
            </a:pPr>
            <a:r>
              <a:rPr lang="en-US" sz="1800" b="0" dirty="0">
                <a:solidFill>
                  <a:srgbClr val="1C1C1C"/>
                </a:solidFill>
                <a:latin typeface="Calibri" panose="020F0502020204030204" pitchFamily="34" charset="0"/>
                <a:cs typeface="Tahoma" pitchFamily="34" charset="0"/>
              </a:rPr>
              <a:t>Beltrami-Flow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85200" y="4584036"/>
            <a:ext cx="4175125" cy="871538"/>
            <a:chOff x="468" y="3087"/>
            <a:chExt cx="2630" cy="549"/>
          </a:xfrm>
        </p:grpSpPr>
        <p:sp>
          <p:nvSpPr>
            <p:cNvPr id="7188" name="Text Box 18"/>
            <p:cNvSpPr txBox="1">
              <a:spLocks noChangeArrowheads="1"/>
            </p:cNvSpPr>
            <p:nvPr/>
          </p:nvSpPr>
          <p:spPr bwMode="auto">
            <a:xfrm>
              <a:off x="468" y="3088"/>
              <a:ext cx="1075" cy="548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00" b="0" dirty="0">
                <a:latin typeface="Calibri" panose="020F0502020204030204" pitchFamily="34" charset="0"/>
                <a:cs typeface="Arial" pitchFamily="34" charset="0"/>
              </a:endParaRPr>
            </a:p>
            <a:p>
              <a:pPr>
                <a:spcBef>
                  <a:spcPct val="50000"/>
                </a:spcBef>
              </a:pPr>
              <a:r>
                <a:rPr lang="en-US" b="0" dirty="0">
                  <a:solidFill>
                    <a:schemeClr val="bg1"/>
                  </a:solidFill>
                  <a:latin typeface="Calibri" panose="020F0502020204030204" pitchFamily="34" charset="0"/>
                  <a:cs typeface="Arial" pitchFamily="34" charset="0"/>
                </a:rPr>
                <a:t>Simplicity</a:t>
              </a:r>
            </a:p>
            <a:p>
              <a:pPr>
                <a:spcBef>
                  <a:spcPct val="50000"/>
                </a:spcBef>
              </a:pPr>
              <a:endParaRPr lang="en-US" sz="800" b="0" dirty="0"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7189" name="Text Box 19"/>
            <p:cNvSpPr txBox="1">
              <a:spLocks noChangeArrowheads="1"/>
            </p:cNvSpPr>
            <p:nvPr/>
          </p:nvSpPr>
          <p:spPr bwMode="auto">
            <a:xfrm>
              <a:off x="2023" y="3087"/>
              <a:ext cx="1075" cy="548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100" b="0" dirty="0">
                <a:latin typeface="Calibri" panose="020F0502020204030204" pitchFamily="34" charset="0"/>
                <a:cs typeface="Arial" pitchFamily="34" charset="0"/>
              </a:endParaRPr>
            </a:p>
            <a:p>
              <a:pPr>
                <a:spcBef>
                  <a:spcPct val="50000"/>
                </a:spcBef>
              </a:pPr>
              <a:r>
                <a:rPr lang="en-US" b="0" dirty="0">
                  <a:solidFill>
                    <a:schemeClr val="bg1"/>
                  </a:solidFill>
                  <a:latin typeface="Calibri" panose="020F0502020204030204" pitchFamily="34" charset="0"/>
                  <a:cs typeface="Arial" pitchFamily="34" charset="0"/>
                </a:rPr>
                <a:t>Reliability</a:t>
              </a:r>
            </a:p>
            <a:p>
              <a:pPr>
                <a:spcBef>
                  <a:spcPct val="50000"/>
                </a:spcBef>
              </a:pPr>
              <a:endParaRPr lang="en-US" sz="800" b="0" dirty="0"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7190" name="AutoShape 20"/>
            <p:cNvSpPr>
              <a:spLocks noChangeArrowheads="1"/>
            </p:cNvSpPr>
            <p:nvPr/>
          </p:nvSpPr>
          <p:spPr bwMode="auto">
            <a:xfrm>
              <a:off x="1563" y="3242"/>
              <a:ext cx="436" cy="247"/>
            </a:xfrm>
            <a:prstGeom prst="leftRightArrow">
              <a:avLst>
                <a:gd name="adj1" fmla="val 50000"/>
                <a:gd name="adj2" fmla="val 35304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 b="0">
                <a:latin typeface="Calibri" panose="020F0502020204030204" pitchFamily="34" charset="0"/>
              </a:endParaRPr>
            </a:p>
          </p:txBody>
        </p:sp>
      </p:grpSp>
      <p:sp>
        <p:nvSpPr>
          <p:cNvPr id="23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88963" y="6175375"/>
            <a:ext cx="4108450" cy="6826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Vardan Papyan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Computer-Science Department	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The Technion</a:t>
            </a:r>
          </a:p>
        </p:txBody>
      </p:sp>
    </p:spTree>
    <p:extLst>
      <p:ext uri="{BB962C8B-B14F-4D97-AF65-F5344CB8AC3E}">
        <p14:creationId xmlns:p14="http://schemas.microsoft.com/office/powerpoint/2010/main" val="395847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786" grpId="0" uiExpand="1" animBg="1"/>
      <p:bldP spid="502787" grpId="0" uiExpand="1" animBg="1"/>
      <p:bldP spid="502790" grpId="0" uiExpand="1" build="p"/>
      <p:bldP spid="502791" grpId="0" uiExpand="1" animBg="1"/>
      <p:bldP spid="502792" grpId="0" uiExpand="1" animBg="1"/>
      <p:bldP spid="502793" grpId="0" uiExpand="1" animBg="1"/>
      <p:bldP spid="502794" grpId="0" uiExpand="1" animBg="1"/>
      <p:bldP spid="502795" grpId="0" uiExpand="1" animBg="1"/>
      <p:bldP spid="502796" grpId="0" uiExpand="1" animBg="1"/>
      <p:bldP spid="502797" grpId="0" uiExpand="1" animBg="1"/>
      <p:bldP spid="502798" grpId="0" uiExpand="1" animBg="1"/>
      <p:bldP spid="502799" grpId="0" uiExpand="1" animBg="1"/>
      <p:bldP spid="502800" grpId="0" build="p" bldLvl="2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3742"/>
            <a:ext cx="6488487" cy="4435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data:image/png;base64,iVBORw0KGgoAAAANSUhEUgAABAAAAAMACAYAAAC6uhUNAAAgAElEQVR4XuydBZhUVRvH/5JLN8vS3Q2SCtIl3d1ICYKKgAoSgoRgAIKAdArSISkhIc3S3d21LEt8z3v47uzM7L0zd2aXjZn/eZ7v8XPn3BO/c2fX93/eeA/AG7CRAAmQAAmQAAmQAAmQAAmQAAmQAAl4NIH3KAB49PlycyRAAiRAAiRAAiRAAiRAAiRAAiSgCFAA4ItAAiRAAiRAAiRAAiRAAiRAAiRAAl5AgAKAFxwyt0gCJEACJEACJEACJEACJEACJEACFAD4DpAACZAACZAACZAACZAACZAACZCAFxCgAOAFh8wtkgAJkAAJkAAJkAAJkAAJkAAJkAAFAL4DJEACJEACJEACJEACJEACJEACJOAFBCgAeMEhc4skQAIkQAIkQAIkQAIkQAIkQAIkQAGA7wAJkAAJkAAJkAAJkAAJkAAJkAAJeAEBCgBecMjcIgmQAAmQAAmQAAmQAAmQAAmQAAlQAOA7QAIkQAIkQAIkQAIkQAIkQAIkQAJeQIACgBccMrdIAiRAAiRAAiRAAiRAAiRAAiRAAhQA+A6QAAmQAAmQAAmQAAmQAAmQAAmQgBcQoADgBYfMLZIACZAACZAACZAACZAACZAACZAABQC+AyRAAiRAAiRAAiRAAiRAAiRAAiTgBQQoAHjBIXOLJEACJEACJEACJEACJEACJEACJEABgO8ACZAACZAACZAACZAACZAACZAACXgBAQoAXnDI3CIJkAAJkAAJkAAJkAAJkAAJkAAJUADgO0ACJEACJEACJEACJEACJEACJEACXkCAAoAXHDK3SAIkQAIkQAIkQAIkQAIkQAIkQAIUAPgOkAAJkAAJkAAJkAAJkAAJkAAJkIAXEKAA4AWHzC2SAAmQAAmQAAmQAAmQAAmQAAmQAAUAvgMkQAIkQAIkQAIkQAIkQAIkQAIk4AUEKAB4wSFziyRAAiRAAiRAAiRAAiRAAiRAAiRAAYDvAAmQAAmQAAmQAAmQAAmQAAmQAAl4AQEKAF5wyNwiCZAACZAACZAACZAACZAACZAACVAA4DtAAiRAAiRAAiRAAiRAAiRAAiRAAl5AgAKAFxwyt0gCJEACJEACJEACJEACJEACJEACFAD4DpAACZAACZAACZAACZAACZAACZCAFxCgAOAFh8wtkgAJkAAJkAAJkAAJkAAJkAAJkAAFAL4DJEACJEACJEACJEACJEACJEACJOAFBCgAeMEhc4skQAIkQAIkQAIkQAIkQAIkQAIkQAGA7wAJkAAJkAAJkAAJkAAJkAAJkAAJeAEBCgBecMjcIgmQAAmQAAmQAAmQAAmQAAmQAAlQAOA7QAIkQAIkQAIkQAIkQAIkQAIkQAJeQIACgBccMrdIAiRAAiRAAiRAAiRAAiRAAiRAAhQA+A6QAAmQAAmQAAmQAAmQAAmQAAmQgBcQoADgBYfMLZIACZAACZAACZAACZAACZAACZAABQC+AyRAAiRAAiRAAiRAAiRAAiRAAiTgBQQoAHjBIXOLJEACJEACJEACJEACJEACJEACJEABgO8ACZAACZAACZAACZAACZAACZAACXgBAQoAXnDI3CIJkAAJkAAJkAAJkAAJkAAJkAAJUADgO0ACJEACJEACJEACJEACJEACJEACXkCAAoAXHDK3SAIkQAIkQAIkQAIkQAIkQAIkQAIUAPgOkAAJkAAJkAAJkAAJkAAJkAAJkIAXEKAA4AWHzC2SAAmQAAmQAAmQAAmQAAmQAAmQAAUAvgMkQAIkQAIkQAIkQAIkQAIkQAIk4AUEKAB4wSFziyRAAiRAAiRAAiRAAiRAAiRAAiRAAYDvAAmQAAmQAAmQAAmQAAmQAAmQAAl4AQEKAF5wyNwiCZAACZAACZAACZAACZAACZAACVAA4DtAAiRAAiRAAiRAAiRAAiRAAiRAAl5AgAKAFxwyt0gCJEACJEACJEACJEACJEACJEACFAD4DpAACZAACZAACZAACZAACZAACZCAFxCgAOAFh8wtkgAJkAAJkAAJkAAJkAAJkAAJkAAFAL4DJEACJEACJEACJEACJEACJEACJOAFBCgAeMEhc4skQAIkQAIkQAIkQAIkQAIkQAIkQAGA7wAJkAAJkAAJkAAJkAAJkAAJkAAJeAEBCgBecMjcIgmQAAmQAAmQAAmQAAmQAAmQAAlQAOA7QAIkQAIkQAIkQAIkQAIkQAIkQAJeQIACgBccMrdIAiRAAiRAAiRAAiRAAiRAAiRAAhQA+A6QAAmQAAmQAAmQAAmQAAmQAAmQgBcQoADgBYfMLZIACZAACZAACZAACZAACZAACZAABQC+AyRAAiRAAiRAAiRAAiRAAiRAAiTgBQQoAHjBIXOLJEACJEACJEACJEACJEACJEACJEABgO8ACZAACZAACZAACZAACZAACZAACXgBAQoAXnDI3CIJkAAJkAAJkAAJkAAJkAAJkAAJUADgO0ACJEACJEACJEACJEACJEACJEACXkCAAoAXHDK3SAIkQAIkQAIkQAIkQAIkQAIkQAIUAPgOkAAJkAAJkEAkJPDbb7+hU6dOuH37Ntq2bYs1a9aE6SpbtmyJ8ePHY+HChejQoQOOHj2qxs+TJ0+YzNO+fXtkzZoV/fr1U+OF9fhhskgOQgIkQAIkQAJeRoACgJcdOLdLAiRAAiQQ+Qlkz54dy5cvR8KECdX/Zs2ahS5duoTpwu0FgLAcvHz58pg5cyZOnDiBihUrhuXQHIsESIAESIAESCAUBCgAhAIeHyUBEiABEiCBd0Gge/fu+OGHH7B06VKULl0a9+/fR9myZfH48eMwm44CQJih5EAkQAIkQAIkEGUIUACIMkfFhZIACZAACXgLgZUrV6JUqVIQIaBx48aQG/WvvvoKEyZMUAg04/3QoUPKZT9JkiR4+PAh5syZg27duqk+GzZsQN68eXH9+nXky5dP/ezIkSPKJV/CCZyFAIwdOxatW7dWY4sA8fPPP2PQoEFqnBIlSmDkyJEoUqQI4saNizdv3uDmzZsqpGDHjh3q9j9NmjSq79WrV9GqVSv8+uuv6t9lvQkSJMD333+P5s2bq/GDgoKwe/du9OnTB7t27bKs7b///lP9fX19ERAQgLVr16JNmzZKCGnRogW+/fZbZMmSBdGiRbPMP3ToUG95TbhPEiABEiABEnCZAAUAl5HxARIgARIgARJ4dwSqVauGadOm4dq1a+rWXwz1ESNGYMuWLfj4449tBICYMWOqvqNHj1YGde3atdX/HzBggBIAKlSooNzwP/vsM2Vojxo1ShnzDRo0QPHixQ1zAHTt2hXDhg1TQsHXX3+NP/74Azlz5rTkIpCxCxQogCFDhuCXX36B9Jc5xUhv1KiRMvDtQwCscwCMGzcOHTt2xKpVq9CjRw+1HplHxAJ5Xlvb69ev1X6mT58OeUbCCQYPHqw8IyREQj6XuW/duqXEEes1vrsT4sgkQAIkQAIkEHUJUACIumfHlZMACZAACXggAUn+J0n/fvrpJ/Tt2xdaPoDEiRNbDHDt9t7f31+FCEiTfmJQP3r0SN3Mi5EuN/UyhhjP0sSYlsSCcksungFGSQDnz5+PcuXKqeSAK1asMEV506ZNag1y2y/NSACQNe3cuVP1KVmypCWsQfYtHgH9+/dX3gyyNvEA0HIItGvXTnkhLFiwAJMmTVLJC589ewZJNiheA2wkQAIkQAIkQALOCVAAcM6IPUiABEiABEggXAjIzbnc9CdNmhRNmjSxGLb2ooBR/L4Y/XILLka4GNLa/xfjXJr1czKPkQBgPY72rD0AucEXj4TMmTPDz88PIlDcuHHDqQDw6aef6iYIlHAHud0XseL06dM2a7NfuwgTIgLIPsULQjwHtm7diqlTp+Kff/6xLPXPQfVRo2Q2y78HBr3CN1M2Y/ySveFynpzkLYFudYtiaIdyiB0zugXJqp2n0XDg4ghFxPcjQvFzchIggQgiQAEggsBzWhIgARJwh0D8mNFRM30KtMyWGpkSxEHCWDHUMK/fAHcDX+DsowD8df4m5p+9gVdv3rgzBZ9xg0DaeD74IFVixd1RSxAzOmaVy4f3UySydLv6NBC11h3AjWeByp1d3P3jx4+vO8yBAwdUWECdOnVCGMjygBjuOXLkQLNmzTBw4EBdAUAMbLnh3759u9sCwIwZM5RAcenSJYgXgtzUV61aVZX9c+YBYCQASPy/5CeQXAFmBADZb+7cudG5c2eUKVMGuXLlUrkERESQ/ATSaOC58TK/g0coALwDqBySBEiABNwkQAHATXB8jARIgATCm8BHfknwc6lcSO4T0+HUyy/eQpftx8N7eV45X5wY0fBJrnTonjs91l+945S7MwFAkv+JgW+d8E8DKzfchQoVUp9JEjx7F3m9EID3338fPXv2VDH00sIiBEAr8Xfq1CmVnFCaNnecOHGUACDrExf9s2fPWlz4tRwAroQAyBhy2y/NWdWC+vXrQzwl9uzZgxo1alAAiETfSAoAkegwuBQSIAGvJ0ABwOtfAQIgARKICgRqpE+BcaVyIlb0aE6XO/rwBYz1v+i0Hzu4T0D+eJb1S4JhxbIjQ3wfNZAZ4cWRAFCobHmb5H/2Jf/kdlwS7S1btkzF+osAIO7v8k9JgCfGfeXKldU/v/vuO0sSQMn8L7fuki1fbsdv375tk2hPM7Ktk/RZJwH88ssvVfJASU4oYQViYMszkvBP+kmTbPwiXGghABI2IOMFBgYqTwHJN6DF6UtWf7NJAI0EgClTpigvBmEke9u3b59ao1QGkLEl74E0egC4/46H5ZMUAMKSJsciARIggdARoAAQOn58mgRIgATeOQFx859fPj8KJEtgaq5O245i1aU7pvqyk3sECiVPiLnl8yFhzLchGGEhAHw2YJAyZsUFXjNgrVenJQP08fGBuOD36tVLucpnypRJxd+LYS834GL8S9My9Ut5PskF8OrVK91Se3oCgDxvXwZQm1M+6927N0QYkPJ8Mu7x48eV8S+lC7Wkg1KdQEIRRASQ0oTanvTKAEofERbsywA68gDo0qWLEiQk/0D06NFV4kARRySXgCaeUABw7/0O66coAIQ1UY5HAiRAAu4ToADgPjs+SQIkQALhQqCUb2IVN+5j4vb/cdArNN90GPvuPAqXtXnrJO9CAJAcAGabM3d4TQCwTwJodnxP6UcBwFNOkvsgARIgARIIKwIUAMKKJMchARIggXdEoHaGlJjwQS6b0V+8eo3fT1zB9FPXVPI4Ld2feAsEvHyFIMkKyPbOCLgrAITVgigAmCNJAcAcJ/YiARIgARLwHgIUALznrLlTEiCBKEqgV74M+CJ/RpvVzz1zHX12n7IY/lF0a1F22RQAosbRUQCIGufEVZIACZAACYQfAQoA4ceaM5EACZCAWwT0BICu249j2cVbbo3Hh0JPIKIFgNDvwDtGoADgHefMXZIACZAACZgnQAHAPCv2JAESIIEIIaAnADDRX4QchWVSCgARwz9n+mT4tH4xVHk/M5ImjAOfWG+TMD5/8RJX7zzG8n9PYfjsf/Ek4IX6eVgIADGiR0OjcrnRvFJe5MmYAkkSxEHMGG+rcbx89RpPA17g1JV7+GvrCUxdddAyd1gRqlAkEz6pWRjFc6dBkgQ+kPVIexYYhIs3HmLdnnMYs3AXbj94FqopUySOi25131dsM/olRoK4sRDtPfnPRCDo5WvcfxyAoxduY876I1i4+Zjae3g02e/HpbKhSfk8KJrDz+bc37x5g6fPg3Dn4TMcPnsLs9b5Y9XO0+GxLN05wuusapTMhk9qFUaBLL4h3onz1x5gwaajmLh8f5i/ixEGlhOTAAmEKQEKAGGKk4ORAAmQQNgT8EQBIF08H7TNkQZV0yWDX5zYlvKG9wKDVALDP8/dwLord8Mkl4HkRaiYOimaZPFD9sRxkSy2GDZvz0nmO/XwmSrht+LibfXvZlpECwCy/GyJ4qJpFj+U8UuC1HFjQ/Yp7dWbN7jx7AX23nmIxedvYuv1+2HC0Z5LzGjvoXLaZGidLQ1yJYmHpLFjqi6Sn+LCk+fYcPUuZp66hstPn5tB6rBPxlSJMbJzBVQplsVifBs9cP/xc/ww51/8+teeUAkAYnh+0bgEPqlVBL5J45nagwgPYnz1+32zKeNLDMbZ39RBonixLeP/vOg/9Pt9E0TsGN+rmjL8NUPcaBEBgS8xd4O/6XmtxxG2Q9p/hOolsiJO7OCqFo42fPPeU0xavg+jF+wyJQS4WwWgdZX8GNCmDPySxTfFXwSBa3efYOiMbZjx92Gnz7giEEWGs5IzGtqhHHKkS4r3/i/OmPkeDO9UHj0bFLN0ffg0EC2GLsXGfeedMmIHEiABzyNAAcDzzpQ7IgESiOIE9Ax+M1uyr0P/2we5UCtDSsujj4JeotkmfxxwsUKAq+PYr3/P7YdoudkfUqHAN04sjCqeHeVSJ7MY4UZ7e/DiJQbtO6uMWDFqXW1p4/mgX8FMqJkhBaI7+Y9lzXCef/YGhuw/h8dBL0NMZ8/BzHpGH76Asf4XLV0TxIyuKjq8nyKR5WdXnwai1roDKpmjsyZ/tMv6JcGQotmQOWEcZ93V58L9t2OX8fuJywh4ae7WNlXc2FheuRDSWBmmmteJrKFeJl8MLpoVif8vOhgtRHJRbr52F/33nMEVN4WAOh/mwI9dK5k2AmUtcmM9eeV+ZPBNBLkt1Vpg0Ct8M2Uzxi/Z65CdGMWTv6yBUnnTOjW07AcSI/T4xTvoOnYN/jt+zeE8Rkblhr3nMKF3daRLmdDUGUsnmXe7/2Vl2Jn1BmhWMS++71DOtMBhvZjXMt/hy+j842pcuPHA4TpdFQBEfPmjb03U+SCHxePBNIj/e2Ys3X4S7X5Y4VCgCAsBILzO6vuO5dC1TlHEjhndNArx0pi74QgePHmOHvUpAJgGx44k4OEEKAB4+AFzeyRAAlGPgKcKAJkTxsWUMnnUbbXZJgbkjFNXMWj/WdO32PKHrVlWPwwqkhVx/u+qbXY+6XftWSA6bzsWopRiRAsA8WNGx4hi2ZWoo3kwuLKvc48C0HHbUZx48NTpY0YCgHhlDCycBa2zy62002EsHYRph61HcejuY/MPAaj9QQ6M/6yqcvt2tcmt+JXbj5AtbVKXBICCWX0x9auayJUhuatT2vQXo7jN8OUORQA9AWD62kP4qGAGiAjhahMRYPraw+g2do3TR7vXex8D25RBPJ+3nhvuNv9zt9B62DKcuHTXcAhXBQARfDrWLOSW8a8tQozfySsO4PMJ6w3XFVoBILzOanTXiuj4cWGn3i96GxUOJy/dRZ5MKSwf0wPA3bedz5GAZxCgAOAZ58hdkAAJeBABTxQAvt5zBr9/mBsZE7huyIkIMOrwefxy5JLTU5Y/aj3zZcDn+TK6ZKDaD3w/MAhtthzB3tuPLB9FpAAgnhOTy+RBkeTmb4T1YMm+xBDfdeuhQ5b6AsAxFXbgLlsRIJpsOgTxeDDTxABfNLgBMvnZGsJi5J6+eh+z/j6MP/85jks3HyK9byJULZYF7aoXQN7MIpDoqxPOPAAkDv6vIQ1RJIefzRJlzgs3HmLxlhNYuv0E9p+6oT6XNdYqnR0tKudT67SfV3ID1Om/0PCGXE8AuHX/KVImeRtyoM078+/DKr+BeBbEjxNL5SToVLOQ7l7l9r/V98uw5VCw54k9byNhxXqf8zYeUfPJbXy5QhnRtGIeVCue1SZcQRt338nrqPftn4aeB64IAGULZMDMr2tDzkJrRvylT/nCGdXNuJyZPX9nLEIrAITHWbWpVgCjulQMIdSIl8t/x69i0vL9WPvfWRVyIh4rkiuhftlcKjeAUaMAYOY3EPuQgOcSoADguWfLnZEACURRAp4mAMiNc9DrN8iX1Fwcr96xXX8WiAYbDuHC4wCHp1onY0qMLZHDklMgNK/A6YfP0GjjIdz6f0K5iBIAJLZ/Wtm8KJEyOGwgNPvSEzfsx9MTACRHQpW0yULFdvzRyxh28Jyp5Uv8e5uq+W1c8MWAl9jzb6b8Y+ja/XXLD/BZw+K6N9vOBAC9m2dJMjfurz34ftZ2h+7kn9Z7H/1bfmBjIIvhunDzcbT9YbnunvUEAK2jmXn11itzSv6DvpM26c4pRvOakU2RO2PwjbB0NDOfUWiE3DJPWLrXcE5XBIBfelRB+xoFLecu+1m18wyaDVnikP/njUugf4sPbPIYyLOSmLHHL3/rsgitABBRZ3X97hPl2bB020ndfck5/dKzCioUzqgbwkIBwNSvIHYiAY8lQAHAY4+WGyMBEoiqBDxNALA/B4nnX33pDqafuoqDdx/j+avXkIRyORPHQ7fc6VE9fXLdmP0Be89g6smrhseaJWFc/FmxgMozYN8kDl5yCUw7eRUXnwQoQULyAmRI4IMOOdKiUeZUuuEC1jH8ESEAyB/p3vkzone+DLr7vvjkOSYcu6QSJt4OeAHJlCB5BvIkiY+uudPho9RJdVmKB0DbLUfw6EXIXAcykZ4AYL8AucmfdPwyVl++o/IXyNzJYsdEtfTJ0SNPBpv8AdqzZx49Q/31B3HnueNki+KGL7f/qZMnsExrxqVb6yzxzuLebp/UzpEAUCJ3Gsz5tq5NrgGJnRZDWm7gzTS5mR/TrZJNyMLdhwFoNWwZNh+4EGIIIwFA1vndtC2QhICOmtzOL/m+ISoUzmTTbefRK6jQa7buo8JFjGWtmoB0knCJQdO34pfFjueTvvLc3G/rokbJrDbGpRilzYcswa5jIb+jrggA28e1QeHsqSxrFw+Put/8qbwRnLVpfWuhUblcNus6ePoGyvSYqSsehIUA8C7Pqnej4ioJYqwYwXH/9x4FoNtPa7Fsu77xrzEyOif5nAKAszeJn5OAZxOgAODZ58vdkQAJeAABd6sAuJq8zwiVq+M4EjCM4uu1ubUEc6OLZw9x07z+6l3lvv5SYgLsmjw3vFg2tMyWOsRnko3+s50nITffRk3Eg6ll8igXd+smbuv1Nxy0eAFon7lbBcDVJIC5k8THvPL5kdwuTluS+Q3efxZzzlx3mCBRvC4mlM4dImGgIBy0/wymnNAXVBwJAPLsrNPXMOTAWcOkgklix1Q8i9t5LYjYIwkhd9x0nDRucLuP0KtRcUS3SjSw48gVVP1yrqms83JOesagIwHA/ub51es3ytvgiwkbXPotIvHaUjnAeu3TVh9URpt9MxIAdh+7ikqfzzG1Vz3jWoxleV6MResmuRTWjmyqQge05kreAO0ZuWFeOqwRslvlV3DkeeCKALBzQlsUyOprWZ/kGCjdbbopFhKqMLN/bSRLFBxqJMJE4+8WY+/J6yH4h4UA8K7OSgz49T82V1UgtPbi5StV5nLE3B2m3kmjMBoKAKbwsRMJeCwBCgAee7TcGAmQgKcQ8BQB4NKT52iy8bC6gXfU5A/TN4Uzo3OudDbdHN0eS26BRRULwM8uweCiczfxxe6TphII6nkQiLHbefsxrLp022Yt4SUA9C+YGd3y2HKQMnu9dp3E0gu3TL3iGeL7YG75/CHyL5x8+BQN1h/SLX3oSAAY438RYw5fUDf+jpqRR4YzTw4Zc+PYFiiZJ61leLmh/uK3DRBD2mzTMwaNBAA9w/jstfuo2XeB0wz39uuRWvULvqtv40lgZJDrCQAS2/39rG0YOW+nqa2WzpsO8wbWRXIr8cro1rxemZyY0LsaElp9T67deYwGAxbh4JmbpubTOn3VrBT6tShtczttdNseGgHg8bMX+PTntVi4+ZjT9YnRvOWXVkibIiGOnL+Ff/0vY8m2k4beA6EVAN7lWUnJy+l9ayJR/OBY/iPnbqFqn3khhB1HYPTENAoATl8ldiABjyZAAcCjj5ebIwES8AQCniAAOLtxtj8nCQdYWKEAklndfDsql9cwsy/GlMhpk/jPPobfzLugx3r2mev4avepcBcA5NZ/caWCyJrQ1ivBrAFuvWApOzizXF4kjBlc513CIDpuPQrxrLBvRgKAq0xHFM+OFlltE+rZl0a0n1uylUsiPusSeGeu3sfHfeerhH+uNHshwUgAELFgzrd1kNjK2Fq18zQaDlzsynSWvvbzPnzyHG1+WIG//ztrM56eAOCqcSa3vEuGNlSJELVmJAAM7fARejUsbuMiv2jLcZU00NWmN++dh8/QdNAS/Hvkss1wrggAq0Y0UUkHrZuEUfy8aDd+WvSfKU8As3sJrQDwLs9KXP+/bFLSlCeJo/3qCVKurtssT/YjARKIGgQoAESNc+IqSYAEvJiAJwgAZpP4accs9eUXVCiAvFaJAx++eKk8CA7fsy0lJ3/IxpXOBUkAaN3ERX7S8SsuvTkiPPxRNg+uP3uBtZfv4N+bD3D64dskhtYtPDwASvkmxqxy+eATPZplaqOQBGebFEYji2dX5RGtm564IZ8bCQCuJPGTcZpkSYUfS+SwmVNyMfTYccJwyfXL5sSEXtWRIG5wLgeJn6/x1Xxn2wzxubjjS4Z4rRkJAJLAb3D7j2xqrEv8fb/f9RPpOVuI1LCXbOzW8w6Y+o9Kzmfd9AQAV2LeZSxXBAB7g9fVG2z7fdsb689fvFQ5E35fsd+mqysCgF7cuzaYeIKcunwX6/eeh1alwNlZOPo8tALAuzyreQPqqjKYWnsWGITe49abzkdhvW/7vAoUAELz1vBZEoj6BCgARP0z5A5IgAQ8nIAnCABbr99XSeckBtxME6NXMt+X8Uti6f4o6CWabfLHgTvBpfnkQz2xQDL311t/EOedVA0wsxa9PuEhALTPkQaDi2a1mf7341cwaL/tLbLZPegJCpIMsNVmfzx9+cpmGD0BQESQdluOYNO1e2anRPnUSfFH2bwqyaPWll+8hS7bjxuOoWeMG8XQO1uIveFpJAAM71QePRsUczZcqD7XExT0BACjcAGjyV0RAOwNwUfPAtFm+HKs3e3eOzX+s6poW72gZWmSN2HU/J0YPCFaWIIAACAASURBVH2rzXJdEQCMSjHq7V/Wf+D0DVUlYMGmo4ZlCI3YhVYAeJdnZZ8LQRJSNh+yVDeZpLMX036fFACcEePnJODZBCgAePb5cnckQAIeQMATBAB3DFezyQczJYiDvyoVREqr7P9Ghm1YvQ7hIQD8Uion6mcKToYmTggdth7B31dCuuyb2ZdeSIFRWIWeAOCOqOIOJz1j3N3b+KrFs2B6v1qWmHcjAcD+ttUMT1f7SJk8+4SCegLAoTM3UbLrNNPDuyIA2BuVRi77Zic3e1auCAAyt1SBmDugLiTZoNkmVSLEO2DlzjMYv2SPKTEgtALAuzoryUkhCQDlbLXmqreBNTf7c6IAYPatYj8S8EwCFAA881y5KxIgAQ8i4AkCgLO4b73jMisAuGNkhvb1cHdOs1UAYkR7D1PK5EGlNMksSzUKgTC7Fz2vCqMx9QQARzkYjNbgDiezRqWZfdsb2EYCgL0haGZsV/vo5RSIaAEgNEal7N/sWbkqAMjYOdMnw/he1VQW/GjvBXuQmOEu57xuz1l8NXGTwySOkVUAcEXUMcODAoAZSuxDAt5DgAKA95w1d0oCJBBFCXiCAPD5rpOYf/aGSydgVgCokjYZppTJa5MA0B3BwZXFuWPYyvhmBQCz/VxZs/Q1y1RPADhy7wkabzyEBy9emp7WHU5mjUozi4hMAoDUbW86eInNsikAOE+yWCJ3GvRuVAJlCqa3qV5g5vylBGC3n9YYhjhQADhvBiP7kAAJeBgBCgAedqDcDgmQgOcR8AQBoNO2o1h16Y5Lh2PWWK2RPjl+/zA44ZpMQgFAH7VZpnoCwJ7bD9Fysz8eB9nmC3B0qFFVADDyFHDpBTbROaIFgMgaAmCETqoDNKuYF+UKZUDKJPEgZf+ctQs3HqDZ4CW6ZQ4jqwCQLW1SLBvWyCYEIjTeGvQAcPaW8HMS8C4CFAC867y5WxIggShIgALA20MzSgJIAcD8Sx0VBAC9JIDzNx1Fux9WmN/o/3u2qpIfY7pXQtzYMdVPjAx7+2oBb968wdg/d+ObKf+4PKcrD4S3ABDWSQDtqx0YVRVwJwTAGUdJFlijZDbULJUNRXOkRrJEcXRDBeQsF24+jrY/LA8xZGQVAGSh9vkaQhO3b5/jIjRjOTsXfk4CJBD5CVAAiPxnxBWSAAl4OQEKABQAhIA7Mfj2X52oIADolQHcefQKKvSa7fJvgj5NS+Lrlh8iZoy3N8VGAoBezXU9l32XF+DkgfAWAOwNwdCWAdw4tgVK5klr2aVRqbp3IQDYo5XEgd3qvo96ZXIiTuwYNh+fuXofH/edD7lFt26RWQD4a0hDSBJLrRmVWDTzTrIMoBlK7EMC3kOAAoD3nDV3SgIkEEUJRKQAIH8kJn2YGzXSp7DQM7qJ1zq4u153jVV33MxD+yq4O6fZ2P53kQQwXozomFkuH0qkTGTZvlFm/4gMAdBLgHbtzmM0GLBI143b0VmaNfD0RAcjozG074718+EtAOgJHXrJCc3ssWgOPyz4rj78ksW3dDcKKQgPAUBbRKeahfF9x3KI5/PW60OaUQk9s++HjBHeZzW0w0fo1bA43rNKgOhOOUy9c6IHgJk3nH1IwHMJUADw3LPlzkiABDyEgLsGtdnbXkeY9AzWyCYA5EwcDwsrFEAyq//gZxnAkKcqZRKXVS6E9PF9LB9eevIctdcdgAgB1i0iBQBZx6oRTSDx3lp78fKVqi0/ZuFu099qKSG34ofGyJI6ieUZIw+A9L6JsPKHJsiaxnlfZwuQuPS/RzdDzvTJcfbaffzrf1klofv3yGVIqbqIFADkdnxC72o2yfTcFVe+alYK/VqURqwY0S1bOnLuFqr2mYd7jwJs9mlWABB2cu7VS2SFJP/LlDoxZq49jD4TNzrDbvlcxvh3fBvky5zS8jMjgzcyCwB6Z2XE1xGc3o2KQ4Qf63OiAGD6dWJHEvBIAhQAPPJYuSkSIAFPIhCRAoCe0RjZBAC9+vbu1KyXd0ZK5YnHQ/r4cfDPtXvYfP0eDt19DCmXZ93etQeAzNU+RxoMLprVZt7ZZ67jq92n3Hq9S/kmxqxy+dQetWYklES0AKBntBy7cBvV+swzVd9d9jewTRl83riETaI4R8n9Zn5dGw3K5rJh6+qc8rCesRsQ+BJf/LYBcoMbkQKA1JdfO7Ip8loZxxIjP33tYXQbu8b0eyXiytJhjZA9bVLLMzLO1FUH0eOXv0OMY1YA0PNQ2H3sKip9PieEeGK0WD0BwMgzITILAHpnJe/vd9O24OdF/5k6K8mTsOz7RiiYLZVNfwoApvCxEwl4LAEKAB57tNwYCZCApxAIKwHg9Rugw9Yj+PvKXdNoyqdOij/K5kXMaMF1uCObAKDnLi977b3rBP48d9P0XqVjpgRx8FelghDhQ2vXnwWqW3KJwddaeAgAegb7uUcBqL/hYIgbe2eblNMbWTw7mmX1MyUoRLQAYGRgrtp5Bs2GLHFqDNb+IAfGf1YVYkRZN0cCgN6Nqxi1ZueUeSQOfe6AujbZ2+XnRje34e1WLmvRE0ZEoBg0fSt+WezcsBQDe+63dVGjZFYb9/TbD56h1ffLsOXQRbcFgCrFsmB635pIZOWl4qrR26hcbvzasyoSxA3+Dh+/eEeJCPaeCZFZABCIel4WjqoaWIOXc/qxayW0rV4gRLUECgDOfmPycxLwbAIUADz7fLk7EiABDyAQVgKAoHClPJ4Y1mNK5ED9TL42FCObACCL07st33fnEVps9scjF+rWf5IrLQYUDk68JWNvvX4fbbccwXMr9+3wEAD0PBtkPWP8L2LM4Qt448K7/X6KRJhZLi8SxgxOjiYiSeftx7Dq0u0QI0W0AGBk/Lx+8wbr95xDp9GrDD0BJPP/9x3Kqazw9s1Zeb/5A+uprPLWcdciAuw4cgUdR62CGF9GTdzWpZqAiBfWTcIXhs/+FyPm7gjxaEQIAHIrvGZkU+TOGJzXQxb29HkQxv21B9/P2m4osMjeJn9ZA6Xypg3ByJEXgVkPADFa1//YHMVzp7FhJQbrsFnb8etfexy+9cVypcb0frVszsCRZ0JkFwCMzuryrUfoNW4dVu86o8sjfpxYGNu9MhqXz61bKpECgAu/PNmVBDyQAAUADzxUbokESMCzCLgrAOg9d/rhMzTaeMjUDXKdjCkxtkQOxLKrtR0ZBYCMCeJgUcUC8Isb23L4YuD+dOQifvK/iFdvnJvLGeLHwfwK+W1i5I1Ek/AQAGTu/gUzo1uedLYG5avX6LXrJJZeuGXqRc8Q3wdzy+eHMLJujrwJIoMAYHTTLHu4ee8pFv5zDNPXHILc7orBU7VYFnxSqzCK5UpjyfrvqgAgCQgXDW6ATH62RryM8yTgBf45cBHT1x7C1kOX1L9rpehaVs6nStFp1Qas5xXxoOqXc3WN6ogQAGRtRh4SYixfuPEQi7ecwLyNRxRbLS6/acU8qFY8KxLFC/6Oafvcd/I66n37p6EoY1YAkPHaVCuAUV0q2iTxk5+L+COeFH/+c1wZvrI2aXIGJXKnhZyB8LSvACCZ/+t+86elv/XZRHYBQNaq59EgP5cKDuJtITkS1v53Vr2P8v4Kv0Yf5YZv0niGvx8oAJj61clOJOCxBCgAeOzRcmMkQAKeQsBdAUAy90/8IDesvPcVkpWXbuPzXSfxJOiVLqLo770HuQn/Mn/GEMa/PBAZBQD5Yza8WDa0zJbaZk8iAsw6fQ1DDpxFwEvbBGzWHSWR4OQP8yCzncv4nedBaLrpMI7df2Izrl7iwf13HqHZJn88DrLNF2D9oNkqANozuZPEx7zy+SHeANbtxavXGHX4AiYdv+JQ3MiXND4mlM4dYl8yliNvkMggAGjGnZRDK5LDNnTBzHdbEu6J8S23ybFjvk1U58wDQPpUKJwRE3pXR7qUCc1M47CPGKntR6wwrF4QUQKALLpH/WIqHMDeYHZ105LosOXQpQ4rNLgiAMj84rresWYh3dtrV9bnLLQhKggAYclDY0cBwJW3iH1JwPMIUADwvDPljkiABDyMgLsCgN6tuIbm4pPnGOt/AZuu3sPdwCDIHwMx+qqnS45PcqVDGqtbPkmolzBWDEvyuMgoAMi+siSMiz8rFoCvVfy+tl+J3590/DJWX76DG88Clfu8JMPLnigeuuROi6ppk+uKHROPX8bQ/edCuNvrGcgiNvx+4jLG+l80FFdcFQDkXHrmy4DP82UMIeTI3uQcJxy7hHVX7uJ2wAu1TpkjT5L46Jo7HT5KnRQi6Ng3/3tP0GzTYdwLDNL9tkSkABAndnQEBAaLU0Zu546+5lrs/tbDlzCk/UcuCQAyrriST+hVTd2oWocDmP3VYjZsICIFANmLo3AJZ3uVG/nthy+j84+rHYZGyDiuCgDidfBH35qo80EOt0UAMXIlYd6k5fsNtxJVBADhIV4R7aoXNPRuMdqk5sWRzSpho4QQiMfG0fMhw3+cnTs/JwESiPoEKABE/TPkDkiABDycgLsCgFHiN1dwyQ34qEPn8XXhzJb48cgqAMi+jMIWXNmz1tdRuIRRfL71PGJcDz94HnPPXLf82FUBQB4U8WVa2bwokTKRO9sI8cz9wCC02XIEe28/MhwvIgSAtCl98HOvXLh+5zm6/3jcZm1iAElCtK51iiJJguAyhnobENfouRuO4NOf16qQgKEdyrksAMi4ElbwbesP0aJSPqdzWq/j7sMATFy+T8X825f9s19vRAsAsh4RWEZ0Lo/K72excHL0oom4ce3uEwydsQ0z/j5s6p10VQDQBm1dJb8qYeeXLL6peaSTnP/Oo1fw5W8b4H/OcZhMVBEA3OEh3i4rdpxC1zFrVF6FAlmDc7k4CoswDZodSYAEoiwBCgBR9ui4cBIgAW8h4K4AIHyM4trNsBM3c4k1l1vmueXzRQkBQP6ofZo3Pb7In1H35tvMvqXPtWeB6LD1qCoBqNfEe0CM8jJ+wXXj9frZl+1zRwCQccWrYXKZPCiSPHRu6SLe9N55Emsuv42fNmrhKQDEihENfVtlwid10iGuT3Qs2HADnUce1V2aGOWdaxVG4/J5kCFVIhUnLjf0Ymjff/xcGX6SxE4z/OwNTzMhAPYTi/ggcdjNK+VFnowpkDBebPjECk6m+CwwCA8eP8f+UzewdPtJLNx8zKnhr80RGQQAbS3pfROhQ41CqFQ0EzL6JVZZ9KP933vk+YuXKoP+3pPXMWudP1btPG32q6T6uSsAyLPC/+NS2dCkfB7kz5ISyRLGRbw4MS1rE0+EpwFBuHL7kcrNMGn5Ppy4ZK7SSVQTADQe8j62rJIP+TP7qnMSRtLknK7eeYwNe8/bcNg5oS0FAJfeWHYmAc8mQAHAs8+XuyMBEvAAAqERAGT7hZMnVMaqfRy5IzQSLz9w3xl1e10wecIoIwDInuQPm5S7G1QkK+LECK55b/ZVkOR4HbcdxYkHTx0+IjkWxpXKqRs6oD1oX0HAXQFAxhNPAKnKUCVtct1wAGf7M7svGSe8BIAqxZNjZPccSO8bfKvvSABwtkd+TgIkYEtAwliWDG0IEXi0dujMTZTsOo2oSIAEvJQABQAvPXhumwRIIOoQCK0AIDtNG88Hg4tmQcU0yZzejMuN/6f/HoeU0ZNmn/E+MocAWJ+qK3uW50T0GHfsksoV4ChhoDaHxNaLt0HvfBkMmR659wSNNx7Cg/+XIgyNAKCJG2X9kmBI0Wy6if303mqZ+9cjlzDj9FVT+wovASB/1gRY8kMhJE1om+CQAkDU+d3Elb47AmK4zx1QV4Vl7Dp2FX//dxab9l8wrLRgtJKiOfyw4Lv6NmEUa3efVTkA2EiABLyTAAUA7zx37poESCAKEQgLAUDbbrp4Pqif2Rc106dQ4QHaDbnEq+++9VDd+G+5ft8ms3xUFQC0PaeMEwvV0iVH48ypkC6+D5LGfmtwStK+u4EvcPDuYyy/cAvrrt41TN7n6HXJkSgeeuRNj9KpEiNZbHGbhuIn+RP+vXkf3+w5g4dhJABYiw/ZEsVVe5IwBOuzlNCNm89fYOfNB5h35gYO3H2EINmsCy08PAAoALhwIOzqdQT0bu4Pnr6BMj1mmg4xEWiSO6Nfi9KIFeNtJQzJ4fDrX3vQd9Imr2PKDZMACbwlQAGAbwIJkAAJkAAJkEC4E6AAEO7IOWEUI7B9XBsUzp7KsmrJc9Fp9CrTORgKZvVVXgSS6FFrj54FqsSAf209EcVocLkkQAJhRYACQFiR5DgkQAIkQAIkQAKmCVAAMI2KHb2UwC89qqB9jYI2pSglwWXrYcucJjrMlzklpvT5GPJP67b72FVU+nyOS14EXoqf2yYBjyVAAcBjj5YbIwESIIG3BHxixETnUmXQocQHSJs4icqefefpEyw4sBcjNv2NBwHPIgWqTEmTY32XzzBk3SrM2LMzUqyJi3h3BCgAvDu2HNkzCJQtkAEzv66NFInj2mzoScALbDt8SVWcsM4LIGEDJfKkRaNyuVAsZxrEiR1crUIGePDkObqOXYOl2056BiDuggRIwC0CFADcwsaHSIAESCBqEEgSNy5mN2+PNIkS4+vVS/H3ibfl1UpnyoKf6zbBo+cBqP3HBNx/FjlEgKhBlasMCwIUAMKCIsfwdAI/dq2EjjULWUr9ubvfgMCX+Hnxfxg8fau7Q/A5EiABDyFAAcBDDpLbIAESIAE9Av0rVkPzIsXRcPokHLt53aZLgdRpsajNJ+i/ein+PLiPAEkgXAlQAAhX3JzMgMCGDRtQoUIFy6dXr15Fq1atsGlT5EiSFyN6NIzqUhHtqhdETDfKmsrGHj4NxLBZ21XyPzYSIAESoADAd4AESIAEPJRAivjxsbpjD6w4ehiD160Mscv38B4S+PgoLwBp8WPHxvfV66BO3oIQz4HXb97g9O1b6LV0IbafPwM9F337n2VMmgzj6jdFyQyZET1aNJvnZY7CadNjfP2myOXrh1evX2P/lUvouniu6mc/ll/CRBhTuyE+ypod8WLFRtCrVzb9y2fLicmNWuDPQ/tQM08BpEucBNcfPcSAtctVeENUbfHiREeraqlR+8OUyJo2HhLFj4EY0eXPtVQueIPHT1/h/PUArNt9B3+svIqb9wLfyVZlHbU+SIn65XyRL0sCJE4QA7H+b4C8eQM8CXiJ63cDsWnvPcxeew1Hzz9xaR3vWgCQtX5UJKliWSh7QiRNEBM+saNZ1vg04BXuPHyBg6cfY+aaa/hn311VGeJdNFlLl3rp0Lp6GqTz9VHn+eLla5y7GgApezh5+WXIeryhValSBcOGDcO+ffvQqVOnCN9yZBcANEDVS2TF4HZlkTNDchXGZaYFvXyNnUev4MvfNkByB7CRAAmQgBCgAMD3gARIgAQ8lECx9Bkxt2UHZcCLCOCsjfi4HqrmzINWc6fh0LUryJsqNaY1bYPHgc9Rc8p4pIyfIESMvrXRPv/AHvzZ+hO8fvMabebNwPOgIAz/uC4+yJQV1Sf/oqYXQULEhH4rl8AnZkxMb9oa0d6LhoYzJiF1wsSW8WWsWc3bIXm8+GgxeyquP3qEslmzY0rjlvj3/Fm0njsNIgDMbdEe5+/dQeu503Ht0QOMrFkfZbNkQ5WJP+PKwwc2Wxbja2T37BYjVvtw2bZbaDPE3xkeh59L6b9FwwuhXOGkNv1u3nuB+v0OmDKO06b0wehPc6BckaQh1mg0+ctXb7D90H0MnHIGh888DtUetIdlHYM6ZEX1UingEyvYYHY0uAgCpy8/xYDJZ/D37ju6XY0MfjOLvvcoCHX7HjC1x6QJY+KLZpnQoqofEsS1jYF2NJfMMXXFFYyec0EZ5660iX3yoHHF4Gzt8qwY9p1HHkV6Xx9M/zafEiGM2rPnrzDhr0sYPuPcOxMhXNnPu+ibNm1ajBo1CnXq1IGPjw+mTp2KDh06vIupXBozqggA2qZK5E6D9jUKoXS+tEieKC7i+cS0JAl8+eo1nga8wIUbD7F+73lMWXUAl24+dIkHO5MACXg+AQoAnn/G3CEJkICXEtBuyDsunI1Np9+WfNIMdjHmtbbx1AnUnfabLqXRtRqgZMbM+HjKOCT2ietQAFh0aD9WdOimkgqKiPAk0PZmOm2ixPi7c0/8feIY+qxYjJevbY0sZ0kAxWNhSbsuqo61rFf2N7t5O/RftQTT/580sGL2XPi9UQt0WDDLsmdtY2KILR9VGBlSxbHZ6+Wbz1H7q/04f+2tJ4Q7LU+m+Fg8vBB8k8ayeXzTvntKAHDURDzo1zozutZLj7g+b2t1u9rEYJ205DK+m3LGbQNS1tGjUQZ82TyT2+sQD4WlW26hx9jjIW60w0MAaFg+FYZ1yYbkiWzPwRWel24+R6+fT2DT3rumHzMSAIbNOIv5QwogV8b4TsfavP8eGvQ74Pb5OZ0gAju0bNkSI0aMgJ+fn2UVFAAi8EA4NQmQgFcToADg1cfPzZMACXgyAfEAkFv0bovnYcOp47pbXdK2i/q5JgDkSOmLevkLo3CadMiZMhVSJ0qME7dumBIAJHO/5BsYVbM+YseIgSPXr2LugT3KHV9EATHgv65UDT3KlFdz7r54HrP37cYy/0N4/jIoRAiA9C+UNh0aFSyCHClSIXcqP/gmSIjNp09aBAAJAbAWOPRED+uN6xlqYjz3GXcKM1Zfdft16N00I75pkwXWnrlmxhU3+/Ff5Fau9ia9eg3XKLfw6/+7g3bDjrjsTh6W65AFildCkwGHbNbxLgUAES++65AVn9RNZ9p7wtFhPw98jR9mncPPCy+aeif03quFG2/g9es3aFzRz+nZvnr9BgMnn8H4xZdMzRfVOg0ePBhfffUVYsUKFmYoAES1U+R6SYAEPIUABQBPOUnugwRIgATsCDjLASDdrQWATiU/xOBqtXDw6mV1e7717Gk0KlgUxTNkMi0AyJhSdrBG7rxoUKAIymXLoUIBGs34Hf9duqBWmDhOXNTOWwANCxZRuQIuP7iPWlPHI/p70SweBjP37MLwj+ug9fslsfPCOWw4dUKFDgyuWsvGA8BVAUDc2if3zRPihtvMTb3RCxYndnTlWVA0p62L98UbAaj15X7IjbJeC2ujW+YQEWDboftoNtDW+Hb05RDjWUQIM4aq2S+ZrGPBhuvoNvqY5Ub7XQkAsv7RPXKiZdXUllwJZtfpqJ8IOD/OvYCRs887HU5PADh+4Qky+cW1yTtgNJDkcajV5wBOXXrqdK6o2IECQFQ8Na6ZBEjAUwlQAPDUk+W+SIAEwoXAx7nzYWCVmsiWIqVKzCQ32YP/XoVx2zeHy/zOJnFUBUAM9WXtu+LZixdot2AGVnboroztL5YvUsPKLf7Sdl2R0MdHCQDxYsZSLvyTdmzDL9veZsgWL4PFbTvjm9XLIB4A9k3KD67q+CmW+B/AoL9DJiIsmCadEiH6r16CXRfOWwQAER/Wd/kMIzauxeRd29Wwcvu/ptOnuHjvntseABIfvurHIsiZIZ7NUl2J1bffY6l8iTFnUAEkjm8bb67FgBud0ajuOdC+Zlrd22GJ7d934iFmrb2GjXvv4cbdt+EUqZLFRoWiSZWxWyRnIl2DV4xviWX/cpy5Wt9ftcykYua1RIPW65WxLt96jvnrr0NyJZy48EQZ9EkSxET1UsnRqloaFM2VUDcpmezh299PY+KSy2rIdyUAiPdFv1aZDY1/ie1fvPkmFm68jsNnnqj4fhFf3s+VCM0r+6FKieSGuQIkNl/CAeQ231HTEwDs+4sQNHrOefy15SaCgt6gUrFk6NsqMyR8ZPXO22jxnfM8Hc6+75H1cwoAkfVkuC4SIAFvJEABwBtPnXsmARIIEwK18hTA5MYtESdmTMt4Etf+yZ+zI01ZPTHypzdrg0Jp0mHg2hVY6n8QL1+/QpWcedRtungJSJLAtSeOqfh9qQggCfykfV2xGtoVL20JAXjx8hX+atsZ8WLHVmUFJSv/lMatUD5bDnz613wsPrxfiQi3nzxWbvkPAwLQtPD7qrJAl0VzcPzmDazu1B1rjh9VgoGs44tyldG2WCnUnzYRT1+8sAgAG08dV2LDupPHVcLApHHjYlStBqiRO1+oQgBkXwPbZ8VnjTPYvAOhccHWG08Mx44/HMXqHbd137WqJZJjct+8iB83ZMz/kXNP0Oun49h74pHD91Q8DsZ+lgt5M4eML3/yTOY/grW79BPyaQMXyZFQiRf2uQvkcxnj+xln8fvSyw7j0j8unQJjP8upG3d/4uJT1Ph8H8QIt29hUQXA0frF0J+37roK73CU1E9EoeFdsqPeR766IsKpy0/RsP9BQ08O2ZcjAUBElOXbbylvCPtM/+K9ICLAyUtPlUjhqY0CgKeeLPdFAiQQFQlQAIiKp8Y1kwAJRAoCM5q1Rd18BVWW/M5/zsHKo28zyUeP9l6IBHcRueAY0aIpQ75zqTLInCyFuq298/QJVh3zV7fy8v+lSYm+SQ1bKG+GF69eKkP77N3baFqomHLR979+1aaPiAUz9+5Cs8LF1DjiAZAnVWpMbNgcuX39EDN6dFWW78d/1mPyzu14gzeQJH2SWFDKBUo7e+c2Bq5djpXH/EPkAJByhN/XqKPK+wlj4RszejSI10C1339Vc7kaAiBzGt3Yu5OETW7CV44ujNyZbI1wR4avUciAOzH8cpP9R/+8qFQseQhPgh3+D9Cg/0EEBBqXlzMyXG/df4FOPxzFlgP3TL26xfMkxswB+ZAyiW3yvcCg1+j98wnMXXf9nQgAkl1fyiXaNxFgBv9xFpOWvvU+MNOMPCHMeFQ4EgBE0KndZ7+uCGJmXZ7QhwKAJ5wi90ACJOApBCgAeMpJch8kQALhTkBc1ytkz6kMY3GRv//sWbivgRO6TsDIAJdbajGYD5xyfPNuPaNRToHJy66gz3h9F/xmlf0wpmdOxI5pW2JPL3Gemd2JCLBiVOEQZeaceSEYVS4w6/ZuAa7HiwAAIABJREFUv7av22RGryYZlQBm3Vbt0HdvD60HgJGQI6EHo+eex4hZzmP37fcgiQR7NMwQQkwR932p5nDmiv533EgACI1nibY2KZ83cOBAVKpUCalSpULs2LHVR4GBgbh9+zZ27NiB3377Df/884+Z18WwT7Vq1dCsWTMULVoUqVOnRrx48RA9erCHisz37NkznDt3DuvWrcOECRNw5coVU3OGpQCQO3dudOvWDR999BHSpUuH+PHjW8rgBQQE4O7du9izZw9mzZqFJUuWOF2fszKAHTt2RJs2bZAnTx4kTJhQzSWVSJ4+fYpLly5h1apV+OWXX0yz0FtQggQJIPPUr18f2bNnR+LEiREjxtuQopcvX+LBgwc4deoUFi9ejMmTJ+PxY/dKfjpiJ/PInq5evarepfHjx+PYsWNO+bEDCZBA1CNAASDqnRlXTAIkEEkIUACIJAfhxjK61U+PQR2z2hirctM7dv4FDJl21vSIYsi3rZHGpv+DJy/RfOAhyA28XpNygeWLJLX56OGTl2g9xN/0jbv9uEZChMTttxny1jPFvukxkD4rtr99RmL9XWlGZRbFaK755X5LHgNtzNAKAN+2zaIEB/vqCVsP3keTbw859Hww2peRmOLMkDcSAMyWmDx69CjEONOaliG/S5cuGDBggDL8HbUXEj6zfj06d+7ssiH6+eefQ+bJnDmzxZA2c+5ihIqB3b17d12DdMqUKWjfvr2ZoVQfMTbFyDZqJUqUwLfffovy5cvDx8fH6bivXr3CgQMH8OWXXzoUR4wEgNevX+PHH39EoUKFnHK5deuWKnM4ZswYp+uy7yDVET777DP4+vo6nUeEh5s3b2LUqFEuzSUikjxTp04dU+xkjfJObd26VTHftWuXy/viAyRAApGXAAWAyHs2XBkJkMD/s9TLLbvUqm86awr6lK+CNsVKInm8+CoG/dC1K/h+w2r1uVGT+vLfVKqu3M+TxI0LqVUuceoSsz5683qLC7z2vJSSm9uiPZ68CESD6ZPQs0wF1MqTH9GjRVMu7TcfPULhdOl1p/vt3y34auVfls+yp/DFgCo18GGmbJa5rzy4j/kH9uCnrRvxJPBtcjezc3dcMAuxYsRQ65PWbPZUyHhDqtVSGfcl5l9zl5d1SPk9YTWsRh0VP58gto9KVCju/d+uWY5Tt0PGHadOmAjdPiin9ixlAMWVX5q4/B+4ehlD169WJfysm2Tr/7VeE5VQsPmcqYgfKzb6V6yOrMlTqOdlTRJy0H/V0hC8tXGk2sCw6nWQL3Uayz6cPSPhDU0LF0P3D8pZ5pL9+V+7ihGb/sb6k8dV6IF9M7r9lrh7ydzvyG1eG0sS8snNe9a0cW2GdzRG9vTxsHxkIfgmfXuLqzVHhrqZXwTuVCLQEyKceQ04W8uEL3OjWskUOHf1GQ6eeoSN++5hp/8D3H8ctjkAZL+rxxRBwWwJbJYU2vWr75SBh8auIw9UPgM9YcRIAHD0jPXC9QSAy5cvQ4xzuR02206fPo2ePXtizZo1Th+RcefOnYuqVatabpudPmTXQQzS7du3K+HB/rY4LAWAdu3aYfjw4UiZMmS4h7M1i3Her18//PHHH7pd9QSAn3/+GV988YVL8z1//hwi3IggYqaJUf7777+jcuXKNp4WZp6V23oRX0RgceYNIMKSnHP+/PmdCgx6czvjZ2a97EMCJBC5CFAAiFznwdWQAAnYEdBu2becPaWSxFXPlTcEIzHox2//RyWWszf2WhYtoerSx7WqP209gAgB7ebPwJazpy0/1gQAiYM/d/eOinvX2uUH93Dp3j2UzpxV96w0AUBq2H9WtgL6VayqjFm9dun+PTSfPVWJGFpzNneViT8je8pUFgFg/L//qNh+Mezt2+rjR/DDxrWY17IDJBu/fbv68IFKvnfsZnB8tjNeMoYIL/1WLcHvO7dZhrQIAEEvVBnBEhky62aGv3DvLupPn4jTt29ZnhVW31augZ5lylvEBuu1CicpI2i9TvlcEhhKHoYPMumfhbwXiw7tQ/fF85XoYd/0DGBnt/fWY+gZiuJFMHT6WYyZ97bkoX1rXT0NRnbPblOrXhLUSaK6Gauvhur7r5eMUBL5tR9+BOt22yYDTJ08NlaMLoLMqePYzHnw9GNU773PlAASqsU6qArgrHqCzCsCztKRhUIkHgyL9RsJO45K9RkJALPXXsOnY447RWUvAIhbealSpZAkSRKnz9p3uHjxorrRdyYCzJgxA82bN3fZ+LSfT27aZSz72/6wEgBEXBDjX9zi3W0SqtCpUyddJvYCwL179yB7SpEihcvT3b9/XwkHRmKDNqCIL3/99RcqVKjgllEu48ga165di6ZNmxqKAGExj8wlwpJ4DzAkwOVXgg+QQKQkQAEgUh4LF0UCJKAR0ASAV69fq/9Q2nPpgspaf/TGdRTLkBFj6zRC3lSplVHaZdFcLDy41wLPOkv/3ssX8e2aZermOka06KiYPSeGVq+DzMmSw94Q1oxwEQ3EiJyzbze+Xr0McWPGxIdZsmHBgbdzOAoBaPN+SfxYu6EyaEVE6LlkPv49fxaxY8REp5If4qvyVZQoIcZt9cm/qn9KMzO31scnZkwVi3rx/j10XzxPje+XMCEmNGiuMvMLk4CgFwh8+VKtXyoAyDNadn9Z2/T/dqLHkvlq7gKp06qyf8nixcORG9fw5fJFipdUNhDPiTbvl7KsW4QQESOuPHzr5q4JABp84S0iwX8XL6g1aRn8JQGh9ZzSv1HBovitQTPFatPpk+i5ZAGuPryPxoXex8ia9ZS4sfbEUbSc84faizQRVaT84IeZsyqvA/GmmLp7O24/eYIMSZKh90cV0aJIceW1MXHHFvRbuTSEOGR00/vTgosYNPWM0y+hXgI6Z+UER3bLgY6109qMfefhC9TpcwBHz79Nxuhua1g+FX7pnQs+sWxzCwyaehY/LbAVJD4okARzvsuPhPFsSxeaNVjdXaP1c6EJATDaq6PcC66seXLfPGhQ3tbtXrxCuow8psoh2jc9AUDEoIFTTuPXPy85ndpeAJBY9jhxgsUZuYWdPXs25s+fr+Lb33//fciteL169ULcUsvvhI0bN6rPjG6H+/btq0ILrOeQRUqM/+bNm7F8+XJ1s68ZfOJ2X7x4cTRo0EDdJGvx6drGRHRo0qSJjat4WAgAMu/06dNVrL91kz2eOHECK1aswKJFixQTuemWGHqJ18+UKVMIw3rv3r0qfMCeib0AYD+PiAciyIhRb2aebdu2oUyZMg7P3Eh8uXPnjjLqly5dquL91d+E8uXRsGFD1KhRA+I1IH8HtSYiwMSJEw29DvTOWbwHDh8+rLjJ3mVP1vPovVMSDiHeCiIssZEACUR9AhQAov4Zcgck4NEENCNbNikGbsMZk2zc5uUWeHn7bioj/P4rl1QyPnGrF4NVStLl80uDDaeOo9XcaSHc7dMlTopl7bsga/KUWHz4ANrNm6GMRGsj/OStm6g++RdlWNo3IwFA1rS6Yw/kSOmLozeuqQz69s9XzpEbM5u1VSKAtUFsZm7rPhKSUG/aRDWP1kpmzIxFbT5RhnNAUBAkbGD50UOWz+PHjq3YiGeDeB/UmDxOufeP+LgeupQuq1z0a00Zr0QA+6b1EaNbwg82nX4bemEtAOjt2WjOeLFiq9KCsma958QrYFDVWnj6/3CMnRfOqfk6lvgAI2rWx4uXL9FhwUxVRcC6iVeBiADiWSB7Ew+CXXZhC0Yx68fOP8HHX+zXdVvX5siUOg6WjSiMdL62nheb9t1TyeKMmp7XgVGMvKtfbCmJt2h4ISSOb2vU692o63kiuGKwuro2vf6hEQA+a5wRA9tnsRk2rDwpZNBPG6bHoA7ZbPILOOKjJwA8D3yN7mOOmSrvZy8AaBsTA08S7snttV7CPSM3chEQJPHeDz/8EAK93Apv2rRJJfuzbjK+uK8vW7bM4fH26NEDgwYNsrmRlwSBw4YNU3PqNXeTAC5YsEAZv9ZGrxjwknTvm2++0Z1L9jdt2jR1Y22dxFBc9GUd4k1g3YwEAImBF9FF4vP1hBSj23URazp06KDECb0m/ISVJFnUmhjlIrpI+IZRYkWZ76effkKLFi0Qy8qjTeYTLwm9hIf2e5M9iTAjSRSNmggpYuyXLl3apovkUyhbtqzTkIOw+N3AMUiABN4tAQoA75YvRycBEgglAc3IFkO29dxp6ibYvnX74CNVa17izMWl/b9LF1AzT3780aS1Kmcncfya4Wj/bI8Py2No9dqwvtG2NrDl9l88C/SakQCgzS23z90Wz8W8/W9vWKybGKgzm7dF7bwFcObOLVXW7ubjRzbig9HcztbnmyAh1nT6VAkb1qKI9fxaCUNXKxhYx/obCQASivHLtk0h9iy3/M2LFLdhLQLNig7dkDRuPBXCYf+c3uexY8RQngqlM2XBsiOH0GrONN04f2sOwzeuxfANIeOi9ZL4GbnNW2/IHVd+o7j1UH5FnD6+++gDVO21z6afngHtisHqdFITHUIjAOgZ3I+evkTz7w5DqimEttUv54txvXPDJ7atN4WRd8i7EADM3OTLPo0MUaObaMn0P27cOJvwAsn+3r9/f2VYm2lSdUBEiWjRgvloiQv1nndHAJCqBGLIS3I8rYkRL4n2vv76a4fLFCYSAmFvxIpnRMWKFW2e1RMARHiZM2cOWrdu7XAeSUwoXhkZMmSw9BPx5bvvvsPIkSNDPKsnvpidSxtMkvmJiKCJAPKerFy5ErVq1bKZT6oJiOdC1qzBIVJnzpxRngRSUcBRq1u3rvIssM654EzYMPPesA8JkEDkIEABIHKcA1dBAiRgQEAzsiX+u/rvv+Les6chelobiZ8v+xOTd21XRr0Y99bGtd4UmjEtn2kGrbWBbWTMSn8jAaBfxWroV6GqukmvMulnm3h36zXILbaECYjHQpOZk7H13GkbAcBobuv1afu1Htfa+0GSI9ad9luIrWs3+c4EgJTxEyBL8hTK1b5c1pwoki69cr838gB4FvQCLWb/obwu7Js2560nj1Hpt59w/t4dJQiMr98Uz4OCbDwKHH0hxMV/Xeee8EuYSFc0sH5WOyMjDkbZ86etuqrq1xs1vZv8izcCVAJBKRmn14xiy9/1l19PANALRZD8Bw36HcC+k+bLIIZm7WEtAEgZx7p9D+DwGfdKpFnvxdW16QkArqxHzwNAftaoUSNTcdfiJj5z5kykSRNckULi0eVGXxLAWTcx/sWV29p4N+O2bj2GhB9Iojwpwae1sBYA9NYpBu3HH39s6rXr2rWrysxvvcYLFy4opprbuwykJwC4EvMuAkDjxo0ta5LbfC2JoP1CJTxBPpNyglozCk0w2qSeuCGl+1q1aqU8O7Sm905I2ESxYsVM3eLLOyHeAGfPnsV///2nchZYj2/qENiJBEggUhKgABApj4WLIgES0Ag4M+Ckn2T5X9/lM4ixqiXhW9i6E6rmNC4ppUf407/mY8aenTZGuPYzvf5GAsDoWg1UnL8j0ULG0wx58RSQRIQrjh42Nbe1AKC3vtAIAHpZ9fX2bigA2IUGWD+rJwBoIoi1KODs7S+TORvmt+oICSsw24yEjiQJYmLl6MLInSnYkJExT1x8qjK+ixFn34wqCDhLXhdRAoBeSENoDVaz3B31c9XIth5LT4AxW3LPzNpdXVtoedoLAEFBQeqmW2K4zTYx9CUOX3OXl7htuam3z0ovYQNVqlRR2ecLFy6sbtjF5VuS15ltesalhCrIuHrNHQ+Af//9VyVC1NqTJ08gJfMmTJhgapliKEseAxFFTp48qUoBigeAvRFrLwDIjbp4HpgtYTh06FBVatDaLd9IDJGft23b1nJGRmEJzjYoVQ0kh4NWDlFc+0XskJ9pTc8DQOYTLw/hyEYCJOC9BCgAeO/Zc+ckECUIuCsAWOcOMLvRsBIAHCUHtF6LniHvzLiX5531cVcAkJv96c3ahKi0IDH0/tevYemRg4gZLboqKRhWAoCeKODsvKz376yv9rkjTwe9evKO3OG71U+PQR2zInq04GRcZsrPRZQAoJdjILQGq1nu70oAWDu2CIrnsc0KH1a5FGTNES0A6N3oOmOud7vsyCh3Np6jz/UEAD33em0MVwUASXK4cOFCZMyY0bIMs+7rru7LXgBwls/Afvw+ffool3/rhIpGAsC+ffuU6KI1PY8EM+uvVKmSqrzg5+dn6S75EkQAsm5bt27Fhx9+aPMzLQmg9BfRyCjngJl1sA8JkEDUJEABIGqeG1dNAl5DILQCgDMXdz2Qzgxs7ZnQegBUzJ4Ls1u0U8NpbvNm5nbWx10BoH/FauhT/u0N3tazpzFq89/Yc+miTQk97cY+rAQALQeDKx4Azvbv6pejVL7EmDOogKnkeWLzr/qxCErktTU+HXkMaOuJKAGAHgCuvhERLwDs2LEjRPy6s12IoScGndzwa02y+OfJ45onlNE8YvRL2bqPPvoIuXLlUkkArZPzhaUAIHkK5KY/UaJEluU4Gt8ZG0ef2wsAkvBPkuTNmjXL1LAtW7bE+PHjVS4GrekJAHqihr+/v6qq4E6z9xrRe2eMqj1o80n+gevXr6uQCKkKYB8u4s66+AwJkEDkJ0ABIPKfEVdIAl5NQDOyrbPV2wMplj6jKgknWe+7LZ6nyvZpN8uSWE8S7EkuALPNrIH5rnMAGIUfOFufOwLAq9dvsKpjd1UKUBIm1p46wcbw19g5qwJgLwxYM3cnB4AkS1zSrosqayhVIOr8MQGpEyYOEfJh9mz1+hkZ9Xox/UZigZnyc0YCgF6Mfmj2Y+ZZPQ8A5gAIJmdUJtEozCO0HhX2xpzc7sqNvqvNfhxXPQnEyC9QoIAySiV5XNKkSdUtsxi39qX/7NcWlgKAhC1IBQPrTPmOcgy4ysm6v70AIAaxJP9bv369qWHNCgB6t/amJjDZSU/sMUoQaTSkhAhIuIR4X0hOCXoHmITPbiQQxQhQAIhiB8blkoC3EdCMbEn+V3PKeMiNvn3TqgA8CHhm6dOwYBFMathCdTXKxG/E0pmBrT0X2ioAi9p0QqUcuQ2rAISnAJAwdhxLYj0tj4I9H+tSfmHlAaCJN4l84ugm9LPO5K+tS0oHSuWAoukyGFY5cPV7oufWHxj0WiUCnLvuumU4vXABMZybDzyEHf4PHE5rJAAcPP0Y1Xvvg9SZD6/GKgCOSRtVARg09Sx+WnAhxMNhLQC4a+zax82bEQA6duwI+Z94CsSNG9ftVzAsBQBXQwbcXrROEkAzzKznMysA6PULzbrtnzVatyTyE2+KMmXK2HhsOJtb8gocOnQIv/76q2lvCGdj8nMSIIHIQYACQOQ4B66CBEjAgIB1LP+svbvQffF8m5Jv6RInxbL2XVTJu3/OnELDGZMQ+PIlUsSPj9UdeyBHSl9cffhAlQeUpHzWTW6Xh39cB51LlVXVBWpNGY8jN645jbF3JgBYz61X216er5wjN2Y2a4u4sWJh+n870WPJfDWsGfHBWR93PACExepOnyK3r58NR2tekthweI26iBk9Ouyz/RuVB7R+Xs8DwFpU0GMlIQcjatZH0KtXNmUgNdFHxp+4Ywv6rVwaohSg7EU8Q9IkSmzDWO9Vy54+HpaPLATfpLaJBVftuI0W3x1WjxiV8dt74pHK/m/GgNeLXQ/L5HVmf5F8Uicdvu+czSaPgaM692bHdaWfq3H21mPrCRgvXr5Gn3GnMGN1SJHQlXVJX73xxUvm64mnMWnp5RDDRRYBwP4225ExKwn7pB59oUKFXDIMjVhSAHAcAhBRAoB2XpL4T6o/pE+f3qXzlpwBkkCxZ8+epipSuPpdY38SIIHwJ0ABIPyZc0YSIAEXCFgLAK/fvMGqY/74cvkiXH/0SNWBH1e/KTInS47Hgc/RfNZU/HM2uL6xtcF6/dFDDFy7Akv9DyqBIHPy5BhY5WPUylMA0d57D9bigjMD25kAIJ+3eb+kKvEnxvK5u3fQc8l85cIeO0ZMVSHgq/JVlPF/+cF95dZ++vbbEAUzczvr444AcP/ZM0xt3AriOSHG9h+7/8X3G9ZAvCqk7N6Q6rUsrLT9W3souCsAyFiNChbFbw2aKVabTp9E10VzIDkB6uUvjOE16iBF/ARYeeww2s6boc5Omogsf7XtokIW5L1YfvQQvl29HBfv34V4CNTKmx/fVampSgXeffpUMZYwEkdt9nf5UaNUCpsu1sa5nlu4GM1Dp5/FmHkhb4X15prcNw8alE9l89GTZ6/QfvgRrNt9x4VvRui6Vi6eHFP75UX8uNFtBpq99ho+HROyhKPZ2Wp/mBJjeubE42cvIZ4NEt6w5cB9nLjwBK/f2I4SGgGgYflU+KV3LvjECq5DL6ObCcUwsxe9d8HROUUWAcA+yZyRACBl/IYPH25T590ZFzEE7969q26Ft2zZouLkU6dObXmMAkDkFgC0g6pbty5EjJCcEcmSJTMlBkhlBDnfevXqmSoh6Oxd4uckQAIRS4ACQMTy5+wkQAJOCGgCgBhxr9+8VsagfRN39C9XLFZGvHWTW+3PylZAv4pVVe16vSbG45rjR9Bx4Sw8CQxUXZwZ2No4jrL9m5lbjP+286bjv0vBxqOZuZ31cVcAsL4x12MlIoqUSez+QTlVgm/4xrUYvmGN6hoaAUBYfVu5BnqWKa9EAPsmngFNZ03BhXt3bT7KmDQZZjVvp0QAoyYCRqeFs7H2xFGn37Vmlf2U8Ro7ZrBRaX2rPLJbDnSsbTvXzXsvUL/fARw9/8Tp+NLh04bpMahDNrwXXEBAPRdWhqupRUjpzNRxsGxEYaTz9bF5JLThCH1aZEK/VplDLGP4zHMYOfu8zc9DIwBIKcalIwsheaJYYbp+GSy9rw+WjyqMDKni2Ix9814gavU5gFOXnobYX2QRAOxzAOhlmS9RooRK9pYpUybd1yUgIEAlhrt27Rok8/7hw4eV0e+sxnxYCgCuZNY3+84b9XPFa0JvDLMhAA0bNsTEiRNVXgWtvavEhmaZSGJCEYMkPEAqLjgKAZGEgbJ++7KSZudiPxIggchDgAJA5DkLroQESECHgLWR3XrudPQpXxk1cudTCf/k1n/t8aMYun41zt8zvj3NnsIXA6rUwIeZskGMY2lPXwTi2I3rGLHpb6w/edzGfdyZga0t00y5P5l7SLVaKJMlm7qZFsHhyoP7mLr7X0zetc0iOmhjmpnbWR93BQBZQ/J48VWZP42xtt75B/bgp60b1TKXtusKid3XkvLJrXxoBABt78UzZMKw6nWQL3UaJdjI+a486o+vVv6lPBH0Woxo0dCueGnlVZEpaXIlIMiaJfnjEv8DGL15Pe48NWecG8XoL9t2C71+OoGVowsjd6b4NsvYtO+eEgDMNqPkcmFRwq5z3XT4unUW3H30AscvPMUO//v/v31/ChEyrJtR4kOz+Qz09itjLhpeCOUKBxs40k9CI7qMPAbhaN1CIwAYhWOYKcfo7KzaVE+DH7pltxGC5JldRx6gxuf7QngyyGdhLQC4U75PrzSfXpb53377DZ06dUK0aMFCl9zuSxb5n376CUuWLHGGSN0g22e+D0sBwNXxnS7YQYfwEgDMnk9o9hLaZ+vXr486deqgcuXKSJEiRQjvABGYSpYsSS+A0ILm8yQQwQQoAETwAXB6EiABxwTMGNmewlAzou33Y7ZEnhZjb/+8O6UQPYWptg+zbMQDoG2NNDbbF+N88B9nMe7zXEgYL4blM3dizsVwldvlojkT2swh8eVj51/A99PPuYU+XpzoWDGqMApltx1XBjPyLtBLaCj9jTLdO1uYUYUEoxwHoREAZC1G65dkjA36HzSVk8F+T0YcJdRDzmfItLO6GMJaAHDH0NLLnL98+XLUrl3bsubs2bNDfpYjRw7Lz+Rmd86cOSrzvdmmN1dYCgB6JQ3FG6FGjRo4dSo4zMvZeuV2e+TIkXj48CGOHDkCMfZF4LDObh9eAoCsVbwp8uXLZ1m2qwkHne03rD6X6gEjRoxA27Zt4eMT7CV069YtdOjQAStWrAirqTgOCZBABBCgABAB0DklCZCAeQIUAKDi4Sv99pNDLwchatbINU8/8vWU0IN2xUpj0aF9uPbooekFmmVTvVQKSJx+XJ/gUASJ/d5++D6qlkhuM59emUAzCxI3eflfdLkyt2q37r9Aq8H+Km7e1fZ1m8zo1SRjiDEdxa2LG/3i4ZL40NaN/uGTl2g9xB9bDtwzvQzZysSv8kBi8+2b3Py3GeIf4udmEi86WsD7uRNhznf5kSKx7fpfvnqD0XPPY8Qs25ADM5v5rkNW9GiYIUSIhrNQj7AWAO7fv69crV2pyy59mzRpYrm1lSzuYsQNGDDAsnU9N3R3jFA9L4KwFABkwfb5DB49eqQS0U2fPt3MUao+48aNU4nvrL0d7EWR8BQAli1bhlq1alnWHxQUhDFjxqBv376m9yQdq1WrhilTpiB69OgQLw9hL/uSUoBaS5s2LSTeX9z7CxYsiOTJk6u8DyKImG32VSUeP36scj/MmjXL7BDsRwIkEAkJUACIhIfCJZEACQQToABAAUDeBskTUC9/QQyrURfRo0UzJYhYf4/MCgBGruVyQ29vsLt7U24UaiDrldvytkP9se/kI9O/BhpVSIWxPXPaiBbaw5v330ODfgd03dalz/Rv80ES99m3c9cClNHuf/axqXV81TITvmiWCTGi24oajlzyjTiIAFK11z5T8xqtX+YVrw29jP1GAxvtQfo7O+uwFgAk6drKlSttjEVHQDSD0Dopn55hr+dar1c/3tFcRjkEwloAsBcZXGUit9iSrFCqHGhNTxQJTwFAL7fB6dOnldu9tfHu7OVfsGABRMx5zyqZyLZt25SxrzUpJSk3+Fof4Td//nw0a9bM2fCWz+3ZiCdF165dXRKmTE/GjiRAAuFGgAJAuKHmRCRAAu5BZidyAAAgAElEQVQQoABAAUByA4yr1xTZUqRUFRvMekS4IwDIM0au5dbjhTbWXOL1h3TKFsJgljnuPw7CsBnn8MeKK4aGu/SLFSMa+rXKhM5108Mntm02fPlcbv87/nAEa3cZ58cokiMh5gwqEMILQJ6XW+8vfj2Blf/eNvzqys1//9ZZ0K2+/ho27rmLRt8c1N2HkQDgimeF5GRYPKwgZCz7JiEa89ZdV6UB7XMgWPdNmjAmhnfJjnof+eqex427gajf/yCOOUj0GNYCwP/Yuw7oqKotuoEUUiChJpQQQgm9dwGl996lgzQFROwoNkT0KyqICALSQXrvUqRI770nIZBQkxAIJCEJf+0bX5zMvDfzpoQEuHctl8rcuu97w5x9ztmH+4uNjRXe4U8//dTsVycN3RUrVqBhw4apjD01AoHGH2vCe3l5pcxpTVg3vcpz5sxB/fr1TfLDzREAjEL45JNP4Or63z3RQGU4uVYjqTFr1iz4+PikdNGLCQewxOF7770HF5f/IkRu3boljOKNG5PFS9meJQGgloJhrcI+IxroyTe8Q+IyZswY8edKU0vT4F0PGTJEl85D6dKlsWrVKhQvXjxlTjVRSVv+XpdjJAISgfRFQBIA6Yu/XF0iIBGwgIAkAF5eAoCChD+162xSfjCtCQCtXHbDR/V8SIwQhIuIfmLTO0zDecnYimhYLZfqeOach96OxaK/wrF+7x2cD04W8qPRX76YJ7o0zIf29fKaqOArk3H84q3hGDr+rFkSgf3Neb4pqHj4XDTmbryBbYcjQGOYrbifOzrV90WPpvlQIE/qSgLKHiylNBCDTROqolqp/4xRjuXedx2PwPuTLoD6C8zL5xrBYY9VDfl3Xy8sKg8YRx8o++AdLd9xC0u2hePk5YdiDs7JdXs0yYemNXMjm/t/2g6GF0KiZ+TE81iy7abZe04LAoALMuT6l19+wejRo1XXpzf+hx9+QO3atVMZ5FqGHlXflyxZIhTf/3tWnmLHjh1CA8AwN954waZNmwpColSpUqql4zgHhe7UmlrkgR6hQzVPN73Q48ePx9ixYzXvhJ+9/fbbIDlieM6lS5eia9euqcY9SwKAC9NQ/+ijj1IREyQB6MHnn+/fn7qajeFmGUHAdIEcOXKkOgPTADp16pRKH0GNbOAgaim8//77YDqCVtMietavX49WrVrZ9J0nB0kEJAIZBwFJAGScu5A7kQhIBF5yBKQIYOoHwF48DGfTmwLAMVpq9obzOaJsH8vNMYRdTbjP3ldhz4lIdPv8BGIeJ1qciued/H5pdG2UzyT33eJgjQ56Def5X5ZHy1fyWFxGq5KAcl/j3y6JXs3ya5IAFhdQ6WCNlkBaEQDcFo1DisfRY64I2NHQ7t27t0gRMDYGKepHL/0bb7yhemxGBlBMz7BxDRr/NJBp5Ckl/7gODf9mzZqBHmEnJ3WihHOZSyVQIwBoyP/888+CVPDz84O/v38qzzzn1Eo34H7Pnz+PP//8E8uXLxdrc3/Eg1EOZcuWNSEpQkND0bdv31TlDLnGsyYA1CI2lLt49OiRIGN4z5s3bxZ3QtKmUaNGQt+hTJkyIu/fsBHHUaNGgSkTxu3HH3/E8OHD4eycugwuIwb27dsndANIxCjpB3wuaOAzJYGRF4YpBtSlIHEwc+ZMW14nOUYiIBHIQAhIAiADXYbcikRAIvByI+BIg/dFQDI98WBI+1cDi5nk/RNXe0rlGd+LT05XzPu8HCho56h26Ox99BpzCqxbr7cxsmDiyJLo0shXpFnY02LjkvDdvKuYuCTE4jTmcDYcTA2GT6de0szpJ4kxZlBxDG7n5xASgGf4YWEQJiwKthhBwX06mgCgOByNL3MGtxq4esLJKQzHeu5585pqP1i8MDMdzIWHq6n6G0+lJUbIkPVvvvkGOXOmLi9pzV6joqKEkcxzG7dnTQBwfZIVJC/Kly9vzTFM+lLTYO7cuRg4cKDqPObIBmsWtqVShDXzy74SAYnAs0VAEgDPFm+5mkRAIiAR0EQgPQ3ejHgt6YmHlkI9cTp8PhptPjhqU5k5NZxpfH8/LBCvN8knQvxtbXpz3rXmpxH9dhd/fNAjQFVQUM++7t6PxydTLmHpdvMh88pcDMVfNKYC6lRIHdKstpaeqIt+rQrgkz5FNFMj9Jzh2q1YEfa//fA9Pd1FH0cTADSG6aGlJ1YvCZCQkIBNmzYJDzhTB8y1r7/+WuTHu7m56T6j0pEkw7Fjx0Djkx56pUVERIj8ckYRqDVjQ9u4jzmF+Z49e4r8doamW9u4r6+++kqkUujZl7VVEdSiGyzpG3AfJAHYr0aNGqopFZbO+fjxY1EJgKkO5hrXYYUIkg2GHn1L8yuf87mieCDF/yw9V3rnlP0kAhKB9EVAEgDpi79cXSIgEZAIpCCQngZvRryG9MZDTWGe+eljZ1/BT38GOxyy8sWy4asBxYQxrJXPrrYoQ9UPnr2PL6ZfEuSEva1g3qyYOLIUXq2ofx+x8UlYufMWRv9+yWpdBKZCzBxdDpUDs5tNQdh+JAIdRx2zeDyK+n3Wvyg61vPRzO1Xm4Sih9PXhGLSkmtmRQPVxqYFAcAQf4bgU8zNUPDNeH0a5BS3mzBhgij7p7dRTI7ifL6+pqUb1ebgOgwVp4gg/zEusUdDceLEiSJMXK1R1I+fG4rKGfZTU+g3/JxkA4kLKt0bCvtpnZf7OXz4sPD8//3335qwpEcEgLIZeuhJTpBEYJk+PU25B6ZPkEDQ00icUCuCKRLu7u56hojUk6tXrwriRe86uiaWnSQCEoF0R0ASAOl+BXIDEgGJgEQgGYH0Nngz2j28rHjkyOaM7v+K05Uo5AHvbE6pIgMYnh79KAEXrsVg8/67WLglXFQOcHRT9tG6Th4UK+gBL0+nFGKCpMP9hwm4fD0Gq3ffxtyNYbr0BrT2yOiDLo3yYUCbggj0c4enm1MKGUAdg/sxCVj/zx18OPmC7mMymqJ13Txo/5qP0FnImc05VbUEzsuIBeolLNgcDpYfTHqqe3qHdjxz5ozwCCvN0AtNw3fEiBFCeZ9GInPAaZxFR0fj3LlzwuM+ffp0m7yzNEDp2WVJuaJFiwrRPCXHnGHfMTExCAsLE4Y0jUBDQ1pNpZ+RAa+99prmXmiIfvHFF0KDIE+ePCnRDTTW6V2ePHkyPvvsM7PYEifWomfVA85Hg1bxbNMrfu/ePezdu1fkxJsz/JVF0pMAMCQCGMbfsWNHULyP96BUTOBd81yMZDh06BDmzZunS8VfDUTixftu0qQJihQpIrAzrMzAdfhcnThxAsuWLRPPlWwSAYnAi4eAJABevDuVJ5IISASeUwReVoNX67okHs/pgyy3bTUC5ggAqyeTAyQCEgGJgERAImAGAUkAyMdDIiARkAhkEASkwZv6IiQeGeTBlNtIcwQkAZDmEMsFJAISAYmAROBfBCQBIB8FiYBEQCKQQRCQBq8kADLIoyi38YwRkASAYwBvULwkFvZ8A3MO7cNH61Y4ZlIrZino5Y3YhATcjXkoRq3s9ybK5S+AxlMmICjirhUzya4SAYmARCDtEJAEQNphK2eWCEgEXkIESuT1Qe+qtfBq0eIIyJkL2bMmq2wnPX2KiEcxOH4jFH8c+Aebz59BQlJSKoSeBwLAP0cutCtXAc1KlgXP6pXVDc7/1qXmGaNjHyMkMgK7rlzCwqMHcfZmOJ7CtsTq5wEP5QIzIRNK++ZDm7IVUL9YIIrn9kEOd/eUknoKNrcePMD+kKuYd3g/jl6/ZvIMPItXxtvNHV0rVUW7shVRMq9vqn0+SUzEnZiH4jldeeoYVp86gdgEx+sLGJ6zgJc3GgWWQuMSpVDOt4B4ZwyxU/ry2YqOi8WZ8DDsCbqMVadOICRSv1K/rdjybrm3jxo0FcZcVidn8T7fehCNnVcuYureXTh2PdTm55z7kgSArbeTelx6EgCjGjXH4Fp10X/RXGy/dF4SAI65UjmLREAikAYISAIgDUCVU0oEJAIvFwI0ENqULY/Pm7RC0dx5dNVRD4++j0/Wr8SKk8dTDAd7Dd7/teqAN2u/ZgL+qfAbaDXjV0Q+emTTxThlzoy2ZSvgk0YtdJ9PWYjn/HnnNszYv9ussUuDb92AYSiXr4BNe1QGDV+xSHj/jFtaYUNjsH+N2hjxagPky+5l1d4fPYnHmtMn8Mn6VSkeQ6sm+Lez2tkexcej+/w/UgwRdg3ImRtft2iD5iXLppA2ltZz1B6N1yEJ8XbdBuhRpbrVuBnOpff5Ujun1jNn+L5wn3907YWGgaU032uSAZfu3MbI1UvwYf2mqFcs0GS50KhItJg2SZOwsIUA0HqmD4eGoPWMyYiJj7N0vfJzByJAb3+twkVM3jsHLiGnkghIBCQCDkFAEgAOgVFOIhF4cRBQfhTvuXo5XUIo7UHSeO/8gVynSDFh/EY9eowO5Svi1aKBGLFysT3LpBpbOGcu/N65J2r4B+gy/A0H03DYdvEc3lg8D1GPH9ldBSAtjFye67eO3VE8T167MKOBNHDJPOH1tsYYs3bRZ0UAkPTh8zSuZXu7DFiejx72P/b/g682r7PJ226JAOBeSQx93qQl3F1crIVU9H8YF4eP163AvMMH7PJ0e7q6YnTjFoI0IXniqEYDe/CS+SIyQG+zRACQ+FraZzAqFyyka0o+23MO7cWPbbuAY43f9XdWLsZsFXKK/awlAPJ4emLDwLdFFI7xOp9uWIXJe7TL3uk6jOxkNQKSALAaMjlAIiARSCcEJAGQTsDLZSUCEgHHI2COvFA+u/3gAdrPmuKQxV8rWhwzu/VBHs9sds1Hw6HznN/RolQ5TOrQzWSu2w8f6MohdSQBQAPmsyYtMaxOfd3eYksg0Cv9wdrlIvzduD1PEQA0Yn9p3xUdyle2mvQxh9GJsOvotWAmgiOsC2s3RwDsunIR37Zsj4G16tq9V6YHTNy1HV9vWW8TCUASaXHvgSiW2z4ySQtDc8+X2hhzBEDbP37DD206oWP5SpYe65TPR29YjdWnT2DDoOHw885hMu7vyxfFex6XkGDymbUEQLOSZTCnez+4OacmUZiW0HzaJFy+e9tkDSVSiZE8xXLnEe8175TP3ftrlqWQc0ok0tsrFsHNxQWjGjYTaRnXoyLBM646fVzMreDH/x62YhHGNm+L2gFFEZ+YgHVnTuHd1UsFscnGOfmcfr5pDd6qXQ8kThkm32P+H3j6FPiwQVP0rV4LuT08U/Y0av1KHAgJEuP7VquFH9t2xrEboWg38zdBSBn++d+XL6DH/Jl4JaBoKg0Aw7OQcB3boq04y7lb4ei9cBZCIyPF99wbNZMJKf750OV/piIqA/P44OvmbURal4eLq0j/CIuOwoSd2zB93x54u7uZRC9tu3he/D2jpgFAQml8m06okL+guAPqBTBq6ce//0o5l5LKsPj4YfC57l2tJrK5ZhV9p+3bjfE7tqRL+pDul0F2lAhIBDI0ApIAyNDXIzcnEZAIWIPAsyQAmBM8+/W+4keZI9qGc6fFD2L+MDRuz5oA4A/hXzt2Q6cKVew2Go3PomWkPS8EAD2v1niFrX02btyPQre504VRprdpEQA9FvyBxoGlMOSV1xx2jzQY31y2EEuOH9a7PdGvtE8+LO83BMz3T8tGg7PLnGnY/6/haG4tcwTA7IN78V2rDrrJLxpmbWZMxumbYfilfTdhzBo3wz7Gn1lLAND4b1+uoskaJCB6L5ilStAMqlVXkEGKZofh4GuREWgxfRL4b8VoXn/2FJqUKJ2qP+//vdVLRSSDgp+7s4uIXCnjmz/Vfqgj0XbmbyL1iHPyu406KEqqzJR/duKLTWsxu3tftChV1uQsD+Ji0ffP2fjrwjmQvJj5eh9x5i82rRFEFAmlVf3fEs92x1lTcfZWOIw1AMyd5eC1YDDdo1/1V1K9Hxdu30KL6b/gzsOHZp9b5V346+JZ3QSAub83+HdA34WzBZbKOVycnEyiSagd89Ha5Zi+f09avkpybomAROAFRkASAC/w5cqjSQRsQcDYiOYPqC+atsKM/XswoGYd4aHhD9nPNq7BgiMHUpaoVzRQeGiYA6/mAaLHZ3LH7sJDpIQ8l89fAAmJScJTwnXoiTFUS1Z+BFHNmR4S/ggcWKsO3nmtIfJnTzYkrty9I34Qrjt7KuUHqZK+oKQA0KOzrO9g5P3XU0+Des3pk0LMTvnRrhyEefxdK1VB06kTcf1+lCqEaWHM0Kt05maYag78syQAiPG3rdo51Gg0BpF52x1mTRXnVdrzQADQ+F/R703huUvLRhJAMWj0rKNFAFDEr0vFqrqNWD1rsY+hgaRnDO92df+3ULGAn57udvfZdP6MiKRQ87QbTq71zF2/H4nMmTIjvxWaDobefS3vPNemB/2X3dtNzmgNAUAhTrUoAxqGg5fOx9LjR0zmV1IGsmfNikFL5mHXlcuCJOCfT+/SS6RGKWMVo5kG7swD/+CbrRsR++QJPm3cXHjvr967KwxkrqfodvDPhi3/E/8EXUGFAgUxs1tvFMmVB0o6gjKnMcH1euVq4u+FOw8f4K3lC7Hz8kV4umbFp42aizQRZS0a47yPtQOGIae7B7rOnYZ36zUWBBcjBegVZ9MiAHiWH3ZsEV573vvSvoNR1je/EC0dtX4VFh87JJ7PeT36C2FTknC7rl4SZA51KpSx/LuLBOmQV17F501bYe2Zk+izcJZYWy0FwDAC4E7MA4EX1+HfnV9uXou7D2PE34m/dnxdREUoeCnnIFmj3EFCUqIgcHpVrYkdly44LJLN7hdOTiARkAg8dwhIAuC5uzK5YYlA2iKgRgAwLJ3GWp+Fs0XoI8Peq/r5pxjP9GrM6tYHK08dFz/GaJzP6d4XMfHxIlyTYao0nDJlyoTOs38XBsmMrr1Qza8w+MNZLwHAMNAxzdvg43Ur8efRQ8iXPTumd+0tfjhRYCs67rH4gWVMAFADgI2fKSkA1QsVFh7JH7ZvSflBzvDOtQOGgvnEyo86Y7T544/j6hYppnkRNOZPhl3HlL07wVBQGvBsnJ+kBz2yzUuV0Z0D/SwJABqMUzp1N2s08sc0Vf6n7d+NI6EhJucbVOtVcT56BrXa7quXhZGrKMxndAJA8UBaCgmnaN7Gc2ew8OgBUIxNEV7k3Qfm9UH3ytXRtWIVUFzOXDP0nlp649UIAD6DT58+RRaVXHSSZnMP7xP7vHrvjjDkmPJBg61/jVfEHs3tj3Nbk2dOgcSvmrUxK6J3MvwGlp84Iry94Q/upxKs5DtX0DuHMJQ6V6yCWv5FzD6f9Bx3mv079gVfNQudNc8cNSyo0bDt0nkhrsdIhm6VqgltBRqkQ5cvFN9JbEwR4XeNmnYA0334faSEsCsbtIYA4PfghPZdTfDUQ8wo90yxOn6HVypYCKXy+go8Ff0MxVg3jibgOzC3Rz80LF5SGMinbt4Q5+T3rzHenJ+kKwkBRmQoc9JQZ7qB0hjJQMJk4OJ5WHPmRMqfuzo5CWOcYfc958/E1ovnxGeMSJjbvR/4nvEZ3XT+NPr9OSeF7NEiAP66cBadZk9LiYygACXTARiFYFgukFEKPavUMBHyI3nM549RDjULF0GlAn4i+ksJ9ddDAJBs4d8dJ8NupPru41hl34xcaT9zCuoXLyFSGZSUB4XMYtTD5sEjcOLGdUkAWPpilJ9LBCQCmghIAkA+HBIBiUAqBNQIAP4o6r9ojvB2sLFk17we/fD+muVYduKICImmZ8nwhy1/AC7qNRDvr10GD2cXfN2irfghqPwopxdkzRtv4UjoNV0EwKJjh0S4JxtJBeUHkZJbSsXzYzeu6SYA+APTeN8kBRb3HoQP1y1X9aJx7YE16+B/rTuahGUqIOoVI2MkxcT2XdGydDmL4dnPigBQPGxagn80/BgWTBFFpc611uvDMN9Zr/fBK4WLqnZ5/OSJyY9+4472VkUwnM9efQRLxIiht1TJe9bChkYYSaBPGjUXxqJaI9YUcqOhbalpnc14HJ/Nt5YtSPH+as3LPSmeRoZXqzVz+eyG/S09U8xVZ9k0Eh56G9+dn9p1RpsyFTTfnW+3bcK3WzeanVIPAcB7mLp3p/DcG5ft5OTEakCNOlhx6pgIn1caS8Ixd9646SUntDaufG+pVRqYfXAf3l65SPPM1CyZ1qWXpmilMQGgJqipGM78jAY7CQA24yojPtmyY+Og4eB7zs94VySSjedUy5FXDmC4llLZgyTE9607YPArrwqi1riyghYBYGzoK98txvvhu8TPlAoaNNpJeNctUlz1WbOGAAjIlTuVPoHhRRnjValAIdW+rOTx15vviBKU9lR20fuuyX4SAYnAi4mAJABezHuVp5II2IyAGgHwVbPWoqwU8yXZDEPzaQhsGTJCkAOGnh3lBw09evRCNiheQohT8YcLm7Eon54UAI6j16dpydKoE1BMhFJSBTsp6an4wWYNAcC5GH76Q+uO6L1wtsi/54/2nlWqa4b/WzIY6MVkhAND3PU0/phl2gM9pGp5ucocz4oAMOeppYE7butG/PT3Vt0CcPTcauX38myWjMiMQgBYuncade+sWqJJGmk9C/QmkkjTEsW7FxMjyC5LegB6CIDtly6IfGpL5ISyV0upIObE5gzPq4R4G6visw/P1WHWFJFrbW2ztD+mAZBwNNcs3SvHUrBy2PJFup95ZT2Gl68ZMFSkTBk3Y2PUmrNrzWuJWCiUIyc2DBwuIikYzcVIBJIuR65fQ++qNUV6l14CgFFYTKvacO6URQKAUWAtp/8qcvcdQQCQcCERTLJWiOMtnIUtF86mQOhIAoBh9tQdYNQPv9MPhQbjYEgwzt0Oh6eLK6Z06iEIbUVU1lIKgCQArHnSZV+JgEQgLRGQBEBaoivnlgg8hwioEQDmcvMZCk6PhJJfb3xk5jr6ZvNC3mzZTDwW/MHEpjcFgN73b1q2w+P4JyI0cuP503BzcsbHDZvZRAAU9PLG5iEjsO3iBZG6YCn8Py2MGUuGDPF5FgSAVlkxrk/jf/TG1Zj6zy6rDSHOu+aNoSYCYZyXgmCGxJLxs5NRCABz924oVGbL625JT8KSV5drWiIAbDW0zXnvaXwpXlKtc/PZXtZ3EBqXKG3SRc94S3iaM+CZfsFni+H6Ws0SAaDmYba0J+Vzc2fXE6qvtY5WZIFWaoEyj2IYzz9yIBVRaxhRYEwAMOpq8JIFKe+8VgoAKx60+eO3VFEcWikAxh53iykARYqnes6+adEOQ+vUw+bzZwQBzFSK1jN+Rdi/pKsjCQCFUCaBzUgDfl8pjXvgXgxz8S0RAHpSABRCwfgcyroyAkDvGyj7SQQkAuYQkASAfD4kAhKBVAjYSgDwxyLDZNUaDRTqBBhGALAU0/qBw3D34UNdBAC9Tax7fS3ynij3pOSOkxT4unlbmwgA7pUiTw0DS+CT9aswoV1XzfB/5cdv27IVVI0ZY0+UNY+VoVdLbdyzIADMCZcxf9YQc2vOxr5a4fMMrzZXGz0jEADmQq65f0WR3FpMDPubUwbXY4SaIwD0pFqY27uWwckxaiHihnMpBJufd06TJcyp1VuDJdOTqG5v3BitZClE2hIBQPKSFQ9sbVrEEe+EGiOMUrCmaWkL6NFkUAxKevwHLp4rDGaKCY5r2S4lDcmYAOB3LMvN/bJrB7I6O6cI8ynYMmpJEQEkyfTm0gU4czM8RdSOUQeKNoJWyL01IoDKe0JhQEaOUKuC2hLUnun/5xxBVKQFAcBotgGL5wmBQncXF/G8fdSgqfhvkxSAgCJCk2DjudPiau0VAWTqg6FGgSQArHljZF+JgERACwFJAMhnQyIgEbCLAFh24qjwnPNHraGoG5XSV/Z/U9Q2pgE7vnUndJs3PUUDQAllVcSMDHP5GY7Ppvw4HLlqiRCdY6QBw2c5J5tilFMJ2pYUAM6haBXwB2zR3Lk1w//NGTN6VcfNPWrmDPBnQQBQ+K9HlRomW7QUWqzn9TFnaPHHu5bgYkYgAMrlKyCebwq9GTdLXlc92CjPMcsuUt3buFkiSdjfHAFg7x6p9zG/Z39VQUdLBAD3xrsvnDO3EO57JaAIyvkWgJebmyAPFE0RvTip9dN6RuwlAMwp6uvdr7nvDFvIBcWrblx61Fx5QWWv5iJ8lD6sTkASV8E0JOIe8nt5p0pPMox4Ud7rorny4H7sYxNtAcOydloEgLk0IUaJDFwyTzwnSgWOIrlyp5QGVARZa/oHpJQmdCQBwL+HtEo6Kpjx7w2mOLCagOF7yLFd504XOjjl8hdIqW5jjuzjmJ4LZoqoBhkBoPctk/0kAhIBWxCQBIAtqMkxEoEXGAFrIwDooaAy98R2XTH/yH6M2bJeqNvP6NobDA1leGZ0XKzI2/RwcRGVBBhKyc+pC6B4UKhIvbzvEKw/dwofrl0u8qJZnoqCdBSdW37yqPA2OWXJIvLsqa7OcoAf1G8iqguwhBWVorWqACQmPRURB8yrpqAhf1zSw2XoVTNnjLYuU16IQdEjbNgcYShwPnPK4WlNACjRGGrl7Szl6et9FSgqx3JaIZERIlR4T9BlkU8bGhWhKq7GeTMCAaCluK7H66oXG/bTMu74mbnn0hIBoEcMz9w+FdVxtVx2e+e2Bh+tvmlFANCobvr7RFD9356mZUDyuTdXalRtTa259EZTUHOCwqP8rqW4I79DN184I5T6v2/dEXuuXhJK+b2r1RT5+hQ/vB8bi+F168M5cxah2cBUqQMhQWJ7yt8V9JAPWboAXzdvg1I++cT3O/9eIFGrVDvQIgA4D/+++LBBU/StXktoJjDlyHAtRfhvYK26JsKY/M7i3y2sCkC9DEabUD1f8Zwr69oqAsjvZYb6d61UVZBg/DvjVNgNTNy1XZTHpfgtI9soZsl0noW9BoAkxblbN9Fy+iTxd5ghAcDzsjoEI1e4d0ZR8FkzxksSAPa8dXKsRENm1bMAACAASURBVEAiYAkBSQBYQkh+LhF4yRCwhQAgRK1KlxPhmEVz50FiUhL2hVwVdaGDI+4JBCne93O7LmhTprz4/x2XLwgjP+jeXZECwB95varWwJfNWgtv6/WoSEzdu0sY+V9vWS9+IPGH0++dewpSgGvwRyJTDz5t1AJ/HPgHk/Zs1yQA+GP3jRq1hYYAf2AyWuHgtWCxF+ZzjmnWBkOWLdAUcmPJKKpSGzdbfshrPVJa4dZpTQCYM/K06pY/i9ciIxAAWpERekXw9OJEYomGDEuNGbezt8JNcpAN+2hFALBShmH1Dr17MezHMHGKfLKqg3GzR8zOlr2ojUkrAkBPBIGeMyiGHMPFDRuJQ8PSgZbm0vLgWzuPpXX4uZbRbDzWkABoPGUCgiLu6ple9pEISAQkAhKBdEZAEgDpfAFyeYnAy4qAcRWA9MSBhvfrlaqh2e8TU8SkjPfDXM6GgSVNtkl1ddZtZv6pvU0r3DqtCQCt6AZ671jve9fVS/Yezabx6U0AmDPK6TU1LEdp0wGNBmkRQJa80VoEgKVxevZsLn0jvQgA7onvSodylUS9dHpmjZseA97c2Qxzu/XgpNXHXGSPXs8952aUFclP42oK9DwbaqvYs1dlrCQAHIGinEMiIBGQCGRcBCQBkHHvRu5MIvBCI5DeBAAjDrJkzoQ8ntmwot8QkWfKMndqzZyhMG3f7lSq2vZcmpa3Na0JAAop/ti2s8nWWfqqydSJCIlMjuJ41i29CQBGomwYNFyE9hq3tDB+tYgYS4r5WgSAI+4vPQkAhoYzvLxyQT/U8A8QEUC8C6asWGr2EgCOfK+VevbGe9aTu88x5gRI9VSJsISV8eeSALAWMdlfIiARkAg8XwhIAuD5ui+5W4nAC4NAehMABHJJn0FoUqK0qCM9aMl8zRrp5sS8HBkir2VspTUBoGVA6jGi0vKBTG8CQFHcVitxqUcAz1psWNt8eb8h8DIycKk3wLrrFI5Ta2l5f2lNANC49cuRQ2ggVCrgh7L5CqB47rwit9rDxdVaCFP663l20/psymYUwVNjHQW9OhIkBklEUVPFsKkRQ/WKZsfsrkXg7pJZFbu4hCSERz/BvKN3MevgHTyMTzLplxEJgMI5XbG+fyA8XLKg7+Kr+PtKtM3PhhwoEZAISARedgQkAfCyPwHy/BIBiYBFBJ6VIUhjiJUTKI5o2NKLANBTS90ieHZ0SG8CQEsbwVHCj8bQ2PqcPW8EAD37FFXrX/0VYfBTCM3RLSMRAOY8+HpSSZSa8xTuM2xqFR4sEQCG46/fj8egZUE4HPpffXtH34Oj5pMEgKOQlPNIBCQCEgFGlsEBiasSSYmAREAi8AIjYKthZgskaloDaU0AaOkbOCoP2hYcOCa9CQAtATdLIfm2ntfW5+x5IQCYvz7kldfwYYMmQhQ0LVtGIgB4TqWkqXEOP8vnGQqSGmNCHYqlfQajXrFAE7jUoo8UAiAmPhEtZ15EcERcqnHeblnQvmxOjHzVF77ZnBEWHY9u86/g/O3HaXkdds8tCQC7IZQTSAQkAhKBFAQkASAfBomAREAiYAEBWw0zW4CVBMB/qEkC4D8szKUcPA8EQOGcuTCvR39R+uxZtIxGAFDLYOOg4aLyiXEbv+MvjNmyThUWrbQQLf0ASwSAsgiN/4U9iqGsrxtWnY7E4GVBGdobJAmAZ/HWyDUkAhKBlwUBSQC8LDctzykReMEQKFckL7K7u+Kf06FpfjJJAKQ5xKoLSALgxSAAKNxHbYMCXt4OeZBYi/1I6DWsOn0cbk7OGNO8jcm8GY0A4AZ/ad9N1Lo3bmqh/Eqfz5u0wvv1G5uM+evCWXSaPc2k+oheAoATtizljSkdCiMmPgkd517C2Vv/RQF4umTGiLq+eL1SLuT2cBbr37gfj6n7bmPWoTtISPqv6omyZlBEHAYsvYp3X82HZiW9kM01C6g5sPH8fYzaGIp7MQkm56jm54ExTQsKIsLVKbPYy56gBxjz1w1cuhub0t+QAHhj6VUUyZkVw+v4iCgGrnHwWgw+3hCaaowyOJeHE8Y0KYhGgdmRw80JTxKf4sq9OHz/dxjWn43K0MSHQ14YOYlEQCIgETBCQBIA8pGQCEgEnjsEihfMidXjumD1nosYNW07GlYJwPzR7TB74wnx/45uLzoBoFXrXmoA5MXmwSNgLN4mNQCS3zA9lRBYv35Fvzdt8vxTJC869jHO376JC7dvYful82DOPFNilKZFEmVEAoBCh8v6DkY216ypvqK0Ukq0Sgjy+Ru6fCH+PHrI5KvOGgKARv7yPoGokN8d76wOwaLjydU+/HO4Ym63IijlY1ptgXb/5gtRGLQsWBjebMqasQlJ4Oe5PZxM9nUq/BG6zr+Mu/+SAPzx+XZdX3xYLx+cs6TWNuDgqMeJGLw8CDsuJ4v9KQSAp2sWcK6qfp7IbDSMmgZd5l3GZQPioKqfB2Z2KSKIAuPGvU7ddwtfbbkhSQBH/6Up55MISAQyNAKSAMjQ1yM3JxGQCKghUMo/N1aO7YyVuy+kicFvvOazqgKgVXc+rTUA0jKE3J4nOL0jAJ4l8UOcXi1SHIt6DwQNP8P26Ek8es6fia0Xz6nCmZb3Z49SPsXvfu3YDb2q1jT7GNDQvx4VieNhodgbdBX7Qq7iRlRkKkNfa4LniQDQMuh5NrVyfs1KlsGc7v3g5pzaeA2NikDTqRNx/X6UXQQAB//Szh/dKubCtP23MXrTdbhkyYTpnQPQvKS3MNY/23wdq09HwtUpE96s5YMRdX3gnCUzftoVju93hKciAFh54FF8En7cFY6ZBxklAAyv7SP0Blhy9YN11zDvyF0xpm6RbKJaAVX9N52PEhECN6OfoFw+d/zcppD4d2hUPNrNvij+rRAAeTydBckw/+hdfLc9TBAFncrnxDfNC4qIgx/+Dhf/sFHvYGmv4oLgYHTCyDUh2Bf8EIwI+LhBfvSsnBuJSU/x9uoQLD8ZYc9XlRwrEZAISASeKwQkAfBcXZfcrEQgbRHo3qgsvur/GvLn8kRC4lMcPHcDwyduwvlr9+CUJTN+fKsxXm9UBp5uLoh8EItZG4/jy1m7kJCYhH2/9cOjuCfwyeGBgHzeiIiOxW+rDuPbBf+ITY/qURtD2lZBbq9kr9Ld+48xdfUR8fnQ9lXFZ49jn6BMQB7sPHENPy7ah/8NaYhAv1xi7cdxCfjr8FX8svwgZn7UGoV8vMQ86/ddwtQ1R1NFADSsXFiMLemfG0lJPEcYhk3YKM7BtT58/RWcunobtcv5wdkpM84E3cHg8etx/PItVYBZd3z9wGGqXkyWZntz2UKHXIxW3fm0JgC06pQ7oo68PcCkNwGgdR88kyPrxCsYda5YBb937gljobiHcXHoNnc6dl299FwRADX9A0SpTS3BP55rwq6tmLZvj2YJTkvPz/NEAPAsWor+l+/eRvNpk3DrwX/l7bRSBtTIAgUnayIAOGZss4IYVDMvtly8j54Lr4Ae8z97FINz5kwYsDQIWy/dT3UFQ2v74LNGBRB2Px6tZ10UaQGGlQcm7L6JcdvCUsaQUFjauzhq+XumkAz8cEbnALQpkwPbLkWLsn5KNAE/y5fdGct7F0ex3FlTDHpDAmDd2Si8seRqKq+9QmQwYoCRBmwdy+XEpPb+gsjgn50zSHHgj9+f2/qje6VcOHI9Bp3mXhLpB7JJBCQCEoGXAQFJALwMtyzPKBHQgQANaobV34x4iN7frBbG8YRhTbD9WDD6f7dWGP9d6pfGV3N2iVD7z/rUxaDWlTFh6QH8b+FeQQDQeJ+z6QTGzNmNcQMboNUrxYWH/klCIsa/2QhLdpzDe7/9hcqBvpg9Kjlvt+0nS9CkWhGMHVAffx8LxohJWwSBMGF4E8Q8foKeY1fh7v1Hon/9SoXFfLtPXksVAWCYAjB380ksG9MJUQ9j8cb/1sInhyemvNccd6Ieof3opXi9YRmx1sXQexjw/TowmuCnoY2x5fBVcU6tRkOGHjnj5sgwea2yc2lNANhqeOp4rFK6UARtzRtD4eXmhnM3w3HkeggOXAvCiRvXNT296U0AaEVk8FB6yrdZgw/7annyLd1/Ro0A0DJgedYb96OE+v3ZW8neWlubPWe3J7rB1v2W9c2PNQOGmqSVxCUkoP+iOVh75qSYWks08PGTJ+izcBY2nT+jugVbCQDFcH7rFR982aQA9oU8ROe5lxCf+F+uPxcs4OWCtf0ChRe93+Kr2H45OoUAeJL0FK8vuGxSVlAhGZQog7yezljdLxB+Xi4YtDwIG86ZRjJ8UC8f+M/OK9EirN8/pyvW9w9EDncnDF8ZguWnUnvs6c3/qU0hkTKgEAAKKcDUhrdXhZjgpZAdJLtJZhimDth6v3KcREAiIBF4HhCQBMDzcEtyjxKBZ4CAElZ/LuQuen2zGg8fx6esSnJg3XfdsPtECIZO2JTy5+v/1w1ZXZzQcOR8QQAwzLPZh38iIvoxCvt6Y+13XXHofJiqYb30q46gkB+N8gaVCwtC4Zu5ezBphWleKxek535077oYO3c3th8N1iQAHscnYEibyhg2YRNW7Dov9vrh67UwsktNfDR1G7K5u5isxb2z1XprlibSoxo1x6iGzUw+11LjtuXKtAxxSwagspatxpCW0jjnVSs1ZsvZtNYwNnwM505vAoB70dJHoKeWHlt6bh3RPFxcsXbAUFT18zeZ7kTYdbSc/qvIh1drtt67nn3baiSbi5phznvvhbOw5cJZPVsw20eLmFPzqBtPZOvZ7Nk00yLm9uiHtmUrmExjGE3Uukx5zOzWByShDJs5wUD2s5UAWHMmUnj8FWOdIfwU1TNuhh79d9dcE6H4ltY0jjJQvPmZM2XSNLxblPLGtI4BQtSv/ZyL8HZzEgQAUwYYMfD3lf8iJbhHhQA4c/Ox6M/UgMU9i6F+sez4aH2oEC40bgoRkS+bs+qc9tyzHCsRkAhIBDIyApIAyMi3I/cmEXjGCIx/qxEGtqoM5uSevHJLGNB/rD+OGqULiBB7L4/UucncHgmDxu8twPrvuuH6nWh0/mJ5yq4NDeuShXKhT7MKqF4qP/x9vJDH2wPh9x6kEACKcT955WExnmkGfZqVR9PqReGXN7v4J0vmzBg9Y4dZAsAnpwdeKVNQzMu9sTFC4I8PW+GHRfvE/xuvpYcA0KoJT6w+3bAKk/f8bddtmTMM0poAMFei7O/LF9F5zu+goW5P0wp9JoHS9PeJuHTH1JDOCARA32q1MKF9V9BYMWyOundlTi2BOH6+8tRx4fXVahmRADCnn+CoqBlzz62edyY9CADeoRbRZ0haaBFP327bhG+3btR8FiwZ48YDlVD8yXuTxfCMvfVqCymGtbUEgOKdVwgAzt1y5kUER8SZLGNYWcBeAkDZp/Ei1AhY2ScQATldJQFgz5e7HCsRkAg8dwhIAuC5uzK5YYlA2iJAQ31wmyoiLJ+e/31nrmP8on2Y80lbsyr7NKLVCACKLI2dtxvT3m+JxMSnIiJgz6lQYZSX8MupSgDkzO4mPPyMSmCuPveQlAQMbF3JYgRAWhEAVDPfMPBtlMjrY3IBehTHLd2aVmgwx+kxZtjPHkOQYmPty1U02ea9mBi0m/kb6IW2tdGLubTPYNQrFmgyhTljsEeVGpjc8XUT41svHoaL2YpNuXwFhGeeegDGzRH3zjlJ/sx8vQ86lq9ksgaJhndWLsbsQ8nklVqz9Wx67tNWI9lcVMm2i+fRftYUPcub7TOwZh38r3VHE80Eve+MrWezd+Na3yVKeD9TY9YNGAY+e4ZNT7SRNQSAYgCXyJs1Jaw+LSMAjAkAGQFg75Mkx0sEJAISAdsQkASAbbjJURKBlwKBqe+1QKtazOPfgU971caF0Ai0/WSx6tlJADx9+hSvvj1XiAIapgBQ3K9R1SLo8NlSIbjHxvSBovlzqBIAHV8riYnDmwptASUlgGH873erha9m77I7BcCWCADuWSunmUbaF5vWYOIu20oQWlJL12vw2mMIvl65GiZ37K5qTC0/eQz9/5xjUnNc70ugFT3B8eZKyWmN04uH4f5sxcYceWHvvSv7a1KiNOZ27wd3FxcTSPUYfbaeTc/92Woka1U04JqOIABK++TD8n5DUMDLW/UYep4RW8+mBzdLfbS+S/g+bL5wFgt7vmHyPOiJxrGGAGhZyhtTOhTG3UcJQm3/WmQ8FA0ALWG8QjlcsKpvIHK5m2oAxMQnqnr0FVJBIQCU0Hv/HC6q+fzE7pOG+fFOXV8TDQBrUgAUDQAlvcH4TmoU8sTCHkURnyA1ACw9r/JziYBE4MVCQBIAL9Z9ytNIBGxGoGIxHywd0wmnrtzG4B/XwyOriwj7d3HKLPL6v36jHro2KA2G6H89Zzfa1A7EuIH1hXJ+t69WCA0AKvb/uvIQflqyH+PfbIxGVQLw5s8bUK+iP/o2ryCIhKU7zuKLvq9iQKtKQiug65fLRYqBoVHOsP9ZH7fG+n2XMfLXLWhZq5gQFczt5Y5v5u3G2r2XRITA38dD8Mn0HahU3DelCoAeEUBbCQBzquYP4mLR98/Z+OuCeqk2cxczqFZdfNuyPZyzZLHZmOFAewxBcxEOTxITMWr9SqF8b20zVweemHWa/Tv2BV9VnVaLALCkiq82mT3YmCNH7Ll37tOSIbv69An0XjDLLPliz9ks3aetRrK5FICr9+6i5fRJQgjQlpYvuxeW9h2M8kYecsO5MjoBoJXywYiYPUGX8c6rDVNBk5CUhKHLF+LPo+oaKUpnvQSAbzZnLOlVDCXzuonSfO+tvSamsKcKgF4CgOvYWgXAGgJAVgGw5e2SYyQCEoGXAQFJALwMtyzPKBHQiQCNcpbr883pIUosnQ+5K4Tzth0NFjn5E99uitavFBf/rZTlY5lAKuyTAGDoPluBPNlwKyJGlPibse4Y8ni7ixSCOuX8xOdXw6Nw6FwYWtUqhmETN8E3p6dJXv7YAfVElQGPrM6i5OCavRfRsmZxrNt7UQgRLvisHdrWKSEIi9F//K1ZBpBpB4blDA3FBBW9AT0aANy3uVBtfn7n4QOh5L3zinq5NrVrYD7whHZdkM01q+Yt6TFm7CUAOP6TRs3xYYOmJiH3/IyG7jurlmDp8SM6nyYgq5MzZnfvixalyqqOseTR1CIAHj2JR8/5M7H1on6yxR4j2ZwRbCs2HFfGNz/m9eiHYrnzquIT9fgRusyZhv0hQWYxt+dsli7TVgLAXAlFRk5M3bsTo9atsjqqpHLBQkIcr0iu3Ga3bk5bQhlo69ksYabncy3RR955xKNHJucLjYpEi2mTEBJ5z+z0lgiAPJ5OaFUqB0a+6guSAFS+7zj3EsKjn4h5KfI3vXMAmpf0FuXzPtt8HatPR8LVKRPerOWDEXV94JwlM6buu4Uvt9wQYyytaRwBwDF1i2TD7K5FhKjfpvNRGLUxFDejn6BcPnf83KaQ+Pf1+/GiAgD3qOgGWEMAMMVhaa/iqJDfHUERcRi5JgT7gh+KCgYfN8gvhAOZokaxQ5IgskkEJAISgZcFAUkAvCw3Lc8pEUhjBPQa0Wm8jTSfvkL+gljV/y3k8jDNCefisQlP8MP2Lfh551bQa6fVPF1d8XmTlnijRh1Nz78y9lkRAPmze2HtgGFgOUK1xkiAPw7swZgt60EvvLkWmMdH5O/X8A9Q7UYl+O7z/8D2S8mVGtSaudSB8Tv+wpgt63Tft71GcpeKVUVFAK0oDWIz88A/+GbrRos17Z0yZ8aQV14ThAufA6027/B+DFu+yKKRbO/ZzIFoj5GspSvB9YjXr3t24Ost682+J8recnt4YnTjFuhepbogliw1Pc+XPWeztL6ez7WEMdXGGlYIMDe3Yoy7u2S2uIXQqHj0WHgF52+nri6R28NJKOjTCDduSU+BzReiMGhZMOISkr/fbCEAOK5/9Tz4umlBOGdJLbDJz6jiP3h5kCjrx2YLAcBxjHBY1LMo8mc3Ta/hWUhkUPwwdbFDi9DJDhIBiYBE4LlGQBIAz/X1yc1LBDIOAi8LAUDER7zaAF81a6PqKVduhEb7Hwf+wfITR3H13h1h5NBwKenjC4rbda1YBd5uqX9g0zNKHQVWOzBsz4oA4JptylTA9K694OasbWTR+F939iRmHdyLk2E3EBOfTAbQoKrpXwSDatbFq0WLmyU29Bi3JCI2Dx5hUjOda5Fo+envrZi0e0fK+ubeBnuNZEvRH8rajE7YeO4MFh49AIZzRz56JD6ixzcwrw+6V66uevfGe6foYodZU3Dn4UOLL7m9ZzO3gD1GsiXShOvy2Z59cC/WnzuNi7dvpdwl35WC3jnQMLAkuleqhrL5ClgkygzPoSdKxJ6zWbwUHR0Y+bFx0HCwmoG5pogDbjp/xuKslgiAmPgk3Lgfj4XH7mHu4Tt4GK9OUnq6ZMaIur54vVIu5PZI/i6gJ/63vbew5EQEEmg9/9tsJQA4vJqfB8Y0LYiyvm5wdcqMB3GJ2HLxPv63IzxVdQBbCQCuQY//mCYF0SgwO3K4OeFJ4lOcDH+EH3fexLZL96Xxb/Gpkh0kAhKBFw0BSQC8aDcqzyMRSCcEXiYCwFJou61XsOPyBTC/uWRe31RTPEsCgIbut63aCQ+1cek7W89lq3Fb0Msbm4eMgJ93Tt1Lj96wGr/sNhVjdISRbE7PQPcGdXRkbnzHWVNx9la4jt72aT9YWsAeI5nRDYyWYUWAtGgkzFacPCbU8tWqc7y3eimm79+jubQ9Z3PEecyV/jSc/+j1a2g141eLUTeO2JOcQyIgEZAISARefAQkAfDi37E8oUQgQyBQz9sLH/kVgJdTFvwWdhPzbyVXA8gIzS1zZowNKIT90Q+w9I75HFtlv/Tez369LxoUL+GQI9Doo37A+DadTMp/PUsCgIchwfF9647oXa2mw0kAa4xbKvDTgKwdUFQ3xhQqfH/NMpP+jiAAOClJAJY0ZC56WrTw6PvotWAmDl4L1j29o86mtqC9RnK9ooFY0OsNsxoXug9q0JEpBKy6MW7rBizrO0T1PbQUNm/v2WzZt/GY1mXKC00DPutazdp0F0fsS84hEZAISAQkAi8uApIAeHHvVp5MIpBhEMieJQt+LhYgDOwZ4bcyXMilLQQAwaWHc3qXXmheqqxdhjKFv/otmgN6+tTqfz9rAoBnY576Z01aYlid+laFXpt76C7fvY2uc6fj0p3bup9NPWHkhpNtv3QB7WdOMcmbd6SRTPLnj6690DCwlF33bgwCw/5p/AdH6COhlPGOPJvxnhxhJPeqWhM/tO6oWuZQ94Ng0JFim++tXoZVp4+LP7X1/I44my37NxxjrvoG+0U8ikHrGZNxKjxZcE82iYBEQCIgEZAI2IuAJADsRVCOlwhIBCwikNPJCZOLF8GKu/d0e9gtTurADrYSANwCw3iH1H4VnzVuaVbQTWu79PgOWjJPVA7QMkjSgwBQ9tsosJQQ82Nqgq2NodosZzdi5WKLAnnGa1ibbkFDieHSSu69Mp+tRqLWme29d8N5qakwbutGoYxvTjhSay+OPpvhOo4ykvkc/d65B/J4ZrP1MQKfozVnTuDdVUtBlX+laXnRLeXOO+psNh/o34Fa98ePLVXKsHdtOV4iIBGQCEgEXj4EJAHw8t25PLFE4JkiUMwtK34pFgDvf0NcQ2LjMPTSVUQnJqJNrpzo65sHuZ2dcT0uHjNv3sLmiCgRIUDS4Nsi/jgQ/QCd8+RGIp7iy6BreM+vABbfuYvKnp6o550dsUlJ+CP8Ng48eIB3C+ZHZU8PRCQkYOL1cGyPShZ46pwnF2pmz4bRQdfw+F9l/hrZs+EL/4J4+3IQbsTFm6QA5HByQl/fvGie0xueWbLgfkIilt65i4W374o1jRtVyse1bIc2ZSvA3dlUcdq4v5oxkxEJAO6bRnj/GrWF+KE1RADPePxGKD5atwIHLJSyM/dQcv0vmrbCGzVrW1SA1yJL0spIZjTAyNcaol/1V0xEHS29aIz8oJDizzu3WU2MGM6dVmfjGo40kq19R5QzMtx/15VL+GbrBiGsaNzMedFJPPVeMEu1koIjz2bprs19XqtwESzrO9gkTYLvzzsrF2P2oX32TC/HSgQkAhIBiYBEIBUCkgCQD4REQCKQ5ggYRwDwi2dwfl/U88qOL0NCceHRY1Ty9MAXhf2ENsCyO/dAA5xRA/FPk/Dx1WuIS0qCc6ZMmFAsAB5ZMuPL4FAcj4lBp9y58VZ+X9yIj8PYkOu48PgxuubJjY55cuGdy0GCWLCWAGBEwJeF/QRJ8XNomCANqmXzFH82Jewm1t6L1MSMxmrbchXQtWJVoVyey90jJYSeavnXo6Kw9MRhzD98AGHR99Mce0cuQK93ad98guRoUaosCnrlEAaiIhZIg4We9/O3b4rw7BUnj+pSsde7x4CcuTH4lbpoXrIs8mbLJpT12bhudOxj3HrwADuvXMT/tm9y6Lp69qdgQ5V/VkBQw4Z7DImMwD9Bl7Hk+BEcux5qscSfnrWftz58R1qWLovWZSqgun9h5HBzT7lLnoXvSeTjRzgYEoz1505hw9nTuio9PG84KPst65sfawYMNal2ERoViRbTJiEk0rqUEC0cSvnnxsqxnVHIxwv3Y+LQc+wqbDsSlKFga1glAPNHt4OXhyuu3bqP9qOX4lzI3Qy1R1YuYAnDURtCRbnCsc0KonbhbGg/56L4/7RorMrwUYP8OH7jEZafikgpi/jt9nDMP5qx8EmL88s5JQISAcciIAkAx+IpZ5MISARUEDAmAPxcXfBLsSKYHHYTWyOjUka0zpUDPXzyYMTlIDxJeioIgM2RUZh9MzlnXJlnz/1oISRI774yF6MCFt1O/iHEqAMSBSQJDj94aDUBUMbDHd8GFMKooGs4E5Ncxk1JE7gZ/wQ/hMp8XPmgSwQkAo5BYGidevimRTsTPYmVp46jjpWOVAAAIABJREFUz8JZjlkEgCQAHAPl4p7FkNfTOU0NfuOdKqUWR2+6Lg1+x1yjnEUi8FIjIAmAl/r65eElAs8GAWMCoOq/3nR66C8/jk3ZRHG3rPixaGF8HhyKa7FxggCYFn4LO6KSPeVqWgLKn024ES7SBRQCgGkHX4Vc/zeFwPoUAH455nd1QVl3d5AQqJLNE/6uLlh9L1ISAM/msZGrSAReeAS0Kl1Y0i+wBRhJANiCmukYSQA4Bkc5i0RAIpB+CEgCIP2wlytLBF4aBIwNd+bfv1Mgn9ACYL6+0hS9ABrulx49FgSAoWH/rAgAphh8Wqig0A1gBMDBBw9xIPoh3irgK/QCZATAS/PoyoNKBNIUAa38f1YEoZglBSJfpvYsUgBK+bjhx1aFULmgBxKTnuLAtYcYueYaQiKTsfbP4Yqf2xRCjUKeyJI5E8Kj4zHpn1tYeSoCK/oEooyvm+j3KD4JfRdfRaPi2VNSACrm98BvHQpj1qE7aF82B4rkyoqY+ET8vOsmQqPi8UWTAijo5YLbD5+A3vxVp5PTybgmUwnqFc0GV6fMePwkCWvPRmH0plC0KpUDP7X5r+zojsvR+GhDKNb3D4RhCkDr0t74sklBFPBywZPEJGxnv/WhuPngSUrKwOITEahfNDuIAfusPB2JD9aFIi7BVNfmZXru5FklAi8bApIAeNluXJ5XIpAOCFgTAfC/Iv74LDgU4XHx6UYAvOadHR/4FcB7V4KFPgEbUwAoSvi8EgDVqlVDnz59UL16dQQEBMDDwwNubsk/ZNmePn2Kx48f49GjRwgNDcXRo0exfPlybNy4MR2emOQl27dvj169eoF7z5UrV6r9cq/R0dG4dOkS1q5di4ULF+L69evPbK/ZsmVDhw4d0KhRI5QpUwZ+fn5if+7u7siUiX+1/tfi4uIQHx+P+/fvIzg4GH///Tf+/PNPnD179pntlwtxzyNGjEDPnj1RuHBhuLq6ptw773zbtm2YPHmy1fsqXbo0Xn/9ddSrVw/FixcX6xALQxx4X7Gxsbhx44aYf/Xq1eLOnmXjvnj2Zs2aoWzZssibN6/YZ5YsWVK2wbt68OABgoKCcPDgQcyZMweHDh1Ks21qCTiO3/EXxmxZl2brZtSJ05oAKJnXDYt6FsWlO7EYsiJYwDC1Q2FhqLebfRGRjxKwpFdx8BXu+ecV3H+ciI/q50PfannQc+EVQRYYRwAYagCQAJjdtQii4xIxZHkQToY9wtROAWhQLDtCIuPFn125G4sZXYqgaC5XtJl1URj7S3sVx8P4RAxYGiTW7FIhJ8Y198O0A7cxblsYjFMACud0TUUAdCyfU5AaJB6+2xGOQt4umNE5AAlJT9F1/mV4umYR/bM6Z8bHG0Kx8lSk0DH4vFEBjN12A1P36S/NmlGfHbkviYBEQD8CkgDQj5XsKRGQCNiIgD0aAI6KAOiQO1eqiAPqDbyZ31e1CgBFAxvl8Mb7V4LxIDFZ1Mk/qysmFQvA7vsPnpsIAMXge+ONN4SBamjo6LlKkgJRUVGCBPjmm2+sNgwN1zhz5gxoKBo3GoM0oA1b06ZNMW7cOFSqVMnEmNbaN4kLGtZff/019u/fr+d4Vvchnm+99ZYwdkuUKIGsWbNaPYcyIDExERcuXMDcuXPx22+/CaPTljZmzBh89NFHcHFJXXmChMP//vc/fP7552JaGue//vqruANjgsJwXRrp27dv14UjsRgyZAhKlSoFp3+rfFhzhocPH2L37t34/vvvxd2lVePZ3377bTRu3Bienp5WLcN7IhkwdepU/Pjjj1aNtdS5UI6c2DBwOPhvw8YSh21mTMbpm2GWpnjhPk9rAuDH1oVQv1h2Yexfi4wX+BXK4YJVfQPx57F7WHoyQhjK9L7TUFZreggAxXDn+I7lcmJSe398uvG6MNDZelbOjTFNC6D3oqvInjULJrXzx/BVIdhwLlkTx9stC1b2CRSRAjTgzREAK09HYFnv4sLY7zT3coo3nxEM87sXxY87w7Hpwn1xrm2Xo/H2quRKGjncnbC6b3Fci4oX5IZsEgGJwMuDgCQAXp67lieVCKQbAvZUAXAEAVDOwx0/FC0sSgNujoxEoJsbPvMvCC8nJ1EpwLgMIEsJjivij29CroOCg3ldnPGRXwGREsDSgl8Fh+LJU0oQZtxGo3/UqFEoUqSIbiPa3GloYK9cuRJvvvmmTcaqXgLgiy++wHvvvSe8yLY0GrDz58/Hu+++a9M+tdakkf3OO+/Ax8fHIXgq65BkuXr1Kr799lv88ccfVh9ZDwHQvHlzTJs2DQULFtQ9P++LnnK1qApbCBpzC5OsIAEwcuRIu0gm4zV43h9++AHt2rWzi6zhvPbek/HeWDXi21btMOSV10zE/9RKF+77rR8qFPNB3JNEjJ6xA3M2ncTYAfXQ6bVSyJEtmYiKjonD7pOh+Hrubpy6aurR1dIA6Nu8An54sxE8sjojITEJ09cew3u//aV6Zd8NboC32lWFU5bMiIl9gg+mbMXsjSdS9fV0c8GonrXRpnYgCuTOhqwuTgK/B4/jceHaPUxbexQL/jqtOr8eAqBm6QJ4t0tN1C7nBy9PV4Ef9x35IBb7zlzHhKUHsP+sqVBrdtcsWNm3OCIeJaDLvMtCRJbNJUsmLO1dHLFPktDrzyuY3jnZY7/jygNM2XsLh0JjhHGtND0EgKFYH413pgW8tSIYf1+JFtOQAGDkAFMI+Gf8MV6xgLsIz69S0AMV8rsjt4czdl6JtkgA7AqKxrr+JbDmTKRIK1CaYuBfvBOLsdvCBAEwee9t/Lb3luhiTDLo/nKQHSUCEoHnHgFJADz3VygPIBHI+Aio5e47ZcqENrlyoq9vHuR2dhbl+n4LC8fOqGjxw0xN3M9WDQB+0bXKlQMD8/nA28lJVAZgKb/B+XwwOviaCQGg7I39vZyyiL2xPCGjAEgOjLwSjCgD7YKMdgO//PILBgwYkCpk3hF75I94euyHDRtmtcdWDwFAjzU9tfZ41hVj7fDhw2Iue6MBatasiQkTJojUCXOec3vxZYj8jBkzxJ6taZYIgEWLFol0g/Lly+ueNikpSRAGJHuM24cffoiPP/4YOXLk0D2f3o4kG0hakcCxtzHU/6uvvhIEmCObIwgmGv9Dar+Ksc3bppQIVfb4IC4WnWb/jn3BV1Nt25AA+HrOLjStXhR1yvmpPpMs8fflrJ34fc3RVHOYEwGcPLI5+jYrL+aLiH6MoRM2YfWeC6nGt61TApPfaYac2d2EQT9700kM/Tl1ilC7uiUEmUDDX6uxbOfuk9fQ+5vVuBOVXGVFaZYIgG8G1hcEhKvzf2kbxuuQJPlt1WF8On1Hqo8Ug1fJ4Tcety/kITrPvSQIgWF1fNG9Ui74ZnNOlY/PMn+OJgBO33yEBd2LoayvG4Ij40SawfpzUfiicQGER1uOANgT/MBED4BnMzTw1TQDJAHgyG8GOZdE4PlCQBIAz9d9yd1KBCQCEgGzCDBUn95ve41oc4uEhIQI49AafQBLBEBa7PvcuXMiZN/W8HJ6zidOnCjy2p9Fo3H5008/4dNPP9W9nCUCgAYwUxYyZ86se87IyEhB8hjn6DPcn5EK3t7euueytmNERIQ4P0PubW0kURhJkjNn6tB6W+czHse0gE2bNglctVI3yuUrgJI+vtgbdAVh9+/jKZ7Cw8UVVQoWwrv1GqFesRImnn+us+n8GfRaMBNxRgSjIQFw/NJNVC+V3ywhpWbEmyMA8ni7Y/U3XVCxuK84Ltdo++mSFAOdn6/4ujOqlMin+jn/0JAg0IP1kQvh6PDZ0lQkgDkCwDBSwdL8j+MS8OmMHZi6+khKV8XgvRGtP+Q9X3ZnvPtqPnSrmBNLTkTgvbXXHE4AlMybFR/Wy4dBy4Kx9VJyxRvFe6+HALAUAXA87BF+2nXThCSQBIClp0h+LhF4cRGQBMCLe7fyZBIBicBLhsCzMNAUSP/55x/QQNabu26OABg9erQw+CjK5uh28uRJYahZK7jHXHlrPeeO2DvF+Pr27Svy8PU0cwQA99+2bVurDXYKQFapUiXV8rakEejZv1ofCjsybN/aO+NcNP7p+U9LkoLr0AP+119/oVOnTqrvQOsy5TGzWx+wzJ/eFvX4EbrMmYb9IUEmQxQCQPmAXvSD58Lw9Zzd2HEsGBWL+WB077poXLUInJ2SyZ6jF2+izSeLhUefzVIZQEMDnur4M9cfx4hJm8XYicObon/LikIVX41cKOzrjVXjuiCwYDLpQgN825EgTFl9ROyPaQHNqhfF8I7VBInAsH21KAJzBMC2n3uiVpnkNJbLNyJFqP+SHWfx8HE8SFD0bVZBRAf45PQQfZgO0HBk6mgSCuOV9nFDx7mXhHedjUb+8t7FwQgAGvjGzSlzJizuVQwJicmCeo6OAGAVgSaBXmg7+2LKnpi/v7BHURwOjbGYAmCNBoBh1QBJAOh9M2U/icCLh4AkAF68O5UnkghIBF5CBJgzT6OxatWqz+T0xiJzlhbVIgDopY+JiUmzfdPIWLduHdq0aWNpi6k+p/p7jx49rBZOtGoRlc7mwu/V5jZHALDqQJ48eaza0pMnT0QUAsP8DduaNWvQqlWrNE2DUNYjBvPmzRNEiDWtf//+GD9+fJqkJ6jtg5EACxYsENU1jFv1QoWxvN8QeGX9r9KGubPQoJ+6dydGrVslogWMmyEBwHz3WRtOiDx9/rdh+/GtxhjYupLI0acR/v6UrZi14bjoYokAYB/D8VEPY/HWzxvh7ZnVokbAmP71MLJLjRSC4N3Jfwnj3LhxX1yjX4sKYo9hdx+g0+fLcPxycl66FgFQvGBOrB7XBSQaFB2EySsPm8zftUFpTBrRTBAOobejRYTBmaBk4T22qn4emNetqAizf2/dNcQ9ScKYZgXRvIS3MLSjYhOEIOA/QQ/w2ebrQpG/eSlv/NLWH+N3hgu1fArrUWW/+8L/qgTULpwN7edchFIFwBoNgLyeThjfqpDI05++/7Yo0TelQ2Hx7yPXY9Bp7iVUKuCBud2K4OutYdh4Pkqo+RuWAdRbBUASANZ8o8i+EoEXFwFJALy4dytPJhF4LhBgXn9sUhIeJaVtHWKW8RsbUAi1smfDz9fDsPTOPZvxceRcNm/CaCBzp6n4bi70nwYhvbv0XF68eBFbtmxJ8V6SQGjSpInIdafIG5XdjZXljfd67NgxvPbaa7qiALQIAIoLOjs7i3+MG0kGevBXrFiBrVu3inJs3GfLli3FP/Xr10f+/OZDoTkn8+tpKH/33Xe64Gb5QT0RCdw7CYwjR47gwIEDOHXqVKqScRShq1OnDqgjUKNGDZGHzzKBlhqrA5Cw4B1ZaloEgNo4kiHMs1+6dCmoDUA8WWKRpQzpyeb+7t27h379+qVK7+jevbuoIGAu759Y8K5IQhGHPXv2pBIQ5H1xfp5LDw5MM+nWrZtuDQe9ERvEgGfcu3evSA05ceJESrSF8g7wueK96XkHSF598sknoO6GYfPPkQtbhoxAvuxelq5QfH4i7Do6zJqCOw8fqvY3JADOBt9B8w//NMmf50Aa1X/92AM1ShcQ8yzafgb9v1sr/lsPAcD8/pVjO6NayfxizLmQu0IcsJBP8jkOnQ9D+9FLU6IKlM0q3nlGDvy+5gje/22r5rnprd/yYw+U8MtlYsxrEQDcF8/FM/AOD50Px8e/b1MV+7MEeKUC7viuRSEhtMd24fZjvLMmBMduJOsRVPPzwA+tCqF47qxwzpIJ92IS8MfBO5iw+6YQA2QVgd/aF4aXWxYMXxkCzmcPAcDIg1EN8qFftTxwc84s1pt/9C4C82RFuXzuomLBrQcJghRoUcobx27E4N2117CsVzEYGvStS3vjyyYFUcDLBU8Sk7Dx/H2M2hgq5jMuG8hzyggAS0+K/Fwi8OIiIAmAF/du5ckkAhkagayZM6O/b140z5kDI68E4fLj2DTdryONdkfO5ahD79q1C3Xr1lWdjoY087k/++wzVVV3tUEkAWgwV6hQQdPrGx0dLerKz5492+IxtAgAtYH0rO7cuVPkglsS8aM6PzUPLKUP0CilkavHqCZWND61RP+IJ0mJDz74QDeePCcJAXrWe/fubbbKAYkaahcY5+CrYaWXAEhISBBVHFgdQittg3deq1YtfPnll6mWMocH74rkDO9Ab8g+CRFqPpA80ipNaW2ECSso0BOvNZ+i4s/oBpZd1NNIKpBUYxqFOWJN7dnK4e6OdQOGgVoAltrJ8BvoPPt3hEcn53+rNYUA4DkmrTiEj3/XThFhdYCRnWuI55dpAHWGJb+feggA9nutgj/mftpWhNUbNgr2Ubhv54nkMnJKM5w3+lEc+n67BpsOmC8rN/Pj1ujWILn8JwX7FMLAXAoA98SqB4aN4f9B4VHYe/o65mw6kRJJYAlz+blEQCIgEXiZEZAEwMt8+/LsEoF0RKCYW1b8UixA7ODty2lPAKTjUdN8aRr+NNLUyrzRkGL9cnoprW30iNLQbdiwoaoxzFDtKVOmCME4S00vAUAhPBpzeuZU1qRBSY89PcvmjHZWGaBBZ65xLnrH/f39VbvZItRnPBEV6rkXRi+oNWuMXz0EgLlQdUv3xs/p2S9XrpxJV94/dQZ4HluapTQLph3Q+LbULEVsEE9WFmAZR72aFYZr8nwUP9Qqo8i0iUmTJonylYZtZb830TCwpOb2GfbPkn8jVi4G8//NNeMygGrh78r4oe2rYuyA+kIpnx78xu8tEB57vQQA5/mo+yuilJ+LU7LaPsPuWVlg4rKDJtusX6kwFnzWTqQK2NLW77uEzl8sF0PNEQDUOVj4eXuRBqDWSI6wFOCWw1fx85IDqqUQbdmfHCMRkAhIBF40BCQB8KLdqDyPROA5QUASAI67qF69emHy5MmqXmUa3vTq2mL4cIf0gq5atUpTCZ+h1LVr17Z4GD0EgD3GtZ4QcD0pCyxzRw+4m5tp7ra9Bq8hSJYMd5IgLOVoqVmah+PtEdVr0KAB5s6diwIFTD3ZN27cENEMegULjc9CgomVJLSen8uXL4tUD0tRG+YiFOx5pgz3a0kEUS1to6qfP4bVqY+ahYsgj4enKPlHo//Wg2hsu3QeE3dtw4XbybnvlpqtBMC1W/dFyD6JAGsIgKol8uHPLzqklPO7FRGDHmNXCk+7cTM02i2dQ+1zvQQAx5YrkhcThjcRKQpMd9BqTxKSsHDraQyfuMlEJ8GWPcoxEgGJgETgRUJAEgAv0m3Ks0gEniMEJAHguMsyZ7Ru27ZN5Hjb01gKjyHpTiqK5sHBwejSpUuq3He1tSwRAPZ6qbmmJSNNT8oCvf9du3ZVhcvavHRzmDP3fsmSJShcuLBqN0cRAFqifnqfh86dO4voCrWSegz5L1MmOYzb1kavPNMB1LQRWBKQlS2oWaDVzEVsOJKw4fqsMDBu3Dh4eCSrzBs26kyQOPr+++9thcLsOFsJgFNXb6P20NnCCNZLANCwXvlNZzSsnByhpTQa/80+WGhiUBsSAHfvP8LrX63EP6dDbcLBXASA4YQlC+XC4DZV0LhqgNAnUCMDeOYfF+/HV7N32bQXOUgiIBGQCLyoCEgC4EW9WXkuiUAGRuADvwJon9u0RvfIK8E4+TBGiPWVcnfDu1eChWhfL588cGI+68MYjAkORURCAvjlFejuhp5586ByNg/k+Nc4jUxIwNEHMZgWfguhcXEpKGjl7XfOkwsjC+bHvugHGHftOtrlyonmuXIgv4uLECfcG/0Av4fpm6sGBQaLFkZIbJzQNaieLRu65s0Nf1cXUOLw+MPkfZ2JeWSi883z1PHKjjfy5UWxrFkR//Rpytr5XV3EvNzj6KBreGwkmMiwdob4u7q6mtz6lStXhPCa3vxstceGRiAjDDj/zZs3ce3aNeGVpYjcwYMHdc1tiQA4fPgw6G22NVJB2TfTHYYPH64qKsgQ4VmzZok8eK2mCMFVrlxZiMAVLVpUhOor6RAUxHNUo+ecgnNqzVEEwO3bt0Ukwdq1yUJw1jaelznzXl6mYnZ37tzBm2++ieXLk8O3bWkkQki6+Pj44NatWwgLCwO96XweKK7IZ8xcMxcBERQUBO7fko6ENfs2p7WhN2XBmvWUvgoBQJG9HxbtwxgzRu13gxtgeIdqIh3GsBSeXgLgi76v4r2uNVMqCbAqgburszD8ma9vrD9QJiAPVnzdGX55s5tUHrD2rHoJAMN5lRKDjaoGoG75QvD39RJlBtmOX7qJV9+e+1JEARimfhjicz8mDj3HrhJlGWWTCEgEJAJEQBIA8jmQCEgEnjkCegiA0u7uOPjgARp6//djbu29SHwfekN8cb2Z3xdd8+RK+aFnfAga758FX8M/9x+IjywRADfi4pH49CkKZTU1oqMSEvDB1RBhuJubSyEA2P9m/BOUdDcNI094+hSfB4fi76j/BL88smQWJESLnDlM7uLukydYdTcCA/L5aBIA5lIA6FmngUVDzV7j2p4HxRwBoKWkbst6gYGBoCFWokQJ1eFqNe5tWccRY8xFG+iN3LCUAmDvec2lAJBQ2bFjhxDfY3WB9GirV69WLfGoh+yxZb/mqm3oTVmwZV3DKgAU4Wv98WJVo5Zq+WvGdUXlQF+hlm8oGKiHAGhbpwQmv9MMnIcG//S1x0BhP4UQoJbA0AmbsHrPhZRj0Pu+65feqFjcV/zZtqNBaP/pUpuMbi0CoONrJfHbyBbI5u4Cw7QGNSwN9Qss9bXlLpQxJB56NimHDfsviz2ld5MEQHrfgFxfIvD8ICAJgOfnruROJQIvFAJaKQCGhjrzZX8Pv4XFt+/COXMmsHLAvScJeCV7NowL8EcSnmJ8aBh2RN0XXnFGCZT3cMeHfgWEIX/kwUN8HBSCmMQkiwQAwaXh/tP1MOyMigYN9SrZPPG5f0HkdnaGQj6QJNAiExQCgHORgJgadgvrIyLwKDEJAVmzYkyAH4pkzZpqX+zbIXcuvFswn/D6c8yaexGIS0pCRU8PfPTvWdhPKwKgcePGoKBavnz5VJ8RGgIUcqN3nPXV06OZIwD05OZbs2d6z1nKTk0QMDw8XBisLIWY3m3GjBma0QiOIgAWL14sKhrY2hj5wCiPkiXVxez4bNHTzigBPl/PspHsWb9+PYoVK2ayLEklVlxg+UJHttatW4P3plZ1Qk/Kgq17MSQAHscliLD2X5abCvL9+FZjDGxdSXjvabi/9dNGrNh1XixriQCg6j89+VVKJH+PHLkQjg6fLRXCept+6I5XyhZM9eesCqC0Mf3rYWSXGsiSOZMQDGSkwKfTd6ge11DMLz4hUUQz/LTkgOirRQAY7l0hJt77Tf0dNjSEL9+IRKuPFzncQO/TtDw+7/sqniQkpmgs2Hq3jhonCQBHISnnkQi8+AhIAuDFv2N5QolAhkRADwHAkPkPr4bgYWJiyhmyZMqETwoVEOUD/wi/hZk3b5uE09f39sI3AYVEKP7QS1dFyoClCID4pKciYmD3/ehUeLXOlQOjChXE1dhYDLsUJEgCPQTAhOvhWHrnbqq9Vfb0wE9FA/AwKRHDLwUhKDYW3k5OIry/uFtWTLwRjmV37qUaE+jmhvFF/QUJoUUAiB/rR46AYevmGo21qKgoUbueNdAp7mcpxNpRD48WAcA87WnTpokIBUc1VhBgCUO1XO20Mgxt2XtaEwBUv//hhx8wevRoW7aXMkbLy2486cOHD0X4PkPuWT3CVnFAvZs1p0+QVkSPOULEmuoNes+o9DMkAPhnNLJp2E9aflCUvqMS/zuda6B+Jf+UfHhjT7wlAmDi8Kbo37KiMOKNPf3NahTF9PdbIZeXG5iGMHP9cYyYtDnlGJx72ZhOCMiXrNBP8pYEwqTlh7Dp4BWwXB/79G1eQZT/U0oMXrwegXafLEHwzSizBAA/nPVxG3SpX0oQexT523EsGKyGwH8rGgdvtKyIHo3LwcsjOZJr2c5zonShoxpFCCe+3RTVS+UX0WdpGWFg7Z4lAWAtYrK/RODlRUASAC/v3cuTSwTSFQE9BMDSO/fw8/Uwq/epeOKvxSUTAIwasEQABMXG4e3LyX0NG73wE4oGIDw+3iKZYJgCoFba0M/VBb8UKwLXzJlSSh8q89+Ij1ddn1/S7/nlF1EC5giACRMmiNJ5WnXQ1UAkIcC0AKrE02hjFEFaEQJaBACNxhEjRmDmzJlW37PWAHNlERMSEkBRw/fff99h61kzUceOHYVYYZ06dYS+gJqwIudzRASAo8gOlrdjqoGaUJ+5sz969AgUidy3b5/QCaDivyObOfFLR65jzVx6tRusmZN9FQKAhm90TJwwxM01GtTdx6wU5IDSzBEAXeqXxqQRzUSIvVauP7UF3mpXVRAMDx7FC4X9JTvOpsw/rEM1UD/AI6uzruMxkuHTGTswdfWRlP72lAE0XjT83kP0+Hol9p+9oWs/5jox3P/bQfXRvVE5uLk6pXSVBIDd0MoJJAISgXRAQBIA6QC6XFIiIBEA9BAANP5JAphrNOwpAOif1VXMWc7DXYTOe2bJIrz1iiFuiQDQMq6Vfd5PSNRNABhGHhjuPaeTEyYXLwIvpywp+2Le/2j/gmaNez19qIbOcmgBAamVu6151kgIUNjtn3/+wbJly8R8jmpaBABzxynUtnv3bkctJebRql3Pz9LKSDM8AGvG08jnvVApnyH0efLkURVqVDu4IwgAkjtDhw61O+2DXm9686tWrWrzHSnRJ4xUYXTA/Pnz7dakGD9+vCCPtEgUmzdrx8AtW7agadOmdsygPtSwCsBPS/aDBnvR/KaaIRzNkn9v/rQBB8+lJk+1CIDCvt5YNa4LAgsmC7Nqqf1TF2Dl2M6iBB+bsfeef9a9UVl8M6A+fHKaVkowPNm9+4+F8T9388lUB7YkAshIhMnvNEe+XJ5mMb5x94EgKDYduOKQu/h2UAOM6FTdZC5JADiK28DkAAAgAElEQVQEXjmJREAi8IwRkATAMwZcLicRkAgkI2APAcAvrle8smFIPl8UdcuqCenzQAAYViFQU/jn4ZTIAnMRAOzHcmrvvvsusmbVxsSa54/eeRrSNNbsNdi0CABHlJJTO9PWrVvRsGFD1ePqNa4tYVW6dGlh5FevXh3+/v6iWgB1GIi/m5t5D62lufXu0ZwI4I0bN9C7d+//s3cd0FUUbfQCKZBAEkJJ6L33poBYUFSk9y5F2i8IigJKBwFBULFRBJUiIL2jKAqCiIhU6b2XUBMIgYT2nztx48vLvt3Z10jIzDkelTf1zuyy353vu59bXPGZjm/MmDEICYl38Xa13LlzR4QLMBXirFmznBIRNAqhcHV+zraX3Ter/dunAVz951GM7PwcXn6iIHg7Tc+A05eiMO/Xffhs0Vbhcm9fHBEA84Y1Qf3qRYRrPeP66TJPoUG9YhsKQFJn5eYjaDViSaKqnM+Adk+hwVNFkStrJqT3i78xvxN3DzTMV20+ApIYthoCWgdmBADrMXzg7RZVUa96Ed3+V/xxGGNm/6GLgVXctfopgQBwdm2qnUJAIZD6EFAEQOrbc7VihUCyQMBZAoAvrWbZsuDNXDlEDCb1Aei+fyjmNg7fvo3DMXcQ5ueLDwvmSxEeAEyHyKwIRsa9jAeAtql042/btq2lUACZAxEVFQUa1RRVo36A1eKIAKCKPJXm3V3cobBvPyca/LxRJ7GQN29el418ozXLGpLeIgA4V3cTTNr6GSqwefNmISS4dOlS6aMgq00g3aEbKrqadcHRFOwJAMa+q+I9BBQB4D2s1UgKAYWA5xFQBIDnMVYjKAQUAjoIOEsAZPH1EXH0+RhPf+5iEqE9DqWJAKYEDwAZDYAeOcPRNiybIUlgC/FXX30lbn7d5Qlg2zeFzkgA9OnTB7y9ly2OCABZQ1d2HK2eOwT2tL4aN24MxptTZNHPz8/qVJyqL4uLNwkALmTYsGFi74ODg51al1EjpqxkRoh+/fpJkUxGXh5un5xkh57yaFEEgOQGeKiaIgA8BKzqViGgEHgkCCgC4JHArgZVCCgEnCUAHLXTEA1MlxbD8uVBjeCgFOEBYJsFYMzpc1h97Xqiw5HDj8KBBZDL30+aAGAHnTt3xrvvvitSpOmlw3P1BJ4+fRq9e/cGb2FlSkokABjHzwwFTLPo7Tjz5EoAcK8Z4/7BBx+gXLlybvc0Yf9MpzdixAh8/vnnhkdLEQAyT56q4w4EFAHgDhRVHwoBhUByQUARAMllJ9Q8FAKpDAHe5FMQL9zXD8NPncaGyPj0e+nTpsWoAnlRLSiTyABgLwJI9/7PChdAXn9/rLh6DVPORwhD3zdNGiEA2Cd3zgRdgJTgAcA1U+H/7dw5EPPgAb44dwFrr0ch9sEDlAwMQN/cOVEsID6e3EwDQO8Ide3aFfyHxpq7b68p4NetWzcpdfeURgBQqZ/ZAooUKfJInszkTABogNAzokePHqhevbrlDAFmoDJd5YABAzBlyhSHVRUBYIai+t1dCCgCwF1Iqn4UAgqB5ICAIgCSwy6oOSgEUiECvKkfWyAfKmX6T8151KmzWB8ZZUgA2GsA2EPHNH5fX4zAq9mzIdzPF28dO4ltN6NN0wA+qiwAnL9PmjR4I1c4WmTLmuQkXLl7F7ujY/BC5mCnCACtQ95m01irU6cOihUr5rbwgN27d6NFixY4fPiw4Sn2NgFgFB9uZlzT+J88ebIQ9nNnoWgaU/MdO3YMmzZtEm707dq10x3CbI5aI2+HAOhNllkCSDI1b94cpUuXRsaMxgrtspieOXMGHTt2dChi6A2hR9m5erqeCgHwNMLG/SsC4NHir0ZXCCgE3IuAIgDci6fqTSGgELCAQMH06TEwXy4U/1cxfdqFCCy4fNWQAGD3fHHRxb9DeDYUzZBBGNDn4+Lw49Xroj1v0vvnyYX6WTJj6oUIzLh4KVkTALZr6pwjOwqnT48HADZF3cDE8xdRPSiT8Gzg/w89eQZ3HvBX5wsNNhqeTZo0QaVKlYSyu7NhAnfv3sUnn3yC9957zykCgOJvTz31lPOLcdDSyDhcsWIFGjZsqNuS2DBfvStzoqF/+/ZtkeaOSvwHDx7E33//DaaIs9VNcIdOQXIgAOyBZFrHZs2aCQyZ+tDZs0UcKebI/vSKkdCjp86V2w+qZIeKAJAEykPVFAHgIWBVtwoBhcAjQUARAI8EdjWoQkAhoBCQR6BV9qzonSsHll65hvFnzsk3lKxZpUoVNGrUCM8995zIV585c2ZLRhuF25599lnDvO6OPABoHDONHo1ldxZH49GonDZtGrp376473Mcff4xevXrB19fXdDqxsbG4fPkyTp48KVLabdu2TXhCrFu3zrQtK7gjU0FyJABsF8/MCQ0aNBCZE8qUKYOsWbNa0g04deoUWrVqhS1btiTB1IhAOXr0KOrWrWvqmSK1USmoUt6wYPRsXBm1KhVAnuxBCEzvK55l4X1y5y7OXLqBn/8+7jANn95Smdavc93yaPJMcRTNkwWZAvxEBhYWpva7duM2th26gO9+3oPVfx7xCFqcQ+0nCqFOtcIoWzA7cv6bXlBLMagNynSIMbF3cfFaNI6cuYZVfx7Bko0HXU4J6G0CoGrJXBj4ag1UKZYDQYH+Yg+5rhPnIzF/3T5MWbHD5TV5ZKNUpwoBhUCKQEARAClim9QkFQIKgccVATNRw0zp0mFswXyokDFQGP8kATxdaLS1bt0atWvXFi7dZtkEKNrGPPELFy50ODVHBvmFCxfQoUMHrF271m3Lomgf0yHmyJEjSZ802ilgR8PZvhQtWhT0DmCIhKNCQ+qff/4BMy3Mnj3bJeLCHS7syZ0AsMeRoSi80WcoCr1PzMIF6EkxfPhwjBs3LsmWGK1d5ky67cB5sKMXKhXA7MGNEBzon2gUGtrNhy1O+LP84SH48H/P46UqheDvm850Rrdj72HuL3swYOp6h4akT7q0eLdNdfRoVBmZM6U37ZPPxsmLURj93SbM/WWvaX2ZCnWrFcGbzZ5AleI5pdal12f07Tj8tPU4hnzzG05ejDQdtkS+rFg6qjlIpjhbTkdEofHghThw6kqiLkjOjOpSM8laPlu0FQOmxhOHo7vWFJgb7eP1m3cwY81uDPt2A+7dj/cIc9R31K1YtBu1DL9uP5FkOZ/1ehmv1S2PdGnjCR3bQsKo3+RfMOPH3U7BkC0kAMtHt0D5IuFJ2vOsrNx8BK1GLHGqb9VIIaAQcA0BRQC4hp9qrRDwOAL8YGYOdnffkMpOnEaRWXy3bF+qXlIEgtKlw4TCBVAiIAP+uRWDcafP4cSdO6JiuJ8fXs8ZhlqZQxARdxdvHj2B07GxXoWR52/8+PEiXMCRiCBTA3744YcYOnSow7k5IgCMDDxnF/rGG29g7NixCAwMTNIFnyVqIcydOzfJb0z1R2Mzw78hKfYVOFcq05uFO8jOe/v27SK1oF5JSRoAsuu1r8dwi9GjR4s4f/63o/LNN9+gS5cuSX5+7bXXhFCjHolw79498Vvfvn2dnV6yaCdDADR6uhjGv14LubI6xlBvMTTCeHPf4YMVSQxjEgrT+tVF9dK5LXkDcZzYu/cxadk2DJq23mkMyxTMjs96v4wnSuRM8DZwurN/G9Jo/nLJ3xgz5w/Drh4lAfBxjxfRtX4FkHwxK1ejbqP9B8uxfudJUdUZAoBG+pKRzVGpWFKylH0ePnsNjQYukCJO7Oc7sc8r6Fi7rO75caVfM1zU7woBhYA5AooAMMdI1VAIeAWB559/HrNmzRJjMYc73Yh560X310GDBuG7777zyjy0QapWrYovvvhCpORi2i8WzeXW0Qe5Vyf4GA32VHAmjMyfV2RA0CvR9+9j+Mkz2HzDvW7yViDkrfk777yjSwKYudVzHEcEAH+bP3++OOfuKkau9Uau4UbtmKOeXgVMr+iOwrCLBQsWIH/+/LrdpQYCQFv466+/jjFjxghRRL1C7QTtHWT7+9NPPy2IHJJUeuX333/HM888447temR9mBEA3RtUxPBOzybxELAy4e2HLqDJkIW4HBkjmpUvHIbvBjdCoZyZrXSTqC5vpUkCvPeVXDiMbWN3rMnRxDmvaSt34p1Jjj2OHhUBcOjMVUHkMGxDpvy1/xxefGeOSx4AHKdhjWKY+FZthAbFZ5uxLXy3L1h/AJ3GrpCZUkKd/zWshNFdaiKDv0+Sdjdj4tDrszVYsH6/pT5VZYWAQsB9CCgCwH1Yqp4UAi4hoEcA0EWY8dE9e/b0OgHw6quvYuLEidi6dStq1aol1qYIAJe22LBxbn8/MNa/ZkgwMvvEfzRR2PC3yBuYd+kKmA3AUeHZYZq/ChUqgB4buXLlQmhoqBCco6HpjsJ+V69ejcKFC+t2Z0YKGREAR44cERoEtgJ5zs6ZxBUNeUcK/kYCgH/88YdIaadXKOanEXPOzs22HVPc0WPCUXhFciEAeH7oql+5cmURGpEzZ06EhYUhIiJCkDYUN3RHMcLeCAsjL4rr16+D3iB63h7umLM3+jAiAGav3evQcLMyt/sPHuLb1bvw5hc/wexG2Eq/JBTaj16ODbtPSTfr3fQJDOv4jK7hKN2JSUWGPwz6ej2mLN+uW/NREAAkJZ6tkA9Fc4dKLZNaB6O/+x3jvv8zob4zHgBa47HdnxdhB3qeB1ZDAUggzR3aGPQisS8yBIwUAKqSQkAh4BICigBwCT7VWCHgWQSSGwHg2dWq3p1BgEbkwIED4e+fOEaYfV26dEm4Tq9cudKZrpO0MTLiXSEAmEmA3ib0MHC1fPnll0KPIF26pHHQd+7cEbH/vG3WK0brIzlRqlQpV6cn2lNj4fvvv0fZsmUd9pccCADG6k+aNEn3Zp7pDBkKQbzdUZzVQ+D49CBI68B7hp5UJJfcFUJFTHhW+byRYCAxxLSOe/fuFdoQJMncWRwRAGu3nUC+8GBpg9FsTuev3BTx2P1bV0fdaoUtu/076n/RhgOCBJApFL6bM6QxcmRxTxpJozH3Hr+E2v2/FwKG9uVREAB0iS+SS158lfvVbOgi7DoakTB9VwgAGv5rxrcRIR96RdZln/3MG9YEdarqE8X23iYy50LVUQgoBNyPgCIA3I+p6lEh4BQCth4AEyZMQJ8+fcRNrlZsDQK6w44aNQrly5eHj48PoqOjwbzn/BDWPnQ18oDCbMzTzpvGRYsWCXG3t99+W9yM5cmTR7RnvOyBAwdEyAGFzezVtdknvRCo9E4XaFtjjzeuI0eORI0aNcQYNLKY43zIkCEJyt2aN4GWEu2ll15CQECA7rw5NxqCmoAbP7IZGkE8VEmKQP369cV+Zc+ePcmPDx48EJ4jjLF2tRh5AFADgDoBgwcPdjiMkXHNRmfPnkW3bt1ECj5nS+PGjTFlyhRdLNinkaI8fzeao7uyFTDWfcmSJUIV3yg9XnIgAMy8PmTnKLOfRh4ADL1wdIZpkJMEYOYKvcL3EdNUMozK1WKWItITugOOCICo6DsJ6vDauh48fIgTFyKxdOMhLNt0EDsOXxQ/VSwajpbPl0KL50oiLDSpLgbr0Avgt10nUaNM3kTic5qw3+INBxP1SSO59Qul0fbF0oYGu56h6mgfFo5oCor+OSrUFvjnWAR+3XESG3aewvbDFxIEDGl4Ui+gcrGceKVqIVQqmgPMHOCo0Aug7+RfMP2HXUmqPAoCwH4SnB+zF0z/cRc27z0rPDOo9fB6w8oomicUv24/iYYD5ydq5goBwI6MCBjZUACKRg5o9xT8fJISsNQs6PrRKqz565irj6JqrxBQCLiIgCIAXARQNVcIuAsBWQLglVdewdSpU5PEvfIvaCqpa7GyJACYh5vCZfw41vK1R0ZGCtdjPaEz3mSRIGCKNNtYZ0cEAI3/b7/9FiVKlEgCA2/D2BdvTjUCgKJsNHpsDR/bPPIU9froo4+SfMzL5pp3116kpH5olGzYsEG4/+sV7jfdzWkYu1KMNABu3LiBN998EzNmzHA4hBkBwIa2Z8bqXJnCkLfVemeRfZnllGcdozkSR4oEMoWgs4Wx6nx2SYDpeSjY9iubx97TWQBWrVol0unpFXcZ10YaADICkxs3bgT1ABwVCj/y/OplErCylyQi2rZt63DvGBbRqVMnl0gs+/k4IgDs60Vcu4Xh0zdg5k//OFwSjUhmFKhRJo/UDT/V48fN3YwvlvydEGdu3zmN7K/61kH96kV13cdptA/+ej0mLt1mCDUN/6l96+pmG+CzSyO46/jV0mJ0nBfd2tu+WMahmv68dfvw2lg57yh3pQF0ZKTbgsNUjT0++UEQHXql4yvlQEHD5ZsOJfrZVQKAnTHjAjUl9DIQmIUC1H6yEKb1rYcswUm1BOj6//H8LRgxY6OVR07VVQgoBDyEgCIAPASs6lYhYBUBWQ0Afuzytn337t3CnZmGPj863333XQQFBYl/0xDSXGp5s8rbfnoIsLA945zpGdCvXz9x88pYXt6SUU1b0xuQ0QCYPHmyuLW9ePGiUPPmuFRY521beHi4MHb4ca/1xf5p2PCmmMYDc65zLtpNIlOrde3aFRT90lS/6enAWz7GGpPQUCUpAto+OHKDtj8DVjEkMUO3eT0vA/Ylk3NdhgDQUuzRhV8v77ujeTds2FAQR470CdiO4RDsd+nSpQ6Xb+SGzkauEBScI70kOEejm39tcrIhB54mAMy0CkiMDBs2TGRHcKaQ0KRaf5Ei+je/MmEsvXv3Fga+XtYHbU4kQukpw7pWC0m26dOni1ACI+KG7v/16tWz2r1hfRkCgKntOo5Zga0HzpuOzfjs+cObIk/2IMO6ZkaobWMzt2/esvf8dI3heBSh61SnvG6dH7YcFeEJWro700XaVDAyaHcfjUC1HtOluvMWAcCQBGJlb9zLTNIdBAD3cu6Qxg7DQByFAphpR7iyhzJrV3UUAgoBawgoAsAaXqq2QsBjCMgQAJrqNQ0Ie0EyzRBgbDHdZTVjRk9hnR+0vNVjf4xDpqtvtmzZEBMTkxDXK0MAUICL8cz2cdWa0UBxN/av9cWPcNuYdC3tGkkBCg1q8bw0Knbs2CE8GijgRQPWUXmuUBBmtCyIAL+02HfxNhrPPIzI2/c9tk+udOypudKIooFCcTZHhV4cDKVgejwjPG3by6Rpk7lZZ58yBIA2No0+ElJMLWhUtPnxWXCkIM/2DIXgc9GuXTvD/sziyblWhsowTOWnn36SOgr0TOA5r1mzpkPBP72OkgsBwHcDhRMpAOio8JZ+2bJlGDFihCUhR5KVTNOXNWtWh33LKvmbkTccgPu3c+dOoZkhu38kNLnfBQsWNCRuPCU4aEYAREbfQY8JP2LZ74lvg40O5+e9X0bnuuUdrsfsplev7ybPFMekt19BUEBSLZLVfx5B82GLHU6J6vNrP24Lut7blwtXo9F25FJs2X9O6nmzr0SDln0/WfK/cDqtDomThgMX4MjZa6Z9e4MA4PmcseYf9JzgXBiUOwgAAmEk4ucoFMAofSFxbvP+0kR6BaaAqwoKAYWARxFQBIBH4VWdKwTkEZAhADRD2ihntnabzg9iGvj2sdk0Fqnuz/Rj9jeRtu62MgQAjTp+vNsLzWlx6VeuXBHCabYaAMxqoOkUaH9+5swZUU8vvIFzIhnA/Ox6H+2eMqrld06+pifnSiONt49mt8skeXiTTXG0PXv2CL0GjRDguaJ7Oo2+F198UeSoNzKsuXJZt2crBIBmrF2+fFl4g/Bmlf/w3NCNnmEuDRo0EJoUZvNjX7JZBsziybWd5pkkEUDs1q9fL+aonWlNNZ8GP0NkqONh5u6vd4K4J5wPDWCj4mkPAI5tJKxoOzdbXEjq7dq1KxEhQNKRZ4ukCD1/smTJYnheqW2ieTSZPWV8d/CGn1kKzApTOjLcidgyfIZ7qD0DWkYN2TlqZ5UeVS1btjQb2vLvZgSAFZE9bfCmzxbHpD51kClAP0aeAoP28eVmE88bFoxVY1uhcK6kWgxmN+01K+THnCGNEJIxfaJhaGx+s3oXen8uR7Y5muOoLs+hT/Mnk5y10xFRaDx4IQ6cumK2PHiDAKCuQ8exK/HTVudi5N1FABAMK2n8WtQsiS/erK17nqhlQLf/zxdvNcVYVVAIKAS8h4AiALyHtRpJIWCIgKcIAN6iMuafhQYeDT+m9bp69SoobEb3bRrYvOniLZdW3xMEgGboa0DYEwD8cxpNvHGjR0BISEjCRxvb0rOB87ctnjSq3X1kPTlXR9oQ7l6DbX80pKgtwBATs2JEAPCG3lH4glm/Zr9b1UAwiyc3G89dv8u4vnMsbxAAMlkL3LVurR8af9QfINEjWxiGxHeHo9SKsv1YredKaIjZWEYEAPOp95jwAyjQZ6WUKpANS0Y21w0DMBLHMxvj1wntUK1UUhV5MwKA/fL2v2qp3KheKjdK5s8qUsjxDHQet8ppg1ibryPDOLkRACQiXnxnjm5mAjPs+bs7CQD2N/29BmhRs4QuSUeByQYD5wuPj2UftNDNRsH9W7n5iAjfUEUhoBBIXggoAiB57YeaTSpGQIYA0Oowfp4fxkZ50zUPAFsCwFF7zYWcYoFWCACrIQAyBIDtEeB8edtLF2/OjXG+NHhsiyeN6pR2HL1pAPHjjt4mTZo0kUqxZkQAMN6fGS3cbbg5I1LnSIjS3WeB5AmV73kjTr0M+8JwGXq9mAnXeYMA4Nyon0AdCJJy3ijOGtUUoqRQH7ObeKO4I3uF0TyNCICj566j3nvzQEPWSjFyuWfsf5MhC7HvxGUrXYq6jlT8ZQgAy4NZaJBSCADG/bd+37FGidmS3U0AMK7/x3GtUTJ/tiRDU49hwsK/UCJvVod6AftPXsYr/b/H5cgYs6mr3xUCCgEvI6AIAC8DroZTCDhCwBEBQOE72xh7TQSQLrY0+Jg2jQY8hfeqVasGxvzTddiIAKAYn6aKzbpsS/V0qu3bEwD0EKCrNV2ctfSAWhpAIxFApvGbN2+emIveTT9xsP9zzpmut3T3pvgfhf+Y2o1zomuvXt5xRQAkPlHeMIA0sT7urREJZTszIwKA58nX19dQYd3qm4PGP/uV8U6w79vTRAqNe2bPoGgmxTn1xAuJMXUdbLNx6GHgLQKAYzPdJ1N06mUQsbo/RvWZrpHioc6mhGSmBpKGfn6O08C5Y77nz58XIQpMneqpYkQArN95EnXfnefU0H9O6oRyhZNqhrhirCsCwHwrHBnpfN5pUA/++jfzThzUcDcBwGGYenBSn1eShGfwtztx95AubVr4+qRNMiNntCmcXrhqqBBQCFhGQBEAliFTDRQCnkHAEQHAfOH8OKDhT+PY6IbS9jZKjwDgzI1cnG3zudvqDTDNGz90K1euLAwSjQCguz7zzOsZMCQO2Advd2UJAKNbRmY9aNGiBQ4fPpxoAxQBkPQ8UpGdugyeMNS0s8iQEVnjnzM0IwD69OkjpbQu8/RRe4K31RQSNCp+PmmFsviDh0lreYJIIXbHjx8Xc+MzxGIkXsfQHIbrGBVvEgCcBwUNScTRI8fdhfjwTJG0+e035w2hlDRPMwyNCAAZdX1H/TsiAMwE+4zmm5wIAGoSNH+uBOpULYwyBbODaQHtS3IKAZBNl2iEvycIAI5nJPCnNx++U6et3Il3Jq01O97qd4WAQuARIaAIgEcEvBpWIWCPgB4BQIOYH/hU6KdB3bRpUyHgRjVzfojz1p6urrztpOAW1fe1D2dHBABJBAoDMm88xckotEUjnbeSFJFbuXIlmLKMegEUtmIsPj/MaVRScM2WAOAaSALQTZniZ3Th5lwojjZkyJCEVG6yBAD7Ywxvr169kCdPHjE/itbR28G2P1vsFAGg/yxxn3gezNTLrTyJsur8en2aEQBa2kdXyIt79+6J8+/orGjzouH/XvsCeKFyFrQcshsXr8bqwkAvFBqjMkKDZjgyFz2zMNDbRhMMZBtmZeCZpweEfZFRlvc2AcA5MiyHHkR8h5iJTprhov3uCB/Z9nr1+G6i1wLfee4KCfDEPI3WaEQAfLZoKwZMTayJIovX40IA0E29YtEcQnugZL6sKJInVGgbBPgnfZ6SMwFwIyZWpHJc85dzAoBcm6cIALMUf/a4bj90QYSRKNd/2adR1VMIeB8BRQB4H3M1okLAqwj4+6RF87KheLVSVhTK4o+g9OnE+Lz1vHHnPvZcjMHkzZfw65Eo6FyEirqjaudGt6rZxX9P3XIJg9ecRcmwDOj3XA5Uz58RmTPEx9tev30PW05F47NNEdhx9pbpOn3SpkGtokHo+mR2lAkPEHNLy7cS4ud27GosZm67jAW7r+Ge3jUtAEcEQNZAHyzrWBRFs6UXbXstPYXFe4zTPbUoF4pPG+YD56WXUjBLoA96PRWGeiUyI0eQL3zTxU9Wm+t3269g4T/XEHvvge7aZcgK9vhCkWC8Xj07yuWIx4Tl7v2HuHLrHn47dgMTN0fg8OU7pviSxOFNPd2hmcbNGTV6kj+nT5/GggULBAkkm0LQfnKyBADbkeDiLTPF52QMTHqu0EPkiy++EB4pRqVGucyY2Lck8oalx9GzMajfb4dDAoD90Ijs168fateujYCAAFPMbSsQO2YyYIYGpsjTw84ohaNMisVHQQBoa+zatSv4T7ly5Zxyt9fwIelIbw0rHiVWNoKEBdMNMvOA1T3kODL7aGU+Vuo6IgDu3nuA0d/9jnHf/2mlu4S6KYkAYCq/p0rnQc2K+VGxaLgw8HNkySiMfP7mbElOHgBRt2LRbtQy/Lr9hLPL8RgBwAnVfrIQpvWthyzBGQznR6O//ejl2LD7lNPrUA0VAgoBzyOgCADPY6xGUAg8EgT4cLepmAUjX86NjP7xRqSjQtv6j5M30X3RCWFk2hdbAmDaX5dwK+4BelYPSzCA7evTWKWROubX8w5JhecLBwljOzyT+U3Noct30Gn+cRy9ksxJm2oAACAASURBVNToNTKqbee9Yt91dFno+OOKeM1tWxgvFAkSy/n094v44Nfz4r/5W7tKWQWWAX7GH5wXb95FzyUn8fuJm0lwNCMAiMXUZgVQNV9G0/1a/M81vL3ytEOywb4DGtOtW7cWBi29AuhVwhAB+5tReoLcunULJ06cwNatWzFz5kyhxeBqsUIAaGPRc4TkBQUCKT6nzZU3/bxFpzv92rVrhdEvazy+1TI/hnUuJIaQIQC0uTD9IDUPmB6xePHiwgWexqQtQaFhR7FLuu8vXrzY6Th2V/H2ZnsNG6YdpahhWFiY8Aby90+cEz42NlZ49BAfnilv40NCjOQSyRzuIecZGBiY6Bmgsc995Dy1Z2DJkiVJso94C19HBICrLuMpgQBo+2JpdKtfEaULZEcGf/eLOioCwNopHtbxGbzTsqpD0iXu3n2Mmf0HPpy72VrHqrZCQCHgdQQUAeB1yNWACgHvIPDaE9mEwardUsuMumzvdUEC2HsC2BrSvO0moaDd1DvqlyRA7+WnQEPVvtDIpqGbyYSYsG237cwttPjuCKLjEt+uGxnVT+bNiLltC4lxzkbFodGMwzh9PU53yvSOWN6pKLJn9MXN2PtoM+cY/jodLerWLRGCyU3yI72v3G0TSYCWs4/iQMTtRGMZzZWeGvPaFcJT+TPJbJWo8/VflzHoxzMOSRbpjrxQ0RkCwBPTcpYA8MRcVJ8KATMEUiMBwLj9UV1qolieUCkPIDMMHf2uCABryOXKmgmrx7XWTfnHns5duYnWI5Zg26EL1jpWtRUCCgGvI6AIAK9DrgZUCHgegTwhfsL9nf9moUE6YeNFLN17DZG374s/C8mQDo1Lh6LPM+EJt/DXY+6hyawjwv3dttgSANqf8zZ+5C/nse7oDcTde4DiYRkw4PmceKlocAI58Pvxm2g95yji7v9HKWT0S4sFrxZB5TyBoqvo2Pv48o8IzNt1Fedv3BV/FuiXVrj2D3ohJwpnTS/+LO7eQ3RbfAI/HIhMNDcjo5pjLe5QFBVyBYgwgLeWnxLhBHrlf9WyY/hLucXct5+9hWazjghPB85lUfsiqJQ7fr4nrsXi/bXnhCs+f2fJGeSLNhWy4o2nwhI8BBgO8M7K09JzbVomFF80jg8/IHny/a6rmLQ5AieuxgoDnwRB5dyBGFwrZ8Jcrt66h6azjmC/HdHg+RNmfQRFAFjHTLVQCKQmAoDu/F+8WRttapXWVZZ392lQBIA1RCf2eQUda5c1JGV+3XECjQctFOKqqigEFALJFwFFACTfvVEzUwg4jYCtMevoNlrrvERYBsxvV1iQAAwFoJFMY9y22BMAaw5FoevCE0ncz2mkzmhZMMGN/mxkHOpPP4xzUf/dupMg+Lp5AXGbHhP3QLjl/3JEP4814/gXty8CzpGFYQUjfj4nbVSzYo/qYRj+Ui7RZtX+SHRecDzJjblfujT4vm1hPF0wk8Bg+M9nMeXPS6JN/lB/rH6tKLLpeAbYb1DPp8IwpFYuQSLoaQjIhis4mifHo/YAMSExwrn2W3UaJBuSe1EEQHLfITW/5IhAaiEAaPx/+159NKpRzKW4fm0PmaKON9Ibd5+GSEnXqDL8fROHwikCQP7E/69hJYzuUtM0FIOG/8fzt2DEjI3ynauaCgGFgNcRUASA1yFXAyoEPIuAfSy73k20/QxIANQsHB/7Pv63C+IfRwSA2a1znRIhmNq0APx80uBy9F3U/fYwTl77T2XdlkzQ8xCwn5tZHL9ZXD3FCmkwU8DvUvRdNJx+WIgL2pZS4RmwpH0RZA7wgf36bAkAehEM//mcEEJ0psgSAAwd4M2+nh6DM+MmhzbuIACo3t+pXi40fjY7iuQJREgmH6RNEy/ESC+UK5F3sX77VYz97gTOXkqsFzGlfym0rBXuEApHegAcs8UL4ehYLxdK5c+I9P7xYSC3bt/HwdO38PWKs1jwywXdVIKsZxty8Ne+SNTusx2hQb4Y8lohNKiRHZn/1cC4HBmHmT+cw0dzToq1sJBIal8nF3o3z4c8Yenhky4N7sQ+wL6T0Rg/+wR++iv5Ez/J4eyl5DmkFgLg3TbVMaDdU/DzMdarsd9LGvoxd+7izKUbOHz2GqhAv3bbcRw49d+z4UgdXxEAck9G+cJhmDu0MfKHh0g1uBp1G10/WuVSRgOpgVQlhYBCwGkEFAHgNHSqoULg8UHAlgDQVP4dEQC27vF6CNQokAmzWhUUOgF6BIBV1GwJgPVHb4jYettiRgDYEiKObsyZzYD/sPx65AbazDma4CXAUImlHYqCJAEL+zh1PRY/H44SHgV7L8YkhAKYrc1orszSML5e3oTwidt3H+DPU9FijA3Hb4DeFI6yNJiNa/u7Ud55rR4F9UqVKmWlW9O6rhIAjZ7JjvG9iiFrcNJ83vaDx9y5j7HfHccXC/8LwXCGAKhWOgST+pVE/hzGytd7j0ejx/j92HMsqfCjPQEwaMoRTB9cRhj0emXT7utoNXS3+OnbgaXx4hNZ8S/Hkaj6vfsP8dHcE/jwO+dVw0037RFWMMpuoE3r3LlzQiRy3TrnUuF5a3lff/21SJ9qVBytJTUQAFVL5sKcIY2Fsr+jwpvls5dvYO/xy9i05wy2HTqPrQfOS7maKwLA+QwD9MyYO6Qx6lYrbEmPQaUC9NbbRY2jEHAOAUUAOIebaqUQSLEIMKY9R5AfyucMECn8quXLhAKh/gmGpxkBQMO33VzHuYptb8ytEgAMIQjL5IPyOQNRJU+gEMQrli19gpChMwQAN8o2vZ+9gW8b4+9IJ8BIUJGEAEMcfjgYKVzxjdLzGREADHcgEVMmh36qOeoN7Dh3C9/vvIqV+yOl1f/tD2pKJABqV82Kae+VRsYA+dtB3qi3Hf4P/t4fH15ilQB4slQIZg0tg+yZzQkH9n/xaiw6jtoL3vLbFlsCYN/xaPj6pkHRf/Uv9F4iDx8Cn80/ifAs/mhZK4eu8a+1i4q+hw4j92DDTuP0linxZZUcCIDmzZvjxo0b+Omnn1yCUBEAEajWY7pDDD/v/TI61y2va2DS8P/57+MY/PV6HDydODRNdlMUAeA8AfBmsycwvNOzScIniD29Ls5fuYknS8aH2NkW7tu0lTvxzqS1stuk6ikEFAJeREARAF4EWw2lEPA2AhTBa1k+CxqUyiwM6ZAMdJk2noUZAaD3u22PsgQAxe4alsqM5uVCUSosA0IDfEwzFjhLAOQK9sPKTkWRO8QviYu/TKYAQvbu8znRs3p2IcZnVKi58MWmCEz/+7IQHrQtZt4KjOuf3rKg2CujQpFAihAyHOGITmpEo7YpjQDI4J8OK8ZXROXi8SEqV6LiMG35Wcz/5SJO/StWSTf9J0sFo3OD3HilWlbw/1k+nX8KI75J7DEikwWAxvfyDyugaN544ccHDx9i0+5IjJ11XBj4vBWrUT4z3m1XAFVKBCcY6TsP30D9fjtEeIBWbMdjP2mQBuev3BE390s2ROD2nfuoUz0bxvYoilz/7jvd/H180ohxl224hNEzjuF0xB0Uzh2AEV0Ko3a1rAmhD8Si/8RD3n61eHy8R0kAMFXmyJEjUa1aNXzyyScYOnSoS+tVBIBjAiA0KAPWftwWJfJlTYKxu4zIMd2eBw1Z+6JCAIyP9bPl8mHWoIbIFpKUlL4de0/E+e8+GuGwjtBemPAjlv3++L2fXHohqMYKgWSAgCIAksEmqCkoBNyNAB/sNhWziDSAdMW3UrxBADxfOAifNsyXkH1Adn7OEgDs/+P6eUE3e3uRv4Ev5MRbT8fHhq/Yd12IEjoqFODrXjU7mpQJNZw7x2D6wz4rTiXKgGBGAHBcEiO1igah25PZQXLCKI0jNQIoashQAdmS0giAGuUyY87wsggK9IHMjfcnbxZHp7rxN1KL1l1E17H7EkEjQwD0bJoXI7oWRrq0aUBX+0/nn8SYmceTxPmTTHu/WxF0b5RHxOez7pCpRzBl6RldAoB/ePjMLTQfuEsY9LalzUs5wLn7/5tqkiQADfvv1pxPVI9jLhpTATUrhoo/13QFZPc/pdR7FARApkyZMHr0aBFWEBwcjLi4OHz44YeKAJA8NAtHNEXdakWS1KaR6MgDoGaF/JgzpBFCMiYlPfcev4Ta/b/HtRuJs9JITieh2uoPW4Hj2JeoW/I34+4gETi+I28EK3NxtH539k1iZumo5qhSPGeS4R4+fIjVfx5Fm5FLRQjG2O7PC5FFEqP2Zf/Jy3il//e4HBljddtUfYWAQsCDCCgCwIPgqq4VAo8KARq6Y+vkSWI80o2cseXHr94RqQH/PnMLm09FY2itnHi2UPwNq6cJACrtM1NAJjtiIvbeA9yMfYALN+JwJjIO/1yIwaaT0WhWJjM6Vskm5uYKAWCbfUATHwzwS5sQ33/nbnxGAoY4yBS67NcuFoJ6JUNEmsHMGXwSNeMt/etLTgpSQSsyBIBtJyQDyucKEJ4SJE3yZ/ZPsqd/nY5Gq9lHpXUIUhoBILMXtnX0RPcc/a4n/EcDe/XHlVC1dLzg1a9/X0WLwbscivzRQ2HRB+VRvUx8/XXbr6HpgJ0JQ9rOh+J+AycfwTcrzyZZVs6s/lj5USUUzBmvN7B+xzU0G7BTd9z+7QpgQPuCop4iANyjAcAY/QEDBqBgwYIJruiKALD29DlDAHSrX1EYkOn9Er8/OfL0H3ah56drrE3CrjYN/1kDGyJLcFIdDytGd2ojAD7u8SK61q+ga9SfuBCJZkMXJQgtmpEFC9YfQKexK1zaR9VYIaAQcC8CigBwL56qN4XAI0eAhumyjkVR9F934qNX7uC9H87gr9O3HMaNWxEBdCUEwDbdHoEiCTHql3NYfSDSoQHrqgigtiEMh1jcoagw1q/H3EOTWUeQLdBXkBEkAhi732jGYaeV94l7x8rZ8MZTYaI/lm+3XhbYa8UqAWB/mEgIUBth6Iu5UCl3vHs6sxYw1SL3WaY8bgQA3fVL5AvE85WzgN4CJQsEJoQA6BnHZh4ABXJmwPIPKwqRPhrs/b88LNT5jQo9AEb/r4jwGDh+/jbq992O81fiM03YjsfwhUb9d2LfiaQeG1zHyvEVhZs/y5hZxzFutr43itkajObap0w+PJsjM15dvwc37/4XqqDXJjzAHyteqoARO45i9WnnMg5YGc92Dt7yANDc/Z977jn4+CQ2QhUBIPNG+a+OMwSAo1tr9vrZoq0YMNV5gUfeSM8b1gR1qhbWXYgiAPT3t9HTxTCpzyu6Xhl0/R/09XpMWb49UePaTxbCtL71dIkWR22snS5VWyGgEHAnAooAcCeaqi+FQDJAwNbIdJT2znaaeTP7CcIg97/q6p70ALDVB4iJe4CO84+LWHZHxdZoZx1XPADYXnP318IAuOZuVbOL4R0RGz2qh2H4S/Eu5XS1bz7rSCK3fvu50/OCooF683VEAGTP6IvlnYqiUBZ/xN17iG6LT+CHA4nF5GzHoVYANQ2Y2lAGR9u2KZkACAv1x2v1cqFmpVAUyhWQKA2g3hlyhgCoVCxIuNiHZPTBtRt30fi9nfjnaFJ1f9vxjNrIGuv2BMCIb46J0AO9ItunXlsrBvnjTADYu/vrYaUIAGt/obmbAFi/8yTqvjvP2iT+rU3jn7fYneqU073FZjVFACSFlvH+P45rjZL54/8Osy10/Te6zTfyGjh5MRJt3l+KXUcjnNpP1UghoBBwLwKKAHAvnqo3hcAjR8DWyLTPaW8/ufBMvpjVupDICKAVbxEAZi73NP4nNsmPl4uFJAgXukoAMJXfkvZFkDnAB5tO3BQ39RVzBeJm7H20mXMMdKe3L5XzBOL7toURnD4d6NY/5Kez4mZfr1AgcF67QiJ7AcvEzREY8fN/t8dGHgBfNy8gxBpZ9lyIEekOGeOvV+qWCMHkJvmR3jet8KKo9+0hnL4eJ3X2UiIBQFG/cW8UReuXciTc7sss1hkCoGnNMHz5dkmk908LvRABvXHLFs6EpWMrIDTINwlpIGusKwIgMbKe9gB49dVXMXHiRJAIcFQUASDzlP1XxxkCwFGaQ/Z6MyYOvT5bgwXr91uaCPPVf9rrJdSqXCBBLFOvA3cQAFTCbzJkIfad0P87wX5cd8bpe6JvekzUr15ENyODWTw/yYMlI5ujUrH4lLq2xV43wNKGqsoKAYWA2xFQBIDbIVUdKgQeLQK2Ri5nQtfwkb+cx7qjN0QIAN3IS4RlQMfKWdGsbCgy/Cs6ps163q6r6L3sVKJF2LrhuxICYHvTzQFovE7YeBELdl8VIQB8IRVg+rNyWdCpSjaEZEgsYKh3A2/Frd42BIFGv3+6tPDzSYOd52LQdOZhRMc9SLJ59mELxHDermvCY+DEtVih9E/Dv3LuQOFhQNd8xpHrkQpGc7XVKND2bfSv5/HHyZuI/FdVPmeQL1qVzyLCDDRxx1X7I4UQYOJ8A47PYEojAIjlxL4lHabEo+I+XesPnLyF33ZcQ5ZgX/RrW0AAkBoJAN+0afBO2fzoWDQXAnzS4pdzV5HZ3xcXY2Lx+qYDsPcAyB2YHiMqFcLzOUNFCMPvF69j4NajOBV9G5oHwPoL11A9ewgKBmXAqeg7GLH9KH4+e1WcOfY9tGJB1M6dFUF+Poi7/wB/RETi3a2Hce5WbJLxZN+OigCIR8qRgRx7975IjTdx6TZZSBPV+3NSJ5QrHJak7eo/j6D5sMVO9ekMAZA3LBirxrZC4Vzx5Kd9uRp1GyNmbsTXq/7T1XA0Od76921ZFd0bVEJYaHyIlFGxgqEjDQC6t/ed/IvQK5ApyZkA6N30CQzr+Awy+CfVY5BV9G9YoxgmvlUb1AWwL8R7+PQNIrRDFYWAQuDRIqAIgEeLvxpdIeB2BPhQf9WsABqV1v+gMhtQ75bdXQQAx+5fMwfefiaHaTpCvXnuu3gbjWceTjCIWccKAcD6FEgcXy9vovGZTm/SZseuiSRVFr5aBIzzlykMMZj21yUMXXM2kWFuNFfu20f186JtRaZ4kxkFOH8jDq1mH8PBS/Iq2SmNAKhdNSumvVcaGQPS4eFD4MiZW5j143n8vPUKjp2NSSKS56oIYEoPAaCB36xAGF7bsA/Hb8bgrdL50Lt0Pqw6fSkJAZDBJx0WvFAOh6Nu4Z0th/EQDzGkYiFh7Ldatxv3H0JoAKRJA/TcdAA7rtxA2yI50K9sfnTftB9/XYrCJ1WLIVt6P/T84wCux95FuSyZMPXpUiBp8O5fh50mAOSeAOdrKQ+A5EEAcAeZaq7ZsyUcbibTYR46fVUoz6/ZehRbD5wX6vMsFYuGo1zhcDSoXgTVSudGUIC/9KGwQgAYaRVEXLuFsXP/wJy1exF929gTK7kSAOULh2Hu0Mag94R9sZqO0SgU4MLVaLQduRRb9hvrqkhvoqqoEFAIOIWAIgCcgk01UggkbwRoqH7dvCCq589oOFEaqjT4d52/hT7/GuXHrsai4fTDoH6AVtxJAPC2fEKDvCKVnpGhy7nRFX7Zvut455lwceOtifeRCNCKVQLAXvPALExCG+fpAplESALDJowKPQS+2nIJY9ddEN4BtsVsrsTmk/p50bSsMTbs89DlO+i26AQORMgb/2yX0giAL94ugXa141NRbdkbiWaDdoG3/o7KlP6l0LJWfFpHZzwAXBUBtA8b8GYIQNb0vlhUqzwm7j+NhcfjCa1MvunwXc0yuKDjAfBMjlAMrlAQTdfuwvmYeNHC7Bn8sPjfPn67cF0QAJ/vO4XZRy6I3+lB9PUzpRBxO04Y+PZFEJBPl8T9hw91PQ6Sy5tTEQDJhwBg6sCpfesic6akqQA9fV5khQbbv1wWn7zxIgL8jd//2nwdhQYkRwKAnhNLRzfHCxXjPafsy/ZDF0SYg2wqP4YCLB/dAuWLxL+H7cvmvWdRu9/cBBLH03us+lcIKASSIqAIAHUqFAKPKQL8UG9RLhQdKmcTGQEC/1Wmp4F66nocfjoUha+3XsKFG3dhaxTrxea7kwAg3HzxvFAkGK9Xz45yOQIQlD7e1Z8x9pzPxhM3MOXPS0KZ31YIUBPv429aMTOq9bbXNt5eSwkYx+tOk8K5tCyfBS3KZUmEqTbvVQeuC+Ofa9ArsnMtmyMA3atmB1MmMmxCI0pu3LmP3RdihHfBL4dvJCEYzObP3x8VASAzN706ayZUwpOl4m+ljJTx+TsV9BePqYC8YfGGhB4B0Kt5XozowhhX6Mb4ezINoJGmgDs0ACpkDcLUp0ui2+/7sfPKf+Kak2vE367ahwB0KZ47SUYAzcDfffUmvj92Ed8/XxZ9txzCdpv+bMMIou/eR5HgANTJmw3FggNQLksQcgf6Y/Xpy4oA+PdAf/3112CaQaNy7tw5tG+fNKXh4x4CoGFidGvs7LuD7Rh7ToOTLukl8mVN0pWs0GDlYjkwf3hT5MhiTKprA9yIiUXHMSuw5q9jicZMjgQA3f7faVlVVyyRIRhdP1qVZB1me2KUSYAeBZOWbcN7Xzmf4cFsfPW7QkAhYIyAIgDUCVEIKARSFQK2hAJv6N9afgoLdl9LNRikNAKABv3zlULF/qzfcQ3NBuxM4vbP35gh4LuhZVClZHDCXuoRADIifz2b5sWIroVFTPy9+w+FGv+YmceTjEuy4P1uRcA0gD7p0uD+g4cYNu0oJi4+nTAHb3oAuIMASJ8uLaY/WxpbL0cJAmBOzTLo+9fhRIQCCYAa4ZnRYf0edCmRG92L5xYu/+vOXcOOqzfwXrkCygPA5o2iCIAIVOsx3fAdy1vouUMao261wroCdM68oBmfP/vnPXhn0lp8N6ghGJ9uX46dv476780HVerNyvIPWuLFyvq35PZtHYUXJDcCwChmn4b6x/O3YMSMjWbQ6P7+Wa+X8Vrd8uI9al+u3biNnp+uwfJNh5zqWzVSCCgEXENAEQCu4adaKwQUAikMAdtb+LPMyz7jsLSCfgpbqu50UxoBMKRTIfRplV/c2DMW+Lcd1zHy26MiNR89QorkCUCHOrnQ+sUcQoXftuw6chN13t6O27H/hQzYEgA3Y+7hzQkHsXRDYv0H9rN8XEWULhh/28dxN+2OxNhZx4VXAY2VGuUz4912BVClRLCYG8ve49Fo2H+HyASgFW8SAHohABl80mLms2VwNTYuyY28bAjAJ3tOYt6xi2JJtiEAE/acEiECo3cex/JT8V45IX4+mP9COaE/oCc6mFyeIRUCkHxCALQzkTGDH77qWwf1qxd1mLpP5vzweaVOwJuf/4Q9x+PP5dstnsTQjs/AzyexsKwVET+jOHm9eemFFyQnAsBItZ/r+XXHCTQetNBpV32zUACroQUye6/qKAQUAnIIKAJADidVSyGgEHgMELAXSDTLaPAYLDnJElIaAWDv1m9lT46fv436fbfj/JX4+HaWGuUyY87wsgiyE3S0d89n2MGsoWWQPbOf1JCXrseh/ft7BEFgW7xJAHDc3qXzonmBcHTZGC8C+HrJPHi7TH78eCapS76sCCDj+bv9vg/7r99CuyI5hLBgpw17cfbWHSx+sTx+OH0FJAky+fpgUIWCaFEwXFd08OZdx9oNUiC7sZIiAJIfAaBtb4eXy6J/m+rIH05yTVIRFRCGKg1+3lov2Xgw0WmhuN3KsS1RKGdScdy1206g4cD5UqfriRI5ManPKyKcwGxuehkVkhMBYHRDTw2DlsMXY9dRx+K4MoAZhQLQY+rb1bvw5hc/yXSl6igEFAJuREARAG4EU3WlEFAIJC8EKKqXyT8trty6J1IK9n8uJzpUzgrfdGkgK/6XvFbk+mxSGgHAFTd6Jjs+ebM4MpsIMJ6OuIOpy86gb9sCCMnogxu37qHt8H+waff1BOACM6TDvPfLCSLAtvDWvvF7O4VngVaqlQ7BpH4lkT9H0pRWWh1mJthz7Cbe+PiA+Ld98TYBwDSAA8sXxKtFcoIpLNecuYKMvj6IirtrmgaQc2cKv0F/66cBzJ8pA47diMGQbUdFukCWp8Mz44MqRUSKQGYBWHQiAn5p06JS1iC0/HU3OhXLlURnwPVT7HoPKYUAcH2lKbeHmhXyo02t0qhcPAdyZsmEwAzUQ4knBBjbf+vOXdy4FYv9p67g57+PY/66fdJCda6gQg+gtrVKC/f2orlDEZjBL8FjgSTErdtxOHflJn786xiGfPObK0OptgoBhYBCwCMIKALAI7CqThUCCoHkgADT9y1pXwSZAxKn76Pr+JQ/I8D0f6mtpEQCgHuUO3t6DOpQELWeyCJc/WkI0NU38uY94Xo/afFprN16Bf5+6bBifEVULh4k0gZOmHcSI6cnFuKiXsAnvYsJEoCeAKx3OTIOb392EKs3X050JPx80uL1JnnQ6sUcyB+eAen904rfmYng4Olb+HrFWSz45YKuLgHreZsAsD/PtqJ+dNlXJR4BRQCok6AQUAgoBBQCqRUBRQCk1p1X61YIpAIEcgX7YWWnosgdktiN+4+TN9Fp/nFEGqSTe1zhSakEwOO6H+5cFzUA6JL/Z0QURu08htv3HqB+vmzCLb/rxn3YdTWph4I7x09JfSkCICXtlpqrQkAhoBBQCLgTAUUAuBNN1ZdCQCGQrBBg6sMvG+dHrSJBYDgA3f5n77iCz36/iOi4B8lqrt6ajCIAvIX0oxmnWlgIBlcoiDKhGZEGaZK47D+aWSW/URUBkPz2RM1IIaAQUAgoBLyDgCIAvIOzGkUhoBB4jBGoUqUKatWqBf67UKFCyJkzJ/z9/ZEhQwb4+CQOPyAM9+7dw+3btxEbG4vz58/j2LFj2Lp1K1asWIH9+/d7FKnkRADkzp0bjRs3FtgVL14cYWFhCAwMTITZ/fv3cevWLYHTP//8g+XLl2Pu3LkexcgTnTdt2hSvvPIKKlasiDx58oizERAQkEhIjHHNMTEx4mycOXMG+/btA/dryZIluHkz+d/ecz979+6NBg0aIG/evGKNLFxXdHQ0mOt+aUKIAQAAIABJREFU27ZtYv9+/PFHT8As3WdKJQD4junQoQOeeOIJFChQAJkyZRLvGq1oZ+j69es4efIkNm7ciGXLluHvv/+WxuZRVuQZatOmDerXr48iRYogKCgo4RxxXnwf8Pm4dOkS9u7di1WrVmHatGlumzKfUY5fuXJl8R7n+yhduv8yB3DsO3fuiOeTmC5evPiRn2W3LV51pBBQCKQaBBQBkGq2Wi1UIaAQcCcCXbt2RYsWLVCpUiWEhISYKkLLjM2PWxpJa9euxSeffOIRMiA5EADEjv+UK1cOfn5yKvu2Bg6NG5Il48eP18Xo+eefx6xZs5ArVy6HsH/zzTfo0qWLzLY4XYdr7NixI8qXLy+MfWcLDY49e/YIQ8edxo7efMxy1vN8tm/fHuvWrUtoTiN09OjR4s+Dg4NNl0kj9fTp04IIGDNmjC658f777+Pdd981PB96c7EfXOa8m07YoEJcXBw+/PBDDB061GEtM0zZ0Gwt77zzDl577TUUK1YskUEqM3e+V2iwfv/99w7xlunHqI4ZziQ2S5Uq5bCLl19+GX379kX16tUtPyt8H5Dk4B6cPXvW8lJ4fgcMGCAMfxJXZur+tgPwLF++fBnz58/HuHHjnBrf8oSdbKCdw19//VWQru4q2vuWZE3Pnj3x3XffGXZNYrNw4cIJz432rB89ejThjNjXYYdVq1ZFu3btMHPmzBRDaLkLY9WPQsDdCCgCwN2Iqv4UAqkIAQqc9WqeN0E9/eUns6Jz/dzoPeEALl79L/Xa4wIJb6eGDRsmbjizZctm6UPRKgY0LHh7R8Pqt9/cpyRt9qHOeZp9rFtdi1afRkyPHj3EzaWVj2xH40VFRQlDf9CgQYmMyEdJAGjGRKdOnYRHgzvWqa2fxkZERASmT5/uMUPOzFi1N1T5THA+L7zwglNr5U3uyJEj8eWXXybaZkUAxMPRuXNnQYTQYHLHWSLeJBdJWrizmL1XHL1TeH5I5DVq1Ajp06d3aUpcG9fF9ckW4kvjv2DBgi7j68z4svN0R72UTADQU2zKlCm4e/duEgLSHdioPhQCqQ0BRQCkth1X61UIuBEBewJgzYRKyBLsh/r9djxWBIDVG043QizcXb/99lvxkeoON3CzD3VPEAC8uSGR8eyzz1q+vTTDkkYxjYs33ngjgSh5VASAO40Jo3VzzcePHxckAD0Z3FmsEAB8Lhie4Kzxz3kzNIAG7qRJkxQBYONZQWxpyPLG01XD2P588Pww5Oitt97Cli1b3HJ8zN4regQA18YzTBLAXYXEKUlBet8YFeLLZ4eGpV6YlrPz4fizZ88W2Lrjfe3sPPTaJRcCwH5ueh4A9nW0kJ0bN24oAsCdh0L1lWoRUARAqt16tXCFgOsIpAYCgK6p/BAvUaKEyzdEziLOD/ZNmzbhf//7n8thAWYf6u4mAOi2TOM/PDzc2eVLtePtG0kSkiXeJgBowHz22WfCM8SdxoTZwmlsLFq0SJwLdxkbVggAuuK2bdvWJVLn0KFDArfDhw8rAuBfAqBkyZKCEHnmmWc8+s5hGAY1G6ir4Woxe6/YEwD9+/fHwIEDpUJGrM6NIQ9z5swRWgl6hfjyNrlGjRoewddsfKvrcVd9RQC4C0nVj0Ig5SOgCICUv4dqBakMgaY1wzD+jWJY+OtFNHwmDGGhfrgZcw9fLTuDMTOPJ+Qjr1Y6BOPeKIaSBQLx4AHwz9GbeOvTg9hzLF5MbEr/UqhSMhg7DkahTvVsyOCfDhHXYjFg8mEs23hJ1NHypT9XMRQB6dPh3v2H2Lo/Cu9NOiz60QiALmP2YVzPoiicOz7O+U7sA/y1PxLligSh7bDd2LwnMmGXPnmzOOpUy4oG/Xfi8OlbyXr3aFjReA0NDX3k8yQJwNjNJk2auGTsmX2ou5MAYLgE3f552+aNEhkZKUI0KA7mLQ2A5557Triv06hwh4u2VZx4LihGxpADdwhIyhIAFKFjzLUm9Gd13qz/4MEDTJ06Fa+//nqS5qk1BODixYtCG6Fs2bJeOU+Mme/WrZvLQnZm7xVbAoAhH3wvuHJ2zM4bdTNI3DI8yLbwOWXICsUUPfm8Ohpfmwtj3CkGSiKE2hl8ntKmTYsLFy7g888/TxSioT2TCxcuFOeiaNGiYPgTceQaSVIPHz5caI3QW4QiswcOHBCaBPRG0IrWD/U76EFEzQNqk7CvlStXCgLVVkOBnltDhgwRRAnf4cSLwrUk60h4at5HthoAH3zwgdA94Rz5fHMen376aSJPJasaABRjpHeVbfnzzz/F38sMJ9PT4NDeHxQdfeqpp8yOi/pdIZDqEFAEQKrbcrXglI4ACYAv3i6B+/eBMbOO45tVZzG8c2F0rJML4+eewCffn8STpUIwa2gZnLp4G6+N3iuW/O2g0siTPT2aDtyF/SeiBQHQslY4/j4QJer4+6bF9yPLwc8nDRr024HLkXcxb2Q55AtPjy4f7MWOQzcE4fBRr2LYffQmmg3Yid4tEmsA2IYAlC2cCd8MKI2vV57FiG+OijlkzuSLVR9VxMVrcWg6YGey3goa/3RPpcBfcinuuFky+1B3FwHgbeNf2yOSAPzwpRiVp0UAqRg+efJk5MuX75EfEX5oU1/BVb0IGQKAYm380OfHtyuF4m0M3dDL6pAaCYBevXqhT58+HruZdrRXu3fvFoKm9l4YVvbW7L2iEQDefK8ycwiFPrWME+4IWbGCCb2SuN6lS5cmaUYjmIKDxLxChQqJyAh78kB7Jik2mDVrVlGXWiAk/fjucURS811Io57eDixaPySZqGFjm93AnmCmUT9jxgxBUugVbXxiqxEAWbJkERlb+G/bYj8PdxAAJMOPHDkiyKs//vhDeMvYFp5HhpyRqOD7ShWFgEIgMQKKAFAnQiGQwhAgAfDl2yXx09Yr6Dhyj5h92jTA6o8rISjQB/X67sCEt4qjaqkQYWTvOxEt6pQqkBGLx1TAit8vof/EQ4IAeKVaVrQd/g827b4u6vRvVwBvtcyH18ftx9UbdzFneFl8u+pcggHPOrZGfqtaORKJANr+FhV9DyvGV0TGDOlQ953tuHbjLl56MiumvltKEBf0WEiuhYYdbybdGZvqrrVeu3ZNGLfz5s1zqkuzD3V26qoIoDc/8vVA4IcyP26NPDdczQKQHM8I0yS2bt3aJU8AGQJg165dqFOnjss3qL///nuSD3dtP1MjAcBbWU+5pRu9LEgs0kgkGeNsMXuv8J1CQ8yb71UatUwTyBATFneErFjBx35827Y0ghlWxht1ZjQZMWKEyPBArxpmR2F4RqtWrYRGg/ZMcp/43qfHDEN+SGjwNp8pC0l28Cac3g2Ml6eHBYUNbUNstH44L5I+7733nsgOQbKWIoy8sedzR+KbXk0chylq6V1Ako5/H9IjgB4L9FbQbt5tQ644LxIH9LywncfOnTuFQc7frRIAxERPA4DvYK7X19dXEC30kGDR5sM/JwFE7wZVFAIKAUUAqDOgEEjRCJAA+KR3cQyddhQzfziXsJZhnQuj/Ss50fmDvfiwZ1HQAK/91raEkAC6+P/wSSXExt1H7T7bBQFQvUwIGr67AyfO3xb90KX/3XYF8MYn+7F4fYT4M4YJvPxEVlQqHoTi+QKRPdQPx8/dFkJ/RgQAswD0bJoXA9oXxJufHhD9jetZDA2ezpbs3f9/+uknvPjiiy4bOJ44aEYflTLjmX2ou0oA0G2UH4uu3g7LrMWVOq4QAHQjZko1uuMmp8KzQZdXivI5qwlgRgDExMSI58JV922qedN9mUaIXkltBADxIK7e1JCwxf3UqVMJBqczZ9rsvUIPFWaQcEUw0pl5abfwvMmm10pgYKAz3Tjd5urVq0KQ0N4LgEYw3yOrV69GvXr1Evrn+5NGPjVTOF8+B9ozefLkSeGpwZAflubNmwvixt/fX+gpMHRAK5pqPkkCGvD0itL64c05DX7bkCESJXXr1sXPP/8sQgocFfZHAUmSC8zeMHjw4ASDO3v27Pjiiy8E+aAVhhmQTCBhQA8l/t3gLgKAY3DeGhmrhRIp93+nj6tqmIoQUB4AqWiz1VIfDwQ0DYB+Xx5KMNK5Mkfx+Par3nXkJuq8vR0T3iwujHpbxX5bAmDNliuYO6IcniobgsvX47DnWDSWbohA5wa5ERzoI0UAFM0biBXjKmDLvij0+fRginD/p0FiNbaZNzOM3eTNKG9hDx48KP7RPtS0PeAHH+M0mQ+bxiP/O0eOHJZF1MxyhhuddLMPdVcJAN5m8YPWSnwtDVe6iRK/tWvX4q+//krIM89bJ96Kav/w1szPz8/lh9kVAsBZgojr5E3d9u3bhas+b+F4g6cV3lzx9o+6AjQEnEk16WqYiBkBYAQ8x+aNIz/KKU7I80+D4aWXXhJ5x7m+QoUKifNuZnCmNgJA5kBT9JGGNAVBtX+0mG3t7NAzg/HtwcHBMl0m1DEjZMw6M3uvUL2dz61RRgOeH9440zNkw4YNWL9+fUJMOo3T6tWri7PEd6fsO4C32sxLTxdxI1KSY/O9yht3upcTX81AJp48v/Qk4NiMm5ctjnQuaARzPppxbtsf3wk1a9YUcfO8wdaeyc2bNyeKZ9eeEXqOUEPAnvSjazzfIwxToneH1s/8+fMF2WNbRo0ahX79+uHo0aPi7yetaGsvXbo0ihQpIp7fzJkzi/e7Nj+jG3dbwkDzGHAnAcB1jR07FiRHqlWrJjDgWeR+GxGMsvun6ikEHlcEFAHwuO6sWtdjiwAJgI96FUf/Lw9h4bqLCevk7Tp/0wT5Ll2PE673jgo9AIwIAGoCMN5/4uLTGD3juOiGoQZrPq0sYvllPADYZsaQMqhaKhhjvzshtAqSs/u/rUulzAFirCZjIHnz4mzsNUkBukvWr19fWiyPhoCe8JHMnM0+1F0hAKgobuWWjQbxiRMnhOL5xx9/LDN9cWtmFS+9jp0lAPjBzrR1VlKzcb8oWsV4VL14YEcL5y0e04nR8LFyM0xRL8b+8sPfanGWAKAhSmzM0hLydpHuznRx5m2mo+IuAsBR/5pLsZFApSvPme24zmKq9cH95LnhjauM0CPXxP3nzTNjxmWLvYEp2471ZN4rjvqjaN3GjRuFqJ3Me5RniEYfyTIZopH9k3TSq8vfSMjxfSrzbNKg5jxJ0sk+kzt27EClSpUSLV8TAWQ4FwkK26JhaU8AkJggEaEVs/R5jvrRe/fZ90XileEa9IRztE57AoDzYniALanJP7M3+N1JAFBskKQz9V74XubfJwwLYKFGgqb/YOUsq7oKgdSAgCIAUsMuqzU+VghoGgDf/3IBb392UKyN7v2Mt/dJl0bc7s8eXlYo8lMD4OjZGFGH/08NgJ2HbwjtADMCIE/2DHi7dT60f38PfttxTfSh6Qgw64AsAcAMA5P7lcThMzHIk90/Wbv/00WRH4IZM2Y0PTO8KWFMqztSaHEwflhy7Kefflrqo5YfPQ0bNjSdp30FmQ91ZzQAnCFPqFD99ttvO+WuTryoLs2bLxkjwB4HZwgAkg/Lli0TN2EyhQQHzwlv1lw5J1TAposv3W5ly549e9CsWTPLwm7OGKsci2Jc7sopzzUqAgBCzZ0eMcTWVp1d9gzQSCW5Rq8ZmeJpzyK9OcgSR/Zt3SHoRxFK3hLz9ttq4buahKcMEUjvMKYk5F5qhUYwBfzocUYXedtCA5p7N23aNHTv3j3h5t4RAeDIA4DEBr3MrHgA0IOHXg6M4ydJxjPI23WKFVL4j0Qm/94rXry4JQ8AejtoIQ3uJACIG9fHZ4QaAJwr/07hu8heGNDqHqv6CoHHGQFFADzOu6vW9lgioBEAt+PuY9CUI1iyIULcrDP+n/8/44dzQmzvq3dLYfeRG3jj4wOIuXMfTL/3bIVQYfxv2HnNlAC4HfsAX/UvhR+3XMYbHx1A3vD0mNSvJKqUCBbpApnGr061bIlEAClEGJ7FX6T+uxIZhytRdxEa5CsECqkfsG77tWSt/k8jTROMMjo8njB4OJ6Vj1q9WyWZA+8pAsBK6ASFDHkLbBuzKjN3PSOABg7dWWVv47Q+nCEA+KFOsSlb9WxH86ZLMeNpnTXe7PvljRxvtmRjqJ116bZKALgrjZz9elM7AXD79m3xfDjSSJB9XkhaLViwIJFbt6O2VHDXM0hlxpJ5r9j34+p71BW9EZ5buo+7QszJigrq4aqJANJobdmyZQI0mjs9BUztY/ftCQBnNQBshQG1v3d4U850eRqxzFA2Ekd8v7755psJ82vatKkwuBmeZO8BQA0Ae7d7zSuMYoeaUJ+7CQBNDJDPDEUNeS6U+7/MU6vqpGYEFAGQmndfrT1FIqARAJv3Roob+bBQP0Rci8OHs49j+qr/RAGfr5wFo7oVRrF88aJHJy/cAXUD1m27Kv7fzANg6W8RGNChILo3yoNMAT6CRNiw8zqu37yLBjWyo/u4fSiaJzARAdDs+XCMf6MYMgWkE2SEpvQ/pFMh9G6RD4O/+u/Pkhv4jHXkh3L+/PkNp2af0sjd67BVVDbqmzfLjIu1mrpL5kPdGQ8AuvDSe8GseAI/3la1bdvWEglglQDQXE2p1G1WXI3Dd9Q/CSKSABTwkiEh7D/0zebN360QAPzgpqFOd2x3l9RMAJjlkLeKtWxoDuPVtdtiq2PIvFds+3QXcWSFlNPGd9c7SNYjiKEkmmCeNgdNBJDP0KxZs4QXAv8O4r9pePO9TjKa/9aeSXsCQCYLAF3iKcRnm02AnknUOKDWDUUSmUaQIWg8d5qYIAkAxv0zJINECTUc6InE/9bCSuwJALrh06uCoU40wOlBwHCtnDlzilR9NNRdzQLAOVLsb/HixYmOKHVHGK5AooFCpcr93+oTrOqnNgQUAZDadlytN8UjoBEAH84+gU/nn0wR66E+Qb2nqP6/IyEkIblNXBMTMlKJ5oeT/Y2NJ9Yh44ngrLuuzIe6VQJAU3qmOJRRcbdhYzsWha14IyYbDmCVAGBMNT+YzVx+7fNpu/t8WPESId5aWi/ZeVghAGxTe8n2L1svtRIANMKZYaJdu3ayUEnVkyXo9ATiZAaQea9o/biTONJuf8PCwmSmCXrG2CvVSzV0UInvERqbZu8d+/cNCQCSijSI7d+b9gSFIwKAU+KtOg14vZSn7JvkHF3vWbR+KD5K496WRCRpuWTJkgRdDhliRTsrGmlNYUbiS4Pftly8eFFkANA0FpzxANC8HbhOvmPXrFkjUpFqpX///sJjgtlJjNKLurLXqq1C4HFCQBEAj9NuqrWkCgRSCgFAwUCfdGmRJyw9FowuLzwP6IGQXMtXX30lRLOMPuQYA+mNmwUamryJYXonRyU5EQAyH8H8aGMMrFGKKVfOhhVXZ45jlQCQNXD0Umy5si69tlZcn+1vDc3mIksAMDaYN32MB/ZESa0EgKfOjyyBZfW8aHsv+3ywvrsNNN4uUyhTpjjjFWPUrwxxzPb2mi2aEUwXe2Y4qVChgjBsmeWBz5WtmKYRAcC++U6l8ct4fxKUvAWn54Cjfr799luQaCJxS4OZt/Zz5swRt/VaJgESjfQGoc4MNXE4N9ajBgCNfP45iWIq79NzgV4MLHxuGYNPcoOkAjO7MFUgM6doxRkCgG1JjNH7iWskicH1akVLn8isOs4K5MqcH1VHIfC4IKAIgMdlJ9U6Ug0CKYUA4IYw9r9q6WBs2RuF10bvFdoBybnwJoMhAFRszpIlixB7CwkJEfGOvN2g26StCrOn1iKjUE7XTaaIWrlypaVpyHyoW/EA4IciPwptU0fpTUjLxy2jtG1pQTaVregQWCEAZMMy3HmzaYaBjIHMPqwSRbIEAHUctJhes7k687vM+qyuzXYeMs+Yt7MAOEoZ5wx+9m3oHs2YdRpIRoVx+RSBs1pk3ivs0xmvFLO5MASIIntmxZUQB0d9y+JqT6zYG8Fmc1e/GyOgCfhevXpVaMK4U5BUYa8QeBwRUATA47irak0KAYVAikZAxjjhTY1eCimzhct8qFshAGxdM43GXr16NerVq2c2PZd+JxnB/OG8TTMrVggAW/dSo3496RJvP67sWklK6OUad7QOWQKABoyWd9sMa2d+T40EgLOkniy+jOsuU6aMYXUrz75tRzLvFdZ3VrvEaNIyZ4XtPYGvrHaMIgBkT6l8PQqjBgUFiX8Y1kHift68ecKzQRWFgELAGAFFAKgTohBQCCgEkhkCKYkA+Oijj4RKtJEKf3R0tMjRTHdXTxeZ+XAOVggAmRtGZ1X3XcGD8b10t/X19TXsxkpctywB4GwaStn1yhh1j5sHgLOZPWQxlTHSPU0AMDOGu8OAZAk6Z70bzPDVBP2M6ikCwAxF67/be2Z5w8vM+ixVC4VA8kRAEQDJc1/UrBQCCoFUjEBKIgBkBAs9cevn6HhQzZpGLFNSGRUrBIBMjLErxqizR11WAM2KYSlDAHjCldoeg9RIANBFv2PHjs4eB9N2MkSWJwkAT+lGyLwvCY6nSCtFAJgePY9UoBcU9STo1ULjn5kWmH1AFYWAQsAcAUUAmGOkaigEFAIKAY8jQHfGxo0bi9RPdCsNDg42HDO5hADIuBV74tbPCJzt27ejYsWKbiEAZF18N2/eLPJoe7vIkBMnT54U6t5///236fRkCACrYQWmg+pUSG0EgF6qOGdwM2ojs7fOknUy3gW3bt0CdTqoMO/OIkMAeJK0knnfOCuu6E6cVF8KAYWAQkBDQBEA6iwoBBQCCoFHgEDdunVF3mLGLVJskLmVZXK7a1NNDgTA008/jblz54LkhaPiyQ9vR2MyDrRly5ZuIQBkPAqokD1t2jR0797d6ydJ5lbXimCfjJEYFRUl0npx7z1VUhsBwDAZhtJQod1TRWZvnfVkkSEArJxDKxjIEADuEnTUm5fM2hUBYGVHVV2FgELA0wgoAsDTCKv+FQKpGAHtg9PM3Vq2njNQanGCbNu+fXusW7fOmW6casPbY7on0sjPmzevSI0UHh6OwMBAS8a+3uDJgQCg2BLj+o28FbxxW2yPj4wOgNmZ1PqUMS6Ydou5tmm0ervIGMpWjEtPGolWsJFZl7PGKuchs6/uMhplMPUGqSIzD2cxlTGCne3b7NzI7KUnn1GZtSsCwGwX1e8KAYWANxFQBIA30VZjKQRSGQKyhr1sPWfg8zQBwP6ffPJJlCtXTtzkM/Y8c+bMCAgIQJo0fMV6piQHAuC1114TuaaZJ9pRcXaerqAmIwomSwDIGKKPYo1WCAorhqyMkXj27FmhtM34W08VGdxdMShljEYruBnhIIOpK2uR3QNPzkPGCHY2vMBsfTJ76clnVGbtigAw20X1u0JAIeBNBBQB4E201VgKAYWALgIpiQCg8BqNn6pVqyJPnjzw9/d/JLvq7AetzMeqrBCYjJHmidRbZoDLGATuJAAuXLgg8pCvXbvWbGpu/10mRMGKIStjJMqeD1cWK3O2XDGaZc6IFdwUAfALXnjhBcMt99S5kdlLZ9+XMmdY5p2qCAAZJFUdhYBCwFsIKALAW0ircRQCyRABfrg88cQTWLhwoRAJS58+PRYtWoTWrVuLtG29e/dGjhw5xMxp5Hz88ceJVHaZguydd95JqHP9+nXMmjULffr0EW30DPt27dphyJAhKFSoEBg7TaMpIiJCqF9rRhnnxfjyDz/8EEOHDk1ATu/POYc33nhDGONMRUel6QMHDmDcuHGYPXs23OEBQLXhAQMGCMOfrvyevNmXPSbOftDKfKzKfqh72kiTxcK+noxBIEsAULDs9ddfR9q0aR1OxxVD1Nk1au3sU2Hp9WdFh0ERAP8hqAgA+dPpzveK/KjxNWWed2fflzJzkVm7IgBkkFR1FAIKAW8hoAgAbyGtxlEIJEME+OFC5XLGadNtXctlfv/+fZFfnISAbblz544wyocPHw66fzPWmu1si20+dHsCoFWrVpg4cSJCQ0MTmpAEoEp5gQIFLBMAVJQmQZAhQ4Yk6B47dkwQGTTeSUqwOKMBQCKEWJillfP29jr7QSvzsaoIgP92U8YgTu4EAFcjS3jIrFf2fLjyTHiaXJIxGhUBIL+D7nyvyI+qCACrWKn6CgGFgEKACCgCQJ0DhUAqRkD7aGNML2/RmdNdyy1Ow37ZsmUYMWKEQIi3+ry9P3XqlEhVx5v/rl27gineunTpIuqMGjVK3JIz3RiJBXsCQMsZf/DgQQwcOBCHDh0SbejGzNt7qx4AGzduRPXq1YUHQ79+/cB1kGRgLmDGpffs2RM0zpwhAJ577jnh8VChQoVkceNvf0wVAeD4wZUx7txpECsCwP0vUUUAuB9TGXLH2bOsCADj8AflAeD+86x6VAgoBJxHQBEAzmOnWioEUjwC2kfb/PnzheHMwht1GuebNm1CrVq1Eq2R9Sl4x3RVzLNO1+jIyEjs2LFDuPIzLRiNcK3YEgB0yV+9ejWyZMkiyAYthRhv6EkiMKbeKgHAcdieKfUYMlC2bFmhtJ8tWzbExMSInNO8rbRKANC7YcyYMcnu1t92MxQBoAgAIiATAsCwGIo19u3b1/SdJWMkKg8AUxgTVZDB1FnD28pMPDkPRQAoAsDKWVR1FQIKgUeLgCIAHi3+anSFwCNFQIupHz9+PAYPHizmYvaRqLnF/vnnn5g6dWqiHPD8jWQAQwR++umnRB4ANPgdGeL2ngKyGgD0VmBIQf78+ZPc0mvz/O233ywRAP/73/8wevToRGEK3tgkGmkXL14U3hNHjhwR3gtMF+iopBQCwFO5v432xJ0eAI+DBoAVV3az55+4KwLA2htBBlNFAFjD1La2zPPu7PtSZlYy5Ie3PAA6VKmGD+s1QZvZ32DdkYPiv2sULIx6X3+J6zExMstRdRQCCoFUgIAiAFLBJqslKgQcIaBnaJt9rNoaE7y1Z3w8PQVCQkISjPAzZ84IUT+GA3Tu3Fnc7LuDAFi3bp0ILaAOAUkL/n+BZQZeAAAgAElEQVSlSpVw9epVMKyAaaZIQPTo0QMFCxYU9awQACQU7EkNT5weGvv0nDhx4gR27tyJ9evXC+8IfqSyePKDVuZjVdbA07xFjDIhePLD29HeeDsN4KPIdKCtnc/YpEmTEBwc7PCoKgIgKTQyz5gV3IzeE2bvVLZVBIDzb1qZvfTke0jmnfqoCADnUVUtFQIKgccZAUUAPM67q9amEDBBQI8A0GJvV65ciWbNmkljSFfkl19+WQjtUT/ggw8+EIr5GgGghQCEh4eLDAM0WrTCWH668GshAPxg7tSpEyZPnizCBVjo2k8jmX3aGvYUJqQmAY1WFlsNAysEAEMJqHnAdbhaKGxIYUWGIfBWn/9QO2Hbtm3Yvn27uOU3Kp78oJX5WJUlAGTmGRsbK84Cz5W3CnUlqAnh5+fncEhZDQCZWHRPGhdmmDFche791LxwVHgW6ZXDZ9CsyBirsufDbCyj32Vwd8Voljm7igCQ30F3vlfkR42vKbOXnnxGZdauCACru6rqKwQUAp5EQBEAnkRX9a0QSOYI6BEAmgHNG0Wm0ZswYQJ4o0+DnIZ7UFCQ+HeTJk1AoTwa5TS4aNQ2btxYGOc5c+YU8ffly5dPIAAoFEgvAGoNUKGfqQCpMzBy5EjhKUBjzZYAIHFAV/hevXqJ8SnsR08DZiiwNexp+NDApHHDfgYNGoQSJUqIjAZWCACjjAJG20gDl4YIjaJ//vlHeCBQ00C7zXfmCHjyg1bmY1XWwHvxxRcxc+bMhDSQemslGTJt2jR0797dGSicajNjxgx06NDBsK0sASCzF+4yFJ1ZrAzZYcX4UQTAf7vgrn2VwdQVMkP23HhyHu58r8iuR6sn84xaeQasji+zdnsCwCdtWgysVQc9ajyL9D6+OHL5ErovnI0dZ08nDN+odHmMqtMQuUMyI+7+Pfx6+CDeXr4QF25EiTppkAb/e+oZDHihNkIyBOBM5HVsO3MKLxcrqRsCEJI+AGtffwtzd2zFC0WKo1R4TtHv4t070GfZQty5d1f0mz80CyY2bYOnChQSv689dAAlwsJx6to1NJ4+2So8qr5CQCGQDBFQBEAy3BQ1JYWAtxBwFGtP44gGVLp06RJNhcYcP2Ro/Ldt21YI5dH1377s3r0bLVq0AF2xNQ8AEgB6LvY06A8fPiyMds0oows/jXfbW03eYp4+fVqkC+RvdD/XPAf08OLHuxYmYCYCyNv/DRs2CMV/mUIcaOx/9dVXgiRxxdjXG8+TH7QyH6uyBIDmlVG4cGFD2EiI0DvEW+WPP/4Q2SGMiiwBwAwVNJzM0kCSCGHYi7fLvHnz0LJlS8NhL1y4IJ5nCnWaFRkjUfZ8mI1l9LvyAHAFPf22MnvrLBHhzveK1ZV78n0pMxeZtdsTAD1rPCcM964LZuP340cwq00n5AkJRZ1pn+NydDRalK+Mzxu3xLQtv2P02h+RN3MoZrbpiHsPHqDJ9MmiTscq1fBB3cYY/MNyzNr2J5qVq4SPGzZDujRpDQmADL6+eGf5IizavR1dqz2N92s3wPCfVmLipt+QLWNGrOjcExE3b6LL/FkI8PPD3Fe7oGyOXIKAUASAzIlQdRQCyR8BRQAk/z1SM1QIeAwBRwQAB6TxzLR/YWFhYnzGrDMsgC75msHL+H/e0OfJk0eQBXR537x5s7jd37JlS5I0gOyHhiBv7MuVKwca0mvWrAFjqOnKbGuU0fNACyfg2DSwypQpI0IFNAKAHgicJw13jh8dHS3GJVlQr149MV+6R5sRAHqEgyPQr1+/LrwRePPqqeLJ2HqZj1UrBh51GGrWrGkIBbUZmKmBRI+ni4wqPucgSwBUqVIFCxYsEEKTRoXnnvoU3i4MKWFGDqNiBX8ZI9HK+XAWD0UAOIuc43Yye6sIAOu4y7xTbQmAQD9/rOzSE+eiItF+znQ8xMNEg2q/371/Hw2/mZRwM18tf0Es6NANY39dg5l//4lVXd4Qt/62fUxu1gaNy1QwJADWHtqP1xfNFWOGBgTih269cPr6NbSYOVWQCsNr10ejbydj17kzog7HXdSxO7aeOqkIAOvHQ7VQCCRLBBQBkCy3RU1KIaAQ8CYCMreonA+JiAEDBmDKlCkenZ6M8ryzLq0yH6tWDDyZuZKYsdd98BSA3B8SKOnTpzccQpYAYCcyHgUREREiTObHH3/01NKS9CvrnWCFnJAxEq2cD2fBUASAs8gpAkAPAWfflzK7IPNOtSUACoRmFa7483b+LW7v7Uu+zFnw8//exLI9u/DuqiUJP2vG+qFLERi+ZqXo4/ON6/D57+sS6hhlAdBCAGzbZA4IEETCpZs3hXE/s00nFM6aLVHWAG3cC1FRigCQORCqjkIgBSCgCIAUsElqigoBhYBnEaA7P70LjApDFWj4a6KEnpyRzAelsx+0Mn1bMfCIx9ixYw1TFhKr+fPnC/0HTxeZ9XEOVggAGU0Bak7QM4RaEt4qMuQL52IlPEERAP/tntIAkD/JMs+dlfeK/MgpTwRQIwBG/rxa3OTbF0e/2xrrX2xaj7ntOguCwLaP54sUx7QW7URogX0aQI0AsB3XngBY2ul1ZM+UKREB8H/2rgI8qqOLHuLunhDBIbi7u7sXKe5QaJG2FP6W0kKB0kJxd3eKuzsEJ0YISSDuHv7vTvqWzWbl7UbYwNx+/SDsvHkzZ2Zf3j1z77mybdRZG96WI8AR0E4EOAGgnevCR8UR0GoE3ByMMH9MGew9F4ZDl9/ny1h1igFfd3JDg8rWGPqLT770KaYTsSHjmobGihmDdBtBhFFIvVB0vbYQAGJ1AArjhJxEIMkppioUqkwdAkBMWUG6H5V0bNKkSb5rQsibC+F++PBhlC1bVulU1a3CwAkATgBQ6hWl9qhjnABooRSu/IwAuB8chAXnTsmNABhQow4WduqBgdvWa0QA8AgAdXY9b8sRKLoIcAKg6K4dHzlH4JMhMLmPJ6YP9ML4xU+x7/y7fBmHk60hjiysjsjYNLSdcjdf+hTTSa9evdjJvo2NjdLmBXV6JXtTEhXs168fdHR0lI5HWwgAGqSYFArSe9izZ49KwToxa6aojRgnRLhWHQJALElE2hMUuk4REQVtYkLkaQykr0ECnKSHIcY4AcAJAE4AiPmmfGwj5rmT3xoAG29dl6sj8Fe3vuhdtYZSDQBlEQAkTjitaWt0XrccPqFv2SS5BoB6+4G35ggUBQQ4AVAUVomPkSOgZQh8TgSAGAVpgr8wCIDRo0crrKwguwW0iQAQK6IYGxvLNBRWrMj/UlLz5s0DiVKqyv3XhACga8S85FM7Kl3ZtWtXtl8KyurWrctKalJFDFWmTv4/9fWlEABi9BN4CoCq3aWeE1xQz1Axz3BNn5diEBDzbJCtAjCibkP80KoDRu/dhvOvXmB+x27oUrEKOq9djsdhIaKqAAiVAhZfPI0lF8+iR+XqoqoAKCMAqArA/qFjEJmYyKoAsGdCn0FoXrostt29KREPFIMLb8MR4AhoLwKcANDeteEj4whoJQIrv/NGn5ZOkrHtOhOG0QuewMZCH4smlkPbunYw1NfBu6hULNgWgA1H34LC+1dO90a7uvYY8dtjnLgRwf5t44+V0Ky6LeZt8sO3A7xYH2RRcenoNuM+xnZ3R41yFuj07T2ERaayz2TJBxpPxRJm7LMKXma48TgGXaffh5mJrsLxSAMr5uWR2qujpK7JwskrkaisH02dEzEvq+q+qFMZRQoZrlmzpsqpBwcHMx2FQ4dyi1+pvFhBA3WIE6ELdSIA6Bqx4oLSpTLzuzwkjYOw3r9/P1q0aIFixehXuGLTRJfgSyEAxER1aPodk10RMZgWRopRQY6jIJ4rYp8HYp7h2kYA6OnoYFbL9hjbsAmM9PQRHBPNBAEPPn4gmXbXilXxS/sucLOyRlpmBo49fYxvD+9FRGICa1MMxdC/Rm3Mbt0BzhaWrCIA5f33qqJ5BAD162lji+U9+qOBV0lWgWD3/bssCoD6lhYlFLs+vB1HgCOgfQhwAkD71oSPiCOg9QjIOuGmxrrY+b8qKOdpiil/Psepm5GYO6IUhrR3xdz1vlh54A1KuZlg3/xqLMSfHPpODR2weGJZ7L/wDuMXPYO8FABy7sUQAL1bOGHv+TD8uNoXLnaGePkmUeV4BJBbtWrFRNKcnZ2V4p6SksLCu+fPn5/v60PlFqm0oYuLi+i+NXVOCupFXayDTBMMCQlhVQEo3SGvRvn5s2bNgqWlpVpdqUsAiM25p0GQYCSlRYwZMyZf9QDI+d+wYQOLMKCyl6rs9evXTHiRSmOKNTFOoroEkdh7S7cTk+KQF6eZEwDyV0VTTAvquSJm7xRFAkDMvLSljZulFU6OnoRV1y7nqDigLePj4+AIcATUR4ATAOpjxq/gCHzxCMgSAP1bO+OPCWUxb6M/lu8LYvjQCf/e+dXgaG2AjtPuITo+nRECv44pja0nQtGili0yMrLQZfp9drqfFwKgXT07DJjzCFceRrN7ix0PtRVb553aPnnyBL17987X8O4lS5Zg2LBh7GRXHdM2AkCdKACaJ53Ikbr+999/r5GTTPcj7YaePXvCwMBAHehYW3UJALpm0aJFmDBhAvT1syNVlBmRAKdOncLIkSNBUQ95NTc3N+b8izn5p3tlZWVhy5YtGDJkiFq35gRATrg02SeygIvBVFPHW53FLchxcAJAvAigOmtW2G1ntmyHSY2a49sj+7Dj3i2YGRphXvsuaFqqDLquX4FX4fkj+lvY8+L34whwBHIiwAkAviM4AhwBtRGQJQD+/qY8OjZ0QM+Z93H3RZykv5+GlcKgdi4snP+RbzwjBXb/UpU5/0kpmZiy9Dl2nw1j7fNCANSvZIUu0+8hICSZ9SV2PMJAxdR5p7YU3k0lAynkXJ1TVXkAd+vWDT/88AOqVaumMpRb3vUZGRlYunQppk2bptb6FeSL+sSJE/Hrr7+qLAkoDJjwpNSKP//8E//884+oeZDjP2nSJOZYk1OsKgxeUaeaOHYVKlTAwYMHUbp0aVFjFeb37bff5inlgQgiirAoUaKE6PkGBASAqiKou0/FOIlfSgQALfLly5fRuHFjUeutqJEYTDkBoDnEPAJAc+xkrzQzNMS89l1B6QdU/i89MxMPQ4Ix7fBe3AvOJve5cQQ4AkUfAU4AFP015DPgCBQ6AvLy8KV1AaQHFJeYkeN0vldzJ/z1TXn4Bieh47S7iE3IYM3zQgDIpgnI6hQoGw99JraeutAPKauTA0npAOrkeZPzSuH+I0aMQOXKlUWFcStbXE2c2IIkAGisu3btAlVWUMcxJ0c5MjISDx48YFoCN2/ezFGGrEOHDqhfvz7q1auH6tWrqx3uLw9DTbCjfmbMmIHZs2fD2NhY9PeOojWuX7/OCJsDBw6Ivo5IosmTJ7O56+npib6O0lUWL17MoivUNTHO6udAAIiN/ElKSmJVHX7++Wd1oZS0F4MpJwA0hhecANAcO34lR4Aj8GUiwAmAL3Pd+aw5AnlCQB4B0KKWDbp+dx9PArIFiuQZifwdWlAdpVxNoKMLrNj/BnPW+hYIASBmPMIY1akfLz2vhIQEPH78mDmsdNJ65cqVHOHelGfs6emJOnXqoEaNGqxmu5lZtmBhfhg525TjrY4VNAFAp+S7d++Gt7e3OsMq9LaaEgA00JMnT4K0I9QhOeg6IjpI/+Du3bu4cOECHj58mIPooP1SpUoVNG3aFKT0b29vr9E9SHG8e/fuapFTwgKIcVY/BwKA5kspPbRfVRkRKv/++y/b18eOHVMbVzGYcgJA1Soo/pwTAJpjx6/kCHAEvkwEOAHwZa47nzVHIE8IyBIAo7oWx0/DSmLWilfYeDy7drCg8l+5lDk6f3sPQe9SsHB8WQxo44ypf71Aj6aOqFLGHIPm+uD64xiFEQCtattKUgio38WTyqFfS2eMX/wU+86/gzyhQLHjkQZBjGOcJ9AK4OLz58+DnEZ1TMw88+rgaaLKr84c8qNtXggAchp37NjBoji0zShFpV+/fhrrVIhxVvO6P8RgVtAigDQGsak/isZLaThU2pKiLSj1RZGJwZQTAGJ2hfw2nADQHDt+JUeAI/BlIsAJgC9z3fmsOQJ5QmBCL3fMGlQSU/56jus+MYhPysD++dVgZ6XPnPvTtyIwups7Zg0ugbVHgtkpf5NqNtj0YyVcehCFIT/7oFoZC2ybWwUBIUno+f0DmBrp4sgf1VlKAH0em5iBPi2dMW9UaWw+/haz1/qiexNH/DyyNEyMdDBh8TOFBABFGqgajywAdJK+fPly2NjY5Amb/LiYnIp79+6hWbNmSrt7/vw5ateurdaJZGEQADToefPm4ZtvvoGRkVF+QCK6DxLco/J3Xl5eSq/JCwFAHatbtlH0BPLQkOZO2gh0Wq2piXFWPxcCgCo19OnTR1OoJNep2ktiMOUEgObLwAkAzbHjV3IEOAJfJgKcAPgy153PmiOQJwTcHY2wfW4VVPAyw/l7Uegx8z4cbQxZWb/mNW1hZKCDmIQMrD38BvM3+cOYnPuF1eFsa4gesx7g6X9pAt8PKYHxPT2wcFsAFu8IxLT+Xpja3xMZGR8wbP5jXLgbhd/GlUGfFk4wMtRBYGgKDl9+j8HtXfDtshcKCQCanLLxZH2QP33SAqDTazEl1vIEoJKLyYkjwTcqO0el8pQp3JMWwfDhw3HkyBHRwyksAoAGRHnTU6dOVStfXvRE5DSMiopiee+k1K8qtFuV0yZmHF26dGH6ESRG+KktKCgIJMJ46NChPA1FjLP6uRAAYqIMxIBJKRctW7ZU2FQMppwAEIO0/DacANAcO34lR4Aj8GUiwAmAL3Pd+aw5AhwBOQiQSN/+/ftFl1rLTxApP/zWrVtM9I30BMS81CYnJ2POnDlYsGCB6KEUJgFAg/ruu++YcJ61tbXoMWrSUCBOtm7dKiq3Oz8IABon5etTBYPy5ctrMuw8X0P7hhzy8ePHM10BaRtcqx7+7v5RI+Lsy+fotmGF0nuKcVY/FwKAojiotKKjo2Oe1sHHx0dpOogYTDkBoPkSiHlWkljruHHjWGnM/DYxz1RVJFF+j4n3xxHgCHAElCHACQC+P754BA4MHcMwoBfj3zt2R8MSpdBx7TJEJyXlGRtlfdfx8GKiYLeCAvN8H95B/iFAJMDevXs1EnnTdBT0crpx40Z2ei1UFWjUqBG2b9+u8nRZXSFAMS+r+e3gtWnThuVJk5OsrnCeKkxliRNqL0bcLb8IALofRQCsXr2a7Rl11PpVzU3V51RdgAgrKjNIBIiscQJAFYJg1TwGDx6cp6gfwp6ERKlkoDzjBEA2Kvn9XBGw5gSA6n3OW3AEOAIcAWkEOAHA98MXj4C0k57fYCjq28vGDqfHTMbPp45h0+3r+X1b3l8eESASgGrTU8k+ZSH4ebwNMqnG8sOHmDVrFlOWlzUxImW+vr6gMnkvX74UNZxPQQDQwAjTuXPnssgGOzs7UWNV1Sg6Ohp04i9NnIghAIg0WLNmDUaNGqXqFmp9TikbpHvg4OCg1nXqNqbx07r//vvvzIFVZJwAUI0spdps2rSJVerQlJyi1BNKHdqzZ4/cG3ICgBMAPAJA9XeRt+AIcAQKDwFOABQe1vxOWooAJwC0dGG0YFjDhg1jefilSpXS2DmQNw1y/EmtfcmSJUpDUv/44w9MmjRJ6amyumkAn4oAEHAgIoA0Dnr06IGSJUuqffJKzm94eDgOHz7MCAXZk28x9d3p5Jyc59mzZ+f7LqNoAEp7ICX+/CI6hEHS3P39/bFixQosWrRI5dg5AaASItaA9CIojaNx48Yafc9VfQc5AcAJAE4AiPsu8lYcAY5A4SDACYDCwZnfRUMEulasinkduqK4lTXexERj7N5tuOj3ivXmbGGJxV16oWmpMjA1MER6ZibuBQdh7L7teBX+noXz1yzuAV0dHVR3c8eaG1fw04nDmNe+K/pUqwkjPX1c8nsFCyMjFu4vmwJQzdUda3oPxJ6Hd9HJuwobQ2hcLGafOIxd9++wMTQtWQa/d+qBUnb20NfVRXxqCvY8uIsZRw8gJSMd8lIAxu3bgb1DRsHBzJz1cffNa3jY2GLSgV048uQR+7diKIbNA4bCRF8fPTeuxgcoUK3TEFd+mXoIjBgxAvQ/1WjXNCJAcFwpT5scONl8bXkjEpujTLXJO3bsKOnCycQQh1tXw9x7vjgWFJGj609NAEgPhhwvcpSp5n25cuVgaWnJBAOlw+ip1FpiYiJCQ0MZaUIid5QaocioLOLmzZvh6uqqsE1BEgDCTYnoGDt2LJsfpT5oum+oP6oKcfPmTaxcuRIHDhwQvXk5ASAaKtaQyD7S4CBNAHWiAWiPLl26FNOmTZN7Q04AZMOS1xSAb4u7optddpWWKX6BuBkXz/5eECkAdSzMsaSkJ+v/QEQUFr7JLm8rz8Q8UzkBoN53kbfmCHAEChYBTgAULL689zwgUNHJBfuGjsbfl89j1fVLzKFvVKI02q/5C3EpKdgy4GvYmZph4NZ1CI2LQ5NSZbC2z1e4GuCHwds3sPYj6jXC7H8PszB7A109/K9dJzQvXQ5fbVuPx6Eh+KV9Fwyv2xDnX72QSwBsHzgMAVERGLx9I0LiYrCgUw80KVkabVYuhamhIQ5+PRa7H9zB/DMn2Ey/adoSk5u0ADn5RAQo0gCwMjKRpADse3QPR4ePZwTHoG0bmLPvYW2L4yPHY+G5U9hYxFME6OW3bdu2GDRoEM6dO4cGDRpAX19flAOs7vaZ0MARTUpaICEtU9Sl9ABMTs/Ceb947HoQqfIaOt3t1q0bU/wmh5UcBXLsyGmVNnII6FSQTqpDQkJw6dIlHDx4ELdv31Z5j/xooIwAyI/+tbkPMQRAQkICi6xYv359oUyFyIDu3bujffv2bN+4uLiwPWNiYpLD0SSSKCkpCTS+wMBA3Llzh+X40/dGE9OEANDkPp/bNUT2EaFWsWJFls5BayVdGUT6+00RGaQ5sW3btkL7fn9ueIudjyICQOz16rRThwBQp1/eliPAEeAIaAMCnADQhlXgY5CLwMRGzTGkdj20W/033sXHqUSJTs0PfD2GCesJp/k9qlRHqxV/MifezdIKJ0ZNwh/nPzrV1iYmzPl+Hx8vlwDYOuBrzDp2QOKEtyxTHqt7D8TwXVtw7tXzXGMqbe+Ak6MmYe7Jo4x0EEMAULtxDZvimyYt0WXdP3gcFoIhtephZst26LBmGXwj3quce1FpQPnRlK+9fPnyAgm/PjCkNBp4ZkdWqGOnX8ZiwHY/dS5Ru62+TjGMqVAcYyu4w1RPF35xSfjxji8uh0WDHPZtzSrh+JsI9C/pBHtjA5x5G4mZt17hXXIa6EHd3csRs6p6sbaZHz7gQWQ8pt14gZexSZhSyQOeZsaoYmuO4mZGmHz9OX6sVlISAVDT3gJrGnnjl/v+2B/w7rOOJxFzGkgn6nQ6ryySQO0F1sILOAGghYvCh6QxApwA0Bg6fiFHgCPAEciBACcA+IbQWgRUKfKTw1/NrTh6V62BsvZOqODkDEdzC7mn+RTiTyf/FNI/YvfWHM67IiddSAGQbi/bB6URdKhQEW3LVYSHjQ0qODrDwsgYE/bvVIsAyD7xn4BV1y6xiIe9Q0aydfncwv+p7jaF2JLAXkHkX28fUAotS1uovacLgwBo7GyN32uXwfBLT/A8JhEjyrmhb0kn9DzzAHo6OixkPz0rC19ffIKQpFQsqlsGpvq6rH0te0ssrVcOY648xY33sShpYYLNTSvibkQcJl57zgiAkeXd2LWPIuNhbaSP/S2rMgIgNCkNqxtVwJ+PX2Pbq9DP2vmnhaf8eyqNKBuVIb0pCqPkmtqbsAAu4ARAAYDKu/xkCHAC4JNBz2/MEeAIfGYIcALgM1vQz2k6yggAcv7nd+wKesG9HuiPMy+f40qAL/7XtnOOCADpkn75TQD4hAZj/9AxLJefogEu+L1EcEw0NvUfKlH3FxsBQOu2omd/lHd0ZloAuwePxPwz/2pN+D857mPGjGEK51RHWQizPnHiBIYPH85CYMlsbGxYWHxMTAzLiSWRNiEFgK6jOswUDi3kYJNy/Y8//igRg6PQZzqVJXV24TodHR3Y2tri1atXSE1NZXXXqVQejWHVqlUsjHv+/Pns/tpMAHRwt8MP1Uriq/M+8I3LWWKSTvUPta6KPx4FYo//OzYXb2szrGxYASMuZxMGsraiYXbd+TFXnjECoLmLDfqf80F8egaLEiBCYbd/GDp72GObbyhWPwv+7J1/woNU8YcOHao0hzsvuchlHRwxtHZ9tCtXEc6WlkxLhCwxLRXBMTE4/syHEXkhcbFqPY6JBKJnFPVdy92TpTfpFKNf0UBcSjICoiKx9+FdbLp9AzHJ4kqUFhUCwMzQkM2bxksVUkhPhTRdQmJjsOfhPfx1+ZzcOVsZm4AixYgEdrOyZngJ1x1+8ghLLp5BRGKCWusg3ZjWYEqTlujsXRkullZsXFkfPrCItLOvnmPppbN48T77+yrWaL+QBk3farXg7ZRNGEuvM6WznXrxFJvvXFe7b7FjKKrtOAFQVFeOj5sjwBHQNgQ4AaBtK8LHI0FAWQqAUEbv97MnmLgfGZ3+/ztyAl5HReUK56cIAEoBODl6ElZdu8xeKMnoxZNSAJSJACqKACBRwJ/adESbVUuZ6CBZJ+/KWN93MKYd3qs0AsBU34CNZcG5U5IygG3LeWNFzwE49PgB2pTzRqe1y7Um/F8MAVC8eHGQav2pU6dYTXRy9Hv37s2ceUEDgJx3IQJg4cKFuHjxIhN8GzlyJIyMjJgSN11HNbWpNveQIUNYbi0ptnft2pW1o5J5RBLQmPr06cPa3bhxg+GvzQSAhYEe1jSqgPqO1ngZm4jNr0Jw5HU4olLTJSkA026+xP2I7HQX2Tx+G0N9tHGzRR0HS1SxtYCnmfVZJJgAACAASURBVBFOBEdICIAmztaMXIhPz5Rc62pqiKSMTAy5+BhXw2IK7OlCIlgNGzZESkoK3r17x3LYibAJCwvD3bt3QSfumuaxqzNoKulG1QHKli2r9LLz588zAkkdK2PviCVde6OBV0mJw6boenJCSdvjm0N7kJCaqvI20mKnqhqTuOj6m1fxy+njKvsWSwCIbSdvbETUjmnQRPLRiqsXMf3o/lxNidwgTRUTAwP2mRAlRWlVy3v0Y6KuiozEV0fu3iIRgKV2PSpXY+tBJIAiI6JkysHd2PfovsI2snOncW2+fQNf1ayD3zp2Z78jFBmRAeSsj9y9VSUpQ6T16AaN8WOrDkr7FO5FfdPvlVF7tjJxW24AJwD4LuAIcAQ4AvmDACcA8gdH3ksBICAtArjy2kWMrt8EExo1Q48NK9nLFjnQp148w8yjB2BjYoKFnXuiQ4VKClMAaIhUAaBnleoYtnMz7rx5je9btcPYBk1ZNQBFVQAUEQC2pqZY0qUXE/w79tQHdT1KYFmPfihha6cyBYDGQsTDyedP8fu5E0jNyJCQEZVd3HD+1XOtCv8XQwBQabvKlSuznSAt/EfOvDwCQF4KwMaNG5nAHgkG0nU9e/aU5GqTc0cK6CSoR9EI5HSSwymtfq/NBADhQg/c0pYmGFDKBV087fHhA9Dv3CPEpGUwDQBZAoCiAmbf8WU6AJuaVkJAfBJT9b/6LgbfVPJgKQNCBIA8AmCPfxhM9HRRw94CA8/7IC4towC+qQCtGxExyowc8y5duhTI/YVOqbwg7SsikxQZaYSsWbOGEVNiTYyzKa8vctx6bVqF8AT5p9B0Gvxrh674uk4DlaSCbP8PQ4KZmGlglGLxSrGOvdh28uaYFwIgKT0Nf3btDXNDxesl3PNtbAx79j99F4qR9Rphfodu7ERelVFlliE7NuL0i2dym8rOfeL+nbA1NcOslu1E9U+d0lp037BC4ToLEWv0O0w47Vc1buFzVeMX28/n0I4TAJ/DKvI5cAQ4AtqAACcAtGEV+BgUIiBbBvD7Ywdx8PED1l76M3pJOvrEB/q6OqjqWpwJB5KonnQKAF1DL9w/tu6AYXUbsL9f8H0Jc0NDVlVAXQLgWoBfjr6oSsCmW9fRu2pN3AoKwJi92xWKAMYkJbOKBEQ+PH8fho5rl7EoBBID/KVdF3ZqpU3q/2IIACrTRs47mVgCgCICyJmncnBOTk6wsrJiJ8gCASBdPYD6pfDuOnXqYOrUqVi2bFmO8H/6XNsJAOmNbmuoj50tKmNfwHscfP2epQD8754/jgWFs2bSKQB9SjiBTvNHXX7Kwvj1dIphbWNvJGdkKiUASAPgdngcu8/BwPf463HBnCSKKXP24sULdO7cGZT2URBGe2j37t3w9vZW2j2VFJwxYwbbP2KsVdny2NhviCgnVV5/x589xpDtG1lZUGnLi1Mo9OMT+hZ9N6/Fm5gouVMR69iLbSfvJpoSAMuunEe/arVBRKpYo5P8HfduYUO/wWqtx62gQHRd/4/ciAnZue+8fxudvatIIhXEjI1O6xecO4lfz/wrtzn9TqAULzGEhbwOKM2Aqt/II5J62dtiipsLu2xJcAj2hEfCREcH/Rzs0M7WGi4GBsgg0dCERKwOfYcniUmSVCB6AWxoaYHBTvYoQ+U3ixVDSFoaLsTEYef7CESk59yz8sZmr6+PDrbWaGVtBQ9DA0ZwJGRm4kVSMvZFROFabBzSiOlUYXTvuhbm6GNvC29TExjp6CA6IwNnomOx5V04G4s6BIC5ri7a2lihs60NPIwM2dxSsrLgl5yCw5FROB0dy35WZLwKgKoV459zBDgCRRkBTgAU5dXjY//sEOhXvRZmtmjHwv9fR6suS1dYABABMH78eHa6So5Tq1atsGnTJhw/flyiAaAuAUDXUig/1du+cOECrl+/jiZNmrD/FREAlBLw888/szQDCjmXDv8nLLSZAOhVwhETvT2YqN+L2ETUdbDE3w3KY/zVZ3idkMJy9sOSUzH2yjPEpmUwEcCE9Ex8d+slJni7o62bHQZffIzIlDSMKl8cUyt54GJYNOuPPpcXAUAEAEUMdPFwwOzqJfDVhcd4Gq15TrSi/UapH1RWj9I5FBlFa9A+EvQa8nPvUtoIlctr0aKFyvrtr1+/Rt++fSVpI8rG4WJhiSPDx4Oqe0gblez85+oFHPR5ADqZpvz9Ck4umNGiDdqXr5TjlJfSAYgMpHKh0ibPKSRH8lFIMP44fxqXA14xUlDoe3Lj5ujoXVmiOSD0pYhgoM/FOvZi28nDSlMCgDQTTA2yw+spxJ+qs+x9dI/Nmf69c8XKjAy1N/tY1YOIXiJrXS2tWC4+YUWON2nAEMFib2aGYXUaYnLjFjkc+KS0NPTfuk5u5RbZuUvP0T8yAn9dOocDj++zcRFp3LJMOcxt2znXnlDkpAtpZtXd3CVdU1rIimsXsev+HfhHhiMjKwtECBW3tkbfajUxuXHLHGkC9Pm4fdux417uMqKyBMDd+ET86uUOd6PcqQuE2dK3odhLJIGuDiMO2ttYy/0KkMM9ze81XiYny/3coFgxDHJywCBHe+ZcK7KglFTMCwqGT6Ji3QpXQwP86FEclU3lp3PQWGYHvmEkQzc7G3arKX6BuBkXn+u2NJJOtjYY7+oEMyURIu/S0jHn9Rs8TMitr0KdcgIgP5/QvC+OAEdA2xDgBIC2rQgfzxeLAL0obu4/lAmJTTywU6twIMd7yZIlINE/KuM3b9489OrVi4V+CyKAYgiAmjVrshx+IhFIiI3+PHnyJL799lsMGzYMU6ZMYUJ/1CeFi8tGAJCjR2QB6Q3cunUrR/g/AabNBACVAZxa2RNDyrjCXF8X4Slp+Pledlk+x/9E+26Gx6CRkzUs9fVYVMBPd/1Y2D7pB/xRpwzaFrdDWuYHHAl6jzcJKWjtZoe+Zx9iaFlXpQQA3XtVowpsT1EUQXqW6hM5dTYgkUO//fYbTFWc5gYHBzMdh3//lX9Sqs49hba0J1asWMGceula7Yr6OnbsWK59o6gtReRQ2pAQtk0O1JY7NzDz2AGF+fe9qtbIFdZOkUaUCkCpPmTkqB4fMREkKCgYObA//nsYq69dxgcFco3eTi7YMmAoStl9JCQUEQzUr1jHXmw7eThpSgAIfZ14/gRf79wkF8+6Hl5MEFU2z5/mvPTSOSa2Kg+r1mUrsGepoDdA9/rh+CGJ9ov0POQRALTOa65fZutMzresERGwsf8QtC9fUfKRIpKhtrsn9g0dDUsjY9Y2MjERvTevxu2gQIXbnarJ0DVEdAh2wOcBBm/fkOsaaQJgd3gEqpmZorRx9r3kGZ3OT/ULRAtrS/S2t1P6lbufkIgZ/q8Rn5mZox05/ORgq7peuIjuOSfwDa7Jcdgd9PWxsKSH0jFTP+Swx2RkoKxJ9tzkEQD0QtvT3haTXJ1FpVpQBMCPgUG4GpubSOAEgNKtwT/kCHAEijgCnAAo4gvIh/95IEACgFQ94EX4OwzYsk5hSO+nmi05WRR+T045OVk+Pj5wdnbG0aNH1SIAaPzUj7u7O0sToD7atGkDfX19Fvp/7do1Js5GlQGqVq2aiwCg68nZo1rvdJq8YMGCHJBoMwGgbO1kBf8+1Tpret9GjRqxaA43NzeVXfj6+mLatGk4dOiQyraqGtStW5cJRNL9KZJElZE44fTp05nYpCqTd3Kr7LRduj9Zp5hU4yktyTciWyyUIn2W9+jPTvfJyKElZ3P19cuqhsVKjco6h7IEg9CJWMdebDt5g8sLAUAid53WLlNYMYFOxakkaquy2eSVYEQakP6BQKjIjstQTw8Hvx7LBBsFUyROKI8AOP3iKQZsXZ8rbUP6PqRRc3j4OFatQTBB2FC6naz4IaVtCClfyhb7h1bt0b9GbVz0fYn9PvdxLcCfVZqQNWkCIC3rAwx0iuFcTCzWhr7D65Ts9lXNTDG9uKskKiA8PR22enqIzshkaQOXY+OQ/uEDKJx/mLMDOtpkV1Sg/ib7BbD0AWnrbmeLb9w+OtlEFCx/G8aiBSjdwEJXlxEMI5wdYfVfVNDb1DRM9A1AaFqapCsiEqa7u6LDf1EIdC2lHmx/H8GcffqcUhPGuToxYkPa5BEAlEJA0Q+UPkAkztW4eGx+F46XSclsfvrUn4kxhjg6oIFldmQJEQuTfAMQJCPWyQkAlY8i3oAjwBEowghwAqAILx4fOkfgS0SAhN4GDhzIKgTcvp0zJJYTAJ9uR5AoI4XgizFKByAlfiJwKKJDXaN8f4pE6dSpE6saIdauXr2Kdu3asTKSqkz25JbCz3tuXMXKjqoycg53fDUcwbExOPH8MQ76PMyR0kNkX7dKVSXdXPb3ZQJ3sjoBiu4zom5D/N6ph4RAiEpKZGlD5FxKm1jHXmw7eePJCwEw/+wJVu5UmVE1mF/afxSPTE5PZyfhRAIosz8692RigYIRuULVWWRNdu5i+6c0hSPDx6FmcQ9Jl2IIAIoUGL5rM44+9VG1jUR9Lk0A0AUUBbDsbRhzxKWtiZUF5nm6S07G/VNS8J3fa5bzL20U2j/H0x1NrSzYPwu6AkIbcuiXlPSUnMST5sDyt6Fy8/yLGxpgfgkPlPhPlJOc8VUhYZL4lnImxvirlBcL1Vd2Gk8OPZ3qd/kv/J/GIksAmOrq4DcvD9QwN2POv5DqIC/WiV58e9nbYaKrE8Nj27tw/CM1LuqfEwCith9vxBHgCBRRBDgBUEQXjg+bI/AlIkDO3sGDB5GcnCw3jJsTAJ9uV4hR4JcdHSnyh4eHs3SOR48esciSK1eugFIFBKOoAtJ78PLyQv369VlkCEWOiAn3l75fdHQ0izxYv369KJDIyV7UpZek7dUAPyYkp+jUWVSnAGxMTHF85AR2kk9GzsrkA7vUEv0USp4KqQAUpk7l4vY8uJtjGGIde7Ht5M1RUwKA8uD7bl6DS/6vlEInOzaKoqBoCoqqUGay4zr78jkTepU1Tfunfg4MHYMWZcpJupQXZUBrROVpac0EY/oFoW+x7+FdRgT4R0QoTPtQta+kCYCwtDSMfxWQy6mnPmz19bC8dAm4/1fWcH5QMI5ERsvtvq8DOcfZ+1OWAKBT9j9KeDDH+WlSEqb5BSImI2eKgHSn9dmpvAeLTHiWlIwpvgGI+y+lQHrsRCT89TYUmQoEA50NDBhZQHoBZLIEAEU5/FnSi93nWFQ0fg96m4sEkR6XNGEQkJKKib7+iEz/WCWFEwCqdh7/nCPAESjKCHACoCivHh87R+ALQoBSAzZv3oyMjAxWOUBeHnl+EgDHF9VAaXcTvAxKwo3HMVi+LwhRcYpVsY0NdfF1R1e0qWuH8p6mOHkjAuMXfSw9NrmPJ6b194R/SBKe+Cdg9aFg3H+p3IlpXccO/Vs7o2ppcySlZKL7zAcIi8wZBmxjoY8JPd3RrakjnO0MYaCnw8oLxiZm4JFvPP7ZF4TTtyIgL+3/xJIaqOP9Mc9Y1Xa6+SQGbafkdDKFa4icOXfuHEjnQduMSlRu27ZNZalC6XHLOpCKTpDVnauXjR1Oj5kMh//E7RSd3qvql3LjKXVIsL8un2N57tIm1rEX207emDQlAN4nxKPVij8REBWhdKqyY6PyrRTtIC8cXtn6iSUA1CF6ZKMM5BEAlMawvt9gUClJRUYpIM/eh+Hw4wfYdf+uWgKw0k70ldg4JpYnT93eRi+bACBF/NiMTObwvkpOkTsk6T4PRERh4ZuPkSVDnBww0jlbu4KqCmwMy05rUWSUDrCklBfKmxjnuC+F4//kWRzNrSwVphpI90kvq1OLu4DSD8hkCQASB6QqAWTfBwThfEysqq8QhLnIS3XgBIBK+HgDjgBHoAgjwAmAIrx42jR0ymUdXrcRJjZuBheLbIciOCYay65cwNobl+UKKWnT+GXHQi+dVC5QzAtqfs6D8kXX9B6IEbu3ylWszs97fY595ScBIO0cZ2Z9wPcrX2HVwTcKYWtf3x5rZnjDxCi7NvmuM2EYveBjmDIRAD8N+5iTfO5uFHrMvK+wP3Lsjy2qgXIe2bmvvsFJ6PTtvRwEADnvG3+oCCfb3IrfQsdEBhAB8PWvj5GYnPOkLj8JALrf6NGjmco/lXPUFqMog7Nnz6J79+6iQv+Fccue7k49tAdrblzJ87QalyiNnYNGSFTexZ5oy95YjOMt1rEX207e5MWMg67TNBde07FpGgGgiCjIy9zl6TYo20gRiQmgkof0u5OqCygzZc669HXSBADl11M+vq+aBAC9MFLOPpXWI1OkxC99X0XXSBMDlIdPhMSb1JzpCLLzpooFP3hk64zI3lu6RKAmX1JZ0oATAJqgyK/hCHAEigoCnAAoKiul5eOc1bIdU5weuXsLLvn5QlenGPpUq4XfO3bDpts38P3xg1o+g5zD4wRAkVouyWAPDimD+p4fRbnEzuL0y1gM2O6Xo7ngHIdGpDIH+/j1cAyc80hhl4snlUO/ls5ITsuEtbm+QgIgJiEDhvrFEBGTji7T7yEgRH6ZLYFQiE3IYCf7sgQAjenQ79VQxt0Ub8NT8Me2QBy6/B7R8enQKQZULmWOSX080bGBPfs+bj8VkiMigSYizHHuOj/8uUuxKrlYHKkdVYj45ptvYPRf3q861+Z3W3L+KbWgf//+rOqEOiZLAMjL71anP6Gtpo6w7L3EON5inWex7eTNV8w46DpN563p2LSJAKD5UynJbQOHoZyDk+htQ6kCN18HgPbey3D5REBhEgDGOjr4xcsd9SzMmUifMhJBepLSzrnguEsTEiRWOO6VP6L+q5KhCCBppzy/CQDZVAdOAIjeprwhR4AjUAQR4ARAEVw0bRuyhZExjo0Yj2sBfph+dH+O4dFLWJNSZdB+9d+gUNeiYpwAyJ+VWtGwPDp75KyhLvQcl56B/ud80NTZOkcJu7zc+eta9mhUwhxJablLd8nttxiQnJ6Fi35xOPI0Ri4BcPVRNLxLmCM+MUOhwy6c1uvpFkNyaiYqlTRXSAAEhiazNiXdTPDdspfYdDyncJswCIFQOHMnkjnxsgTA4PauWDC+DOISMzBorg+uP845fqGfOcNLYWIvD7yPTmMRB08CEiTzLAgCgDqn8pADBgyA3n8K4HlZU02vJeef9AQoKkFd55/uyQmA3PnynADIiYBY8kO4iiLl2pTzxrfNWqOqa3FRpero2vCEeFYq8aJfbr0ETgBko5vXCABOAGj6pOXXcQQ4AkURAU4AFMVV07IxCwQAvaQM2r5BYX1sIff132eP2WlQcStrhMbFYvaJw9h1/w6blbOFJRZ36YWmpcqAVJYpN/JecBDG7tsOKhlF1y3t2hu337xG98rVWHhk9w0rMbZBEwypXQ/mhkag8EnKxfzj/GkmrEQvXaPrN8E3TVuykk2k5r3x1nVWQ1qR6rYYAqBpyTJMibuUnT30dXVZvyTCNePoAdYvORBUhzokLhadvSuz+Z168RQTD+xEeEK2E0Z9kNBYSTt7xKUk48iTR2hXviKG79ry2aUAdHC3w4hybvjqvA/i0z+Gok+p5JFvBEB+fjUE53jf+XfwcDZGpZJm+Gbpc2w/FZrrNj2aOWLZNxWw40woKniasrx6RSkA5MifuxOJEV2K4/CV9xjyc241cDrdP7KwOjIyP+Do1feY1t8rFwEgpBTISw2QHmC1MhbY+2tVmBjqYvzip6D5CFZQBAD1/8svv2DixIlqqfTn1/pRlYF9+/YxrQgxiv/y7stTAMQRACt69seAGnUkECoqt/elRwDI7jH6/da5YmX0r14bdTy8YKSnr3T7KyofWJgEwKdOASBBwT9KejKclEUAiElNUPWs4REAqhDin3MEOAJFGQFOABTl1dOisVO5pfkduiHzQxbuvgnCwccPcPTJI7yN/XgqKRAAxvr6mHpoL/Y9uodR9Rrju+atMWTHJlwN8MWWAV8zJ33g1nUIjYtj0QNr+3wFEmai0k/CS+S1QPp5IyyNjNClUlVMaNQcg7atx+2g1+yl6s+ufTBm7zZWKko2PaGKqxvW9RnEPlOUmqCKACjr4MjqTO9+cAfzz5xgK0EEw+QmLTBu3w5GBJAD0bhkafx+7gQWXziD+p4lmRjUuptXWemrKi5uOPD1GOx/dJ+Jd1V0dmHztzY2Qf+t674oAqCLhwPeJqWgvoMVUrM+YNGjQKx9HszKRdFDqruXI36sXgL2RgZ4nZCCuXd9cSo4kn2ur1MMYyoUx9gK7jDV08WjqHhMuf4cL2OT2LpQFEJYUhrrgyw1MxPf3/bF6beR7GcjXR0sb1Aeq58H4+b7j8JRgnNMjnxoZCom9/FgIfbyHPaV33mjU0N7jPjtCSb2cldJAPxvvR+WTS3PwvU7f3sPQe9yinFJEwpBYSlMO0DW0R/VtTjmjS6NhKRMDJ//GGduZ89HHStIAoDG0aZNG/z666+oVq0aihWjlSxYo1N/f39/pkOwbt26PN1MbBk5dW+SXyKAsgSFvJJ6YsPnxbaTN1cxSvh0HScAFO8UEgosYWeHjhUqoW25iqhR3D0XIaCo0kNhEgA0g7yIAEqnDUiLAFKqwzT/17gRp7w8p/S9ZZ18ZZUL1P2OUntOAGiCGr+GI8ARKCoIcAKgqKxUERgn1UOe2rQVc3rpJJ5+qT97F8pOs5+EhUB48T394inG7N3OZmSop8ccaVKEJgdf1ujFiJxkerGnEk7CSySlGmy6fZ01n9myHYbUqoc+m9fgwducIm1CuSw68SeVbMGo/bRmrdF21VJWq1vWVBEA8paDcjxPjpqEuSePsrHRi7GDuTk6rl2G6KQkyM6Fxk0vfMLn7OWqVj382qEbBm5b/0URABO93THnnh+2vQpFF08HzKrqhQHnffA8JhFdPR3wTSUPjLv6DI+jEtDC1Rbza5fG5OvPcTUsBhMruqOXlxOGX3oC//gkTK7ogY4e9uh/7hHeJqYyAqCqrQWLPHifnIbZ1UvAWE8X468+YwRCOStTRi6MufIMcWkfy0BJEwBbT4Zg25zKLIxeVojP3dEIhxdWR3JqFjpMvYvtcyurJAB6//AA67+vhHLuprlO5WkfbPyxElrVsmWEQpnipnIJAGkNgLSMLNx6EoudZ0Jx/FoEIxbEWEETAMIYpk+fzk7j3d3dC4QIoOcDlQ5cvXo1li5dqvGpvzRmsvXn1VGHp37GN2yGsQ2b4KLvS+z3uY9rAf5MuT4/ygC6WVrh5OhJKG6VLcb2qcoACtFfRGYKxiMAcqbBifkeyrahqDXS0FnQqTv7XaoM28ImAAqqDKCq0n1WenpYUtITZU2MGRzKygCKKU+oal04AaAKIf45R4AjUJQR4ARAUV49LR67h7UtBtWqizH1m7AogPZr/oKZgRErf0Wh94LzTlOgPMqGJUoxRzgmKRnV3Iqjd9UaKGvvhApOzqx+8vlXLyQEgKxKviCuVMbeESFxMTj8+CE23LrG0gMqObviyPBx7KVb1pSV3xJDAFDIZocKFdmJjYeNDavrTS/EglgYEQBk0rWnpf9N3uefcxUAZSkAzV1smB5AfHoGnEwMcbh1Ncy954uzb6OwoUlFHHr9Hjv9wiRL+FP1kjDR18XChwHY27Iqlj8Nwh7/7NB2KwM97GpRBbv9w7DuxVtGAOgWK4ZRl58yh5/uNa9WafQ79wiB8ckYVtYVjsaG+PWBf44tIk0ATFn6HMcX15DrsFOZPsrXp9QAShGQvk5eFQDhJJ9O8CmqQDZVQJZQGNTOVS4BQIOtUdYCa2dVhKdz9ksxmVAC8MXrBBy5Es7GpYgQUKcKAJVA7DbjPistqKl169aN5eTXqlWLVQrIS1QAOf0xMTG4e/cudu/ejTVr1mg6LLnXyZ5YU4pPz42rcD0w5z6RdzERm3sGj2KpTIId8HkgITk39R+KbpWqSj677O+LHhtWKkxJkr3HiLoNWfoROYpkip5lYk/2Zds9DAlGhzXLWFqSMpP3fOUEQN4JAAFzMWUGC5sAkHXE94RHYvnbUKTRg0fGihsaYH4JD5T4TxB027tw/BMSxp7DZFSS8O9SXrDT12cHBkvfhmJveHZkl7TpFSuG8a5O6G1vJ/lnWQLASk+XpQdUMDFhbQ5FRLH+5JVEpM8d9PWxsKQHShsbIyGTyiIG4HnSx/3OCYB8fZzyzjgCHAEtQ4ATAFq2IJ/bcPpVr4WFnXpg0PaNCIiMUEgA1PcqiY5rlmNmyzasmgC9ZJ95+RxXAnzxv7adc0QAyCuTR6frRBz0q16b5dsTafDb2RPsFH3XoJH47ug+FpYva7LhuEJtaopiUFYG0N7MDPvphN/MnN3jgt9LVvaQXuwFgoMTADnRFqsBIE0A3I2IZ2SAq2nuMncUwr/wUSDWNKqAcVef435EnOSG5PRTCsASn9eMACCjE34yCwM97GxeGZtfhWBvwDssq1+e/f3aO/kigIKDvmBcWYzo4pbLYafT+hY1bDFs/mOcuhkhmgAglf51MysiLCo1R1SBQChsPh6C75a/gKpcfwM9HfRu4YQhHV2ZTgH9LG2kI3D6ViTGL3oKcuKlrbAJAOl7N2/eHJ07d0aNGjXg4uICe3t7JhpobPyRzBDaJycnIyMjA+Hh4QgJCWFO/+HDh3Hu3Meonvx+dlqbmODo8PGMRBTs+LPHGLJ9o0pHvXXZCtjcfyjTACEj52bygV3Y+F/UEj0Xl/foL3HgSetk5rEDWH39ssppyCsppyg6QSwBQDn8y3v0k4jSxSQnofO6f3JFVEkPjp65y3r0xVc16+YYMycAchIAlOvfvkJFdChfCfR7bsnFM0yjRoxpIwFA4+5gY42Z7q6S/XI/IRHL34bhJX1PP3wAlfhrYW2JEc6OIMKAjEr9TfINQFBqqmTq9AI6yNEeo1yyKyPQ9+R0TCxWh7xDWFoaI249jQwxxc0F1cxMkZb1AQZU4kRBCcLmVpb4n+dHcUW/5BSsCAkD8I+5ewAAIABJREFUjS85K4ulk1nr6aG+pTlGOTvBVj97bGeiY/HL6zc5SAxOAIjZobwNR4AjUFQR4ARAUV05LRp3r6o18Eennui7ZU2u0zE6RfunZ3+Wn0/CdxQBsO/hPUm1AOkUgDknjrDPfz97QlJvWwjhfx0VpTACQBYKejFd1XsAyto7YtTurdj39WicffmCie+JNVURAPT5T206os2qpUyckKyTd2Ws7zsY0w7vlaQA0L8rigCgFIBeVaqj3eq/8S4+23mVJkyIWPicLC8EAEUDHAuKyAUHhe+vb+KtFgFAncyqWgKVbMzwv3t++L5aCZYOECMV/k9tZE/yW9exYw57cHgKC/UnZ1o4rU9MzkTHaffYSbvYCIDUtCwc/aM6O72nUP/j18LZ/GQJBVUEgDQo9G5cztMMrWvboW1dW1aNwMRIlzV5FpiAvj8+zKE3UFgpAEV1H5N+yHfN20gcHXJQNt++ge+O7FNIAlA4/M5BI+BqaSWZ9puYaFYJ5XV0tk6DPHKBhENJT+TPi2eZeKk883YinZChKGX3sbIGhf+P27cdO+7dznWJWAKgcYnSbMxmhh+JNmVkB0UekObJ9OZtmQCqtHEC4CMBQL+L9g4ZiVZlK0ggooi4vpvXgKIslJnsPtIWDQAas7wTeWVzoVP4HwODcDU2d/SQqa4OfvIojoaWFkrxIP2AfeGRGOacreUiT+hP3XFRP6+Sk/Gt32u8T89JjnICoKg+tfm4OQIcATEIcAJADEq8jVIE6GX20NdjWfj7D8cPspN7epmlNICl3fogKT0VQ3dsgouFFXPwSQRw9J5sgb4pTVpgbIOm7FTNN+I9y2s99eIZZh49ABsTEyzs3BMdKlRSmgIwu3VH5jh/tW097rx5DUoFoHrLFEVATv+89l0xuFZdTD96ALvu32an9v/0HMBedruu/0du1QJVBACRHku69GKCf8ee+qCuRwks69EPJWztRKcAUOrCwa/H4NyrF+z0j17q1/cdxHD60kQAmzhbS6oDSEcAXAqNxpZmlXDrfVyuEH3alHZG+qJSAKitEAFAf/e2NsPKhhVwPjQKmVkfMPeeX649LuvIC6X+yOkXHHahFN+mY9mn9WRiCYCwyFSWOjC0gys2HHvL0ge8XIxx6PfqiE/KkBAK6hAAspOgaICZg7wwups7DA10sGRnIH7e8HGunABQ/nCnSJ/Dw8aBHG9p84+MwF+XzuHA4/sSfQ8ScZvQsBn616idQ8CNSIMF507i1zP/5uijd9WaIAV9aQea2j4KCWYVTC4HvGJ9k7NdwckFkxs3R0fvyrnE4ZSlD4glAGiex0dMBImbShuRmz+dOCx5ptOzvm05b0xr2prVtSejZ72ejq4kmoETADkjAGSjPQTM/n32BCuvXcTz92FsnckoraycoxOrqjCgeu0chAyltFEqnVBBRlinwk4BEO5rUKwYBjk5sBN8crwVGZ3CL3jzFj6J2XOUZ2a6upjk5ox21lZySyMSgfBr0FsWqr9YQRUAoV8aS1c7G4x0dgT1q8xuxydgXlAw3qfl1kzhBIDyZyP/lCPAESjaCHACoGivn9aM3srYBNObt0HPKtVhb2bOfolTOT4S36OXX3pJFMLtKVyVBAPphMwvIhxTD+1hIfRkXStWxbwOXVmJQMq5PfrEB/q6OqxmMp2U04u4bAoAOfIUKtmlYhVWOjApPQ2HfB6yKAMKZaUXaBL8o0oFVGGAxkKaAvR5YJR85XTZF2dpoCnHn8oWUorAsLoN2EsbaQ9sunUd9FJ/KyiAiRyqSgGgPqu7uWNVr4HsZZrybQ/6PGS6AiN2b/2iRAAVEQB06t+vpBNmVSuBKddf4OzbSHiYG2NpvXI4GxKJvx4HiRIBJKylCQBjPR1salIJlWzNMOzik1zh/9ReniMvOOxrDgUzh3/rnMpoVMUaA+Y8wpWH0WybqEMAtK9vjzUzvBEYmswc/s6NHLBgfBn8s+8N5q7zZf3JIwAofeDAb9XY6f7Exc+w59xHfQR5DwUaZ4f69rjmE8OiFwTjBIDqR2irsuWxsd+QHGJsqq/62IKESbus/0fi5Amf0Onw/I5dWYlSel5qYnSaTNoBT9/lLk1J/YklAKitbLSDmPHQM3rltUsY16CpJN2BEwA5CQD6/URCt7Xds8vXaWKUIkK/J4UUEuk+PhUBIIzBzdAA3e1s2Qm+i4E+28vkqL9ISsa+iChci42Tqw8giwN9A8qYGGOggz2qm5uyUH1y/K/FxWNVyDu8SU3NocyvqtSfjZ4eOtvZoJmVJUiLwOg/vYzw9HTcjEvAgYhIlvMvP9aGVwHQZJ/yazgCHIGigwAnAIrOWhX5kQoEgKwIYJGfGJ+AKAQ0SQEgAoDyQAeVccGkiu6sDGB0ajor2bfi6RukZ33IUQbQRE8HDyLjMe3GixxlAGmA0gQA/dy3pBOGlnFFn7MPc4X/0+fyHHmhPJ9/SBLGLHyKrT9VRmRcOtp/cxfJqZkMB3UIAFLyP7KwOpxsDJmGwKB2LrkIBXkEgLW5PksfqOBlprA0ofSiUJnCPi2dcPNJDNpO4QSAqA0r1YhOvVf3HggiOtWx+8FB6LtlLULjPpaXlL6eyMlf2nfRiASgiCmqfCKkIMkblzoEAJ3u7x8yGjWKe4iaoqBb4BsRju0Dh3ECgEqOXr0oSW+TBpF0G3YPHgl36+yqDeoY4bz00jmmLaMoNUSd/nhbjgBHgCPAEeAIcAKA74FCQ4ATALmh/t///gcqkXbz5k2kpqaiYcOGMDIyQkJCAs6cOYMJEyaw8maCNW3alNU4r1q1KmtHwmjPnj1jpc+EuuckrrZ582amsH7y5El06dIF1tbWyMzMxJMnT/DTTz/h0KFDStd97dq1GDZsmMI2Z8+eRcuWLdnnVOt9zpw5kjGlpKTgypUr+PHHH3Hjxg1JH3RvS0tLXLt2jY1JR0cHe/fuRb9+/SBmXtQRlZKbNm0aPDw8oKury3C6dOkSfv755xz3ErOpO7jbo5GTFWbceiW3uTxHXnDYHawNsOVECBMFlD6tp47UIQCoveCcbzr+Fs1r2OYiFBSlACwcXxbDOrkx4oGqFOw+Kz8KoJSbCfbNr8b0CoTIBWHCPAJAzE7JbkOpRX9374s6Hl4qT+wpymj9zav45fRxuSlG0nelSIDulauy8p/OFpYqB0QRThtuXsO8M6r7VocAoBsTwUFpWxRNpSwqgSKrphzcjX2P7ktKswqChzwCQH4VAIo+W9y1Fzp7K8dWegOQdsT3xw7i4OMHKvcFb8AR4AhwBDgCHAGxCHACQCxSvF2eEeAEQG4IBQKA1M/JIZa2rKwsbNmyBUOGDGH/3K5dO1bn3M3tY81toT2VQ5s5cyZWrlwJgQBwdnZmJIBsqTUfHx/07NkTL19mp13IM1UEwKlTp5jjr2xMjx49Ys7906dP2S2IAPD09GTjIaX3tLQ0/P7777h+/bqoefXt2xfLly+HjU3uU7Q7d+6wecfHqy5RRxEFhro6mF+rNPYFvgPpDMgzRY48Oeykuh8ekwYDfR0M+OkhC60XTF0CQIgqSEnPgpGBDv7ZF5QjT18RAUAO/Z5fq6JMcVOkZWTh4r1o/L3nNW4+iWU/E1lBEQVEUthZGoA0B3rMeoCnAQm5xjp3nR/+3BWY5+/4l9AB5cmPb9gMJJznbGkpyclPTEtFcEwM9jy8g613biJEwam/IowoGoBEU4fWro9a7p4sXUlwwik9iE7ad9y/zdKPyAEXY+oSAEKfNMdJjVuw8dibmjGdAjqJDomNYWHo625elYxBtlwiJwCUlwF0sbDEwJp10Mm7CtwsrZkgpLDOhHF4YgJuBPpj+71bLA2MxP+4cQQ4AhwBjgBHID8R4ARAfqLJ++IIqImAQADQafbFixfZSTadoC9cuBANGjRgp/ve3t6s16NHj6JDhw6sDBo5zhs2bGCn8LNnz0aVKlWYQ09l1YggoAgAV1dX+Pv7Y9GiRYxIoGuGDh2K9PR0jBs3jv2bWDM3N8eOHTvQtm1b5sgLjj2NqX379myc8+bNw/bt20G13mlMlSpVwtatWyUEBl1XoUIFEAExcuRIyYm92HlNnToVI0aMYCf+Y8eOZcQC/Un3omgI+jvdX5VVtjHH9uaVcCo4EtNvvWRpBOoQAEKZPkN9Hdx5HofO396ThP9TP+oSAEIlAQ8nY8QkZOQiFJSJAJLK/9pZ3owEUGbvotIwcckzVqZQ2tQpA0jXUeWDbjPu45GvaqJF1TrwzzkCHAGOAEeAI8AR4AhwBAofAU4AFD7m/I4cAQkCAgEQFBTEnHvhVP7rr79mYf3070QA1KpVC7t372a10mfNmoW//vpL0odw4k/h9ZMmTUJgYCAjAKysrDBjxgwsW7aMtSUn/tatW4wYUIcAoOuIbOjatSsbHznaFy5cQKNGjZjDbWBggOHDh+PIkSOSMXXq1AkURUB12+vVq8dO5okAKFWqFCM3fvjhB9ZWnXlVr16dpQAkJiaCTvwpwmDbtm24fTt3+bP82GKKHHlBqd/NwSiXqr4mBABdI4j0ySMUVFUBIKV/ikgY0tEV5dxNYWqcrXxNUQChEak4cOEd/t4bxJx3WeMEQH7sFN4HR4AjwBHgCHAEOAIcgaKDACcAis5a8ZF+hggIBMDly5clOfU0za+++oqFu8fFxWHQoEFs5uTUk9HP586dy4HG1atXUbNmTXbKT865oraCEy7djggBaSMtAXLoycj5X7FiBSj8nrQIyAH/99/scmbCGKmNInv79q1kvHTv4sWL5yAfBPJC7Lw2btzI+hDsw4cPjCShaAbSHODGEeAIcAQ4AhwBjgBHgCPAEeAIKEaAEwB8d3AEPiEC2k4AbNq0CQMGDEBoaCgL2xec/09BAFCoP6UQfPPNNyxawtHRUaJvQGkNf//9NyhNgFtOBKjCnL5OMRjoFoOeTjHo6GT/KU2iZGRl64tTNgRpEVBaxAdF9bE+IcCk36CvWwyGesVY3jT9XdqIEKKx0zzSMz8gIzP7Z245ETDS0wFtAcJPT7cYW2tdHYAECeVZ5n8YUjZ6ekYWMgV8ObZy8SIUCVvhf8JVdq/ShbRH6b+0jA9IzfwAAWe+XzVHQHjeCdjLe05Q77TnJfhLPSu08bmnORr8So4AR4AjIB8BTgDwncER+IQIiCUAKIReVQqAhYUFO12nU3cxEQDkUCszOm0n5z8sLAzjx4/PVTlASAEgUT95UQmyfcuLABCTAiDMS1azgMiA1q1bo3fv3qhTpw7Onz+fI4riEy7rJ781vfxaGemipJ0R6nuYoa6HGSo6mcBEXweG+sWgI+XoZTv+H5CW+QHJaVl4EJKEW28ScDUgHkExaYhKymCffSojZ9/OVB9l7Y3QwNOczaWMvRGM9XUYsZGDAPjPqUrJyEJYfDoehSThZlAC+z8kLh2JaZmMHPhSjOAhZ5+wsjTWZbiVtTdGJSdjlLA1gpulAfR0s9sQuaLIhP2R+eEDopMy4ReZgmfvU3A/OBEvI1LwPiEdCWlZSM/4AGrzJRp956yN9eBqaYAabiao426Gai4msDXVl5BvsrgQ8ZaakYWn71PgE5rEvnMPQ5MQnpCB1MwsrSThtG1taY8b6unAzFAX7lYGqO5qilrFTVHJ2RhO5gbZJIzMc0KYA5GDhP/7hAw8Ck3CraAE3HubyJ4d7LmXwQsvatt68/FwBDgC+YMAJwDyB0feC0dAIwTEEgAU8i9WLE8QAaQByTrm0ikAygiANWvWsGuF6gLr16+XOz8S5KPShQ8fPmS5/aQJQE79t99+y0r9BQQEMGFC0g6QRwBQp2Ln9c8//6BZs2ZMBHDu3Lks1YFIgN9++41FBFDZxHZt2zAnV5+OM0UYOTZ08kan3gVl9PJpbJB94qrK6MQ6MV2zF3861fewNkBnb2v0qmyDEraGKsvVqRoP4fMmJg17HkZh/+No5vgVhn9Hcylpa4gelW3Qo5INc6rE4KdsPkRi3HydgDW33uPG6wTEJGeqmn6R/FxwROt7mqFNWUs0L2UBSyPd7IogBTQjIlWikzNwNTAex5/F4GZQIt7Fp4Mc3M/ZKKqGiJTOFazQvbINPKwMoJvHjUqIhSek4/TLOGy7F8EcU00IONoHRPyIGU5mFpCURpEdRWO9aE4WRrrM2afnQ7NSFrAx0RM1VzH7kbYtkQC0l/f5ROHZ+2RGjhYNdMTMkLfhCHAEvnQEOAHwpe8APv9PioA6BICyknukFUBO8eLFiyVlADUlAIS8fFltAGmgSIGfxAlJ8Z8ccycnp1w4klgfzW/BggXsM0UEgNh5kTDiH3/8AWtr61z3EoiKnh8uoLKzifhQ2mIAvfxe9IvDgO1++b4XKjmZ4NTIssz5ovB0VUbOw+03iRi6y5+dqooxcpablDTH1CbO7IVYzAu/mH5l29DwbwcnYv7ZEFwLjC+Ql2FyqFqVscSUxk4g7JQcSmsyBck18amZ2HovEiuvv0OoHHHEPHX+CS6m0/tS9oYYUM0OnSpYwcXCoMCwEzM9Io6evUvB2lvhOPEiBpGJGWIuKzJt7Ez10K+aLQbXsEdxa4MCI1YIkOCYNKy68R67HkaKJq2G17HH9GYuMDfUFfXcoTD5yKQM1PnrCei7oa1GhEZDL3N8XcseDbzMWORKYRhhc/hJNNbfDser8JQvKoqoMPDl9+AIcAQKHwFOABQ+5vyOHAEJAuoQAHRR06ZNMX/+fFStWpWVvsvIyGAl+KhiAIn3kSkT1hMTAaAOAUD3a9OmDebMmZNjTH5+fiwiQBgTtVNEAIidF7UbNmwYiy4oWbIk9PT0cs1/+4BSaFnaQu0ddvplbIEQABWdjLFrYGnYm+mJHtPb2DT03eqLF+EpSq8hp69pSXPMaunCwvsL6nRX3iDuBifixxPBuBOcKHpeyhoSiUGn1TOau7BQ/8Ky5PQsbLoTgUUXQxGbor2OjyI8yMHrXska4xs4wt3asFD3gNg1opPlg0+i8eelMARGp4q9TCvbUSTK6HoOGFjdDqYGheN8CkBQxMpfV8Kw/lY4klRELNF+mN0qp7irKkCfhCWj04aXSNBCAoCwJsJlXH1HFg30KY3SiRZeCMVl/4IhQT/l3Pi9OQIcgS8HAU4AfDlrzWfKEfjsEfhSCADKdZ3T2g3tylnmOeRY001Bjt3ya++w+FKY+IgLOTcrZWeEuW1c0aKURZ5TFjSdi29ECiYdes2iL4qC2ZrqYWIDRwyqaV/ojqim+FCu9aEnMfjlzFsWXl2UjIiWsfUdMKqeA8wMsstsfiojYnDuqbc45xur8CT6cyEA6MSfyJYJDR3hZK7/qSDPdV+K5Xr4Ngk/nQpm6USqY7u0Zuh8IBwBjgBHgCHACQC+ETgCHIHPBoHPnQCgk/KBNewws7kzExzTBjv2LAaTD71W+wSdcpTp5f77Fi4sn/dTG0UD/HzmLdbeDP/UQ1F4fxI7m9DAEeMaOBYZx192MnEpmfjtfAg23o7Qeo0ASkFpV9aKnaaTpoa2GKnXb70Xgbmn37LcfVkr6gQA4V7Pw4yRnFVcCje6SZ01Jo2LvY+i8OvZkCJHaqkzT96WI8AR+PwQ4ATA57emfEYcgS8Wgc+ZACCV65/buKJPVdscZfy0YbFJE2Ds/kCmtC/GyOH/Xxs39K5io1VzoRf6JZfC8MfF0EIROxSDldCmaUkL/N6hOLxstMcRVWf80m1JZO3os2jMOh4sWutC03tpeh1Vn5jZ3AVf17YvtFxzdcdKp89TjwThVUTOdKGiTACQmN8PLV3Qu4otq55QFCwgKhXfHXvDtGS4cQQ4AhyBooAAJwCKwirxMXIEOAKiEPhcCQAK+f+7mycrgaetr8QX/OIwel8gK5+lzBzM9PFXVw80K2nxSYXqFI2RTlcpEmDl9fei9lxBNyJhyOnNnDG2vmORcYjEYvIwJAkTDr7G8/fJYi8plHbOFvr4o6M7Wpa21Mo9Kg0CiQQShlSBQbCiSgCQgOvizu5MyLWoGaW4LL/2HosuhILKC3LjCHAEOALajAAnALR5dfjYOAJagICXjR1Oj5kMBzNzrLh6EdOP7teCUckfwudIAJSwMcT6PiVQwdFYa3EXBrbrYRSmHn6tsGwZERn/9PBC7eKmWj2XuNRMTDsShIOPoz/pOOk09Lf2xdG1Yu7KF590YPl48/tvkzBijz+CYtLysVfNu6Lv2dIuHiz0vKgYlQ38/kQw269UBYTIoqIkAkgh/90r2mBOa1c4alGuv7rrT5VSjj+PwfRjb7Q2skXdOfH2HAGOwOeJACcAPs915bPiCOQbApwA0BxKTasAtF/3gpWno3DvjX1KoHwRcP4JJapX/vPpt6xsmaw5muljTS8vFsVQFIwU6wfv8Gc1wD+F2ZvpM0dUk6oWn2K8ebnniecxGH/wNUgf4FNaJWcTrOnppVX5/mLxCE/MwA8n3uCCbzz6VLVhKTbq2KeqAkCExYg6DpjVwgUk+vc52OWAeEw8+BpU0YUbR4AjwBHQRgQ4AaCNq8LHxBHQIgQ4AaD5YmhKAHRc/5Llxi/sWByU+12UjBT1R+4NwOOwj44zhf2v6OHJanhrawqDPIzpRJVe5FMycgutFeSaEF7k/LfQoKRlQY6roPrOzPqAhRdDsfhiWEHdQmW/FHa+uog6/8LkyOH84UQwyjoYYUYzF5Vzlm7wKQgAfZ1iTOF/cmMnrdVZUAtEqcZULnDMvkAEcxJAUwj5dRwBjkABIsAJgAIEl3fNEfgcEOAEgOarqCkBQIJSHctboXdVG+hSfGwRsw23wzHj+BsmpEcl1P7s4oEO5a1YeHJRMhIFHLLTH6dexhbasCnnf1k3D/SoZFNo99SGG71LSMfA7X4gXYDCNopO2dCnBGpqeWqKGFxeR6fCPyqVaWyoY4VNANCzYFRdB8xs4fLZOf8C7pwEUGcH8rYcAY5AYSLACYDCRJvfiyNQBBHgBIDmi6YJARCdnMHq0TcuYa7xizGVtLsSEI8LfvF4GJKIqORMpKR/PMUmJ5NqyZezN0LHClbsZN5IL//Cb0Pi0jByTyCehydjZF0HTG7kpJGAHTngj0KTcNEvHvffJuJ1dBqS0rNAJ8ZkNA9zQx24WRmgdRlLtCpjCXLm8tNOvojFqL0B7L6FYaQ6P7ulK0wM8m89aNyEGanFX/KPh19kKhPeS0zLQkxKBjLlTM3MQIeNobiVISo5GTPnuIqzCagaRUEYkUV7faIw/kBgoVZgoLDzv7t6oFMF63wX/CNBSRLnO+8bx77T8amZDHPBSOXe2kQPpPPRrJQF27+Wn6gkZmESAOT803OBqiwURNg/fVepQgJVJ7n3NgmRiRkgXQ/B6MWXqjzYmuihlJ0RaruboWlJc7hYGOT71j76LAZj9wUWehRRvk+Ed8gR4Ah8VghwAuCzWk4+GW1F4MDQMWhRphwT0bse6I95HbqiuJU1UjLScfjxQ4zZux3pmZnQ09FBm3LeGF2/Maq5FoeFUbbwG30WEhuDXQ/u4M9LZ5GQmiqZqrWJCY4OH49Kzq44+/I5Ruzegl87dEWbst6gz7I+fMCr8Pf45fQxHH78CB+QW6G4GIqhc8XKmNWyPUrZ2UNfVxcRiQlYfOEMTr54gn9HTlQqAljG3hGz23RAI6/SknsGx0Rj5/3bucYrDFzAhMbca9MqDK/bCBMbN4OLhRVrQmOee/IIjj71gTC+H1p1QGl7B/Z5SFwM/rp0HmtvXEZGVvZL9ecgAqjpHiYH78SLWGy7F4EHIUlISM1S+dJJwQXkhJga6DJhvqlNnPNN/GzNzfeISMzAmHqOsDJWz2mkk7Nt9yLZCzz1Icb5ppQJijYgEbfJjRzRRM0TUEW4kxPXa8srXAtM0HRpRF9Xw80Uy7p5omQ+1ZwnHYn9PlE49CSa5SMTMUQK5akZ6quUk6Nmoq8DV0sDNClhjsE17eFunb8OU0xyBvpt88Pd4ETRmOWlITmi05u5YFyD/KuwQNzUmVexWHMzHD6hSQxz+l+V6esWYyQcYdqnii26VbLOdzJL2RgKkwDoVtEaizp7gEim/DIiVrbfj8C+R9F4HZOKRBHPP+HeAvZU/YGIxK9q2OVbuU0iMdfeDMdPp4ILldjKL1x5PxwBjsDniQAnAD7PdeWz0jIEBGf3dlAgyjk6wdzQSDLC+WdPYP6Zf2FvZoZN/YeioVcppaN/GBKM7htWIDwh2yGRJgBevH8HY319uFvnDh8mIuCvy+cw+9/DOfo30tPHsh590bNKDejICTe/FxyEErZ2sDI2yVUFgBzzyU1aYGbLtqB+5FlQdBQGbF0HGre0CZhc9HuJxLQ0tC9fMdfl8akpGLpjE5qXLovR9ZvkGh/NaeW1i5h59CAjNr5EAiDzwwfsvB+FVTfewTciFfTCqanRqRg5dt81dYZFHk8iE9IyQbyMOv3Q6fSK6+9wPTBBlNOvaJ70Ql/H3Qy/tnNDOYe8V09YTykNx95oCquo64jAWN7dE+Qc5dUoDHz+uRCc841DbEpmvjse9JgwN9BFdTdTDKttj9ZlLfNF24GiALbei2C17QvDKC1lYUd32Jnq5cvtqArGimvv8DI8JU/fQxqMvZkeIwJG13MAaUIUtBUWAeBhbYg9g0rB09owX6YUEJWKdbfCcfhJNFPez8Pjj40nOzpAB63KWGBSI6d8KUlI5MSvZ0NApCg3jgBHgCOgDQhwAkAbVoGP4bNHQHB2aaKhcbEYuXsLrgX6o2WZ8vCLCGen3eSEf1WzLosKWHb5AlZcu8CcfIoKqOziht87dkcdDy+GlUAa0N+lCQD6OSktjZ26r7x2CQmpKeheuTrmd+gKezNzdqrfee1yPA4LkWA+qXFzzG3bmf18/tULTD64G+S0V3ZxxbIe/VDF5aOatGwZwCG16mFRl14sYsA/MgKTDuzE1QA/GOrpY2S9RpjevA1MDAxYf+3X/M3+FEzAJDMRdWNMAAAgAElEQVQri53gb7x1DfPO/MvG3KdaLSzo1J0RJXEpyay/Uy+eYtaxg6yPBl4l2diImJCe05dGANBJ+e/nQ0F/0kl1flnzUhZY2tWj0E4gSWSPXpB33I9kDmt+GZXRIzX0XpVt8hTeTZUAhu70Z7nVBWWUirGokzusjTV3RqkKw5a7EVhwPgTRyfmHo7I5G+nrsHzzGc2c86VaBaUmdFr/Ml/3gbzxU1TKpr4lUS8fqlLQSf//zoTgsn9cnh1Q2bGWsDXErOYu6Oydd2JI2ToWBgFA6Q0U4ZIfhBFFPP199R023ApHaHx6gXwtTQ100LuKLaY3cwY9S/JiRFRMOfy6UCKJ8jJOfi1HgCPwZSDACYAvY535LD8xAoKzSyfW3x8/iOVXLuQYUSk7B/w7cgIczS2w8dZ1TDywM9eIpdtQ2Hy3DStYG2kCgBxp6p8cdWnrV70Wlvfoz07Qx+3bgW13b7KPXSwscWLUJHja2OL0i6cYsHU9IyAEo6iEw8PGwdspW1FamgCgz46PmIiyDo54EhaCzuuWS6IShOtbl62Azf2HMhJAdl7SpMiqa5fw3ZH9kvQEiizYPGAoulSswrq67O+LHhtW5hibvDl9KQQAufrLrrzDyhvvEJ6QUSC7m/KRV/X0hJmBeuH76g6GHI/ZJ4NZrnReT+/k3ZvC1n9q7YqhtezVHZqkPY1ryE4/lmJREEZRElR+jvLANbWE1EzMPvmWnaB/CnO3MmDh9L2q5E28kMLlSXOhoLAmbCiCYXpTF4xvmPfQ/10PIlm0RUhcwTihNF6KzPmquh2mNc27I6pobxQGATCxoSO+/T971wEmRZV1D5NzzjkTFEFB1DVgQJGcQcmgoq6ioq7Z/c1pzYigKElQcpBoFkVRUUREhBmYnJhhco7833ljDz3NhK7q6ukeePf79tN16qXzqqrrnnfvuVcHixN2U4xCkS98nS30LHR6IKb011Hb/mGueH5IOC4Mdeno0nb/znv6tnXJqlJwTBpYNpYISAQkAgYISAJA3hISgU5AQOfsFlZWYMQHC/BnTpbiUQ1z/VsjAI6dzMOQ9+fjRFlpi/6pD7D11rvg4+LaInpgQt9+eG/CVKExMOPjpdh15K8z5sVT/jfHTBLkgT4BMOK8C7DkphmwtbHBXRs+xif7953RVt+RN5xbR5jcc+W1eG7oKBEd0Fr/AyKisGHWHfB0csbcjauxfN/ecyIFgGHS/Ph9/6c8o3KLFd9o/zTgj8Mj14aIEl3mEu9nXv3DO9JxNK9a7TSNasf89XfHRolKBGrtpW+yzVambmgPLyy7KUbt1IS43OM7M7H6QIHqPrRoyOiFR68NxkwTyZYPfs4T5ezMZReFumLxhGiEe5mmYfDGd7l4e09uC2E/c82Z/V4X5yEcUUYFaG3mJgC6+zth1eRYRJgY+r/972I8/UUWUs0YjdMathQIfGFoGPisqjWmAjz7RRaYUiRNIiARkAhYEgFJAFgSfTn2OYOAztlty0FvDQjm1Id5eaNfeASujk3AwLgEIZBHR7ytCICvk45izJKFZwj9taXkz7SCOy8fiIziQgxe9BYyS4rPmIo+eaBPADw6aAgeve5GEYI/+L23RBpDa3bbpVeINAEKF960YjG+S04Sl+kwOXwiB0Pfnw+SI/o24+LLMH/sTSKlYfLKD/F10pEWf9df07lEALzzwwm8tjunU5wO5kavmxaP84JMz6M3vDe+OlaKR7dnILXIfGH1+mOyzvvHU2JV51OzFCAV6os1Dq1n7j/rzzMFQI2REOIJ9Jvf56pprnmbQHd7vDIsHENMcJSY0jJ2WZIQLNTaWFbz5eHhmN7Pz6Suifm7P+ahpr5jgT+TBjJozJSFl4eFa6Jtod+1OQkARjDMHx2FUeeZVmnh498L8OJX2WDJSEsY00aevTFMaDOotUO5VbhzQwqO5puX9FQ7P9lOIiARODcQkATAubHPcpUWRkDn7PLkf/gH76CosvVa13Rqn7h+qNAG4Il/W9YWAaD/3/XbtkUAGDMvpiUwPYEpCPoEwKsjx4s8/7YceN3418b3wMdTbxGRArNXL8fWvw6KP3U0tiQAztz99QcL8eRnmaKsVWcZa3UzhJ6OqlbGnPo56zr3I5hh3/8ZGCzCqNVYYWU9xixPwt8nqtQ0b7PNxeGueG98NMI81Z1G700rx00rj5k1GkTpginAuHJyrOqSdskFNRj64VEQc62N5TWZhx7krl5Yj2Juz32ZbTHMWbaTehHRPtpFApiTAKDj/+aoSDCnXq1tOFiIpz7Pspjzr5s3dQxIwIztrT7VhZEjJJCkSQQkAhIBSyEgCQBLIS/HPacQ6MjZJRjXd++JZTfPbFEhQFf+b0/KMaz7Yz+eHzpK5ON3JgGgn3qgTwAYsyauS0cAUAdAd1IvCQDlt//vWZXiBJq13DvTGG68fnq8agfVcK6sWjBvS7pFwtV7B7lg/Yw4VUJ7PGkftyIJe1LKNIV/7hWBeHJQqKo+WSLx3xtT8e3xlik/qjrTsBFTLljjnQr2aoxRFqOWJWpOtpDDemlouEkpCgxBf3h7hlCct6QxneWV4RHw16iCgbkIABcHG6FvQU0RtUaFfxKfLGtpDUa9i3fHRWFAuJuq6ZDgumNDiijXKk0iIBGQCFgCAUkAWAJ1OeY5h0BHzjLL9u24ba4o38dQ+Pnff4PVv+9Dll5IPvP3d8yZi16BwVZBABgbAcBohpVTZ4s9n7pyCb5M/Fv8e0eYyAiA048JxSPv2ZyGtX+crqLQWQ8RT84XjYvWpDwd58w1PLkrE0VV2p/udoQJBQFXTYnF5VHuHV3a6t/v3JgKnkRqZUyxeHt0JAbFq3OOWDXhvi1p0D5Q3vQV/ivKDasmx6k69aWmwR0bUvFForaii+cHOePDiTGqT873ZVTg3i1pONbJJFxbuzHn0gA8d+PpKi2m7Jq5CIDhPb0wf0yUqvuA6+G85m5OBUPnrckG/BO5E6oycue13bl4+RsZBWBNeyrnIhE4lxCQBMC5tNtyrRZDoCNnd0q/S7Bg3M1CjO/2dSux8eDvZ8xVP4xfqwgAiuxRbK89DYB4/wB8dvu98HN1a5ECoJUGQFtpEZIAOH0L8NTxP9vSwRNfS9jNfX3x6ogI2NualgZQXtuIyauO4ae0ckssQ6i/P3KNemHDR3ZkYMkv2gl4XRntjtVT41ThyvD4W9amiOoJ1mgkNxhqz5KSSo0VDRjuveI3bSsa3HdlEB67rqmiiVIj3vM+TcfOI2fqpCjtS6vrKbr42sgI0Mk21cxBAPBtQbFFtSUMSXze/2k6mPtvjXbnZQF4fFAoHFS8F4n37RtSkCi1AKxxa+WcJAJnPQKSADjrt1gu0BoQ6IgA0DnieeVluH7hm0gpPPPDV1f2zs7GRrMIAJ2SPzHSz8/Xx0x/XDVVANbPnIPru/dCW1UAJAHQ/h1a33gKd21MxaZDRRa7lXsEOGPD9Dj4u6nPm+bkqVL/2M5M0MGzlDEUecnEaFWlyF79NgevfJuj2dRvuyQAzw9Rd4L72dESzFqTDN4f1mpMA5h3VZCq6bEKACtdaGXujrZCl4Aiemps3R+FuGtTqpqmZm1zaaQbFoyJMrmigTkIAApvrpuuLuWGoLHEIktbWiJayJhNc3O0xSdTYkHNCzU279M0rNpvneSGmvXINhIBiUDXQUASAF1nr+RMuzACHREAOqX8qrq6Vsvx+bu5YeOsO9EnpMlZ0Ff7b6s8oD5cbYkAst8dt92D7gGB+CM7E2OXLkR++enTWcNx9QkA/bZ/5WZj5IcLWrTl+Dd074UVk2eB+f/LftmLezatbp5WR5jICIAmqJhzzvD/zJJaiz0BPi522DQzHj0D1FcDqGs4JfJetx627Alq7yBnrJseD65JqS3dlw9GAVAPwFRjNMLLwyIws79yNfqqukYR+m9JUsiY9U+9yA+vj4ww5tIzrmG1i2e+UF4uta3BeErOKBY1+55RXCu0FlidwBrtmcFhqvUWdOsxBwHwxKBQ3H15INToh/J9d+vaFOzPalkdxtrwn3yhL14cGg7qXii1jX8WCVKpwYpJPKVrktdLBCQCXQMBSQB0jX2Ss+ziCHTk7PYPj8SGmXcI5f/kgpO4e8Mn+CHlOBzt7DC6d188feMIBHuczhPWPzU3hQAgrDMvvkyU6bO3tcXPaSmYt3ktDuVm4/ygELwxeiIuiYxuRl+fADBsy3nfu2n1P/O2FxUCHr52sHD+M4qLMHrJuy1KBXaEiSQAmmD/37c54n+WNIa4fjwlDlRQV2v8kKfyf3qx5YgMzj3K2xFbZiUg2EN5NAPz///v8yxNBOCo+v/+hGj0D3NVDOmRvCqMWZaEAjOo5CueTDsNKFS3dFKMqi4Z/v+frema6RvQSbtlgL+quTDtg8SPtVqfEBe8OyYK8f5OqqeoNQHA9ATqbai5v7kIkm0UW7R2Y2TJxhnx4B4oNZZAZXQXtSWkSQQkAhKBzkRAEgCdibYc65xFoCNntxu64cXho3HHvwbChkeDBsZcyPV//IYANw9cHZfQImffVAKAYz95wzDce9W1ggTQN467PzMdcX7+8HJ2aaEBwOvY9r6B1+HRQTfCya51h4rO/6xPluGX9Jbhsx1hIgkAoLqeOfPHNVeeV/og8o5cNN40IcCFP54QzrOljarpm2YmIEGFs8RojLmb05ClQTQGyyqSULk61gP+bnYI93RAz0Bn0KHoyKw1HN1w3gxP3zQjHrYqjoA/+u0kHtyWrkm0Beu3b5gRD1aBUGrZpXWi+obW1R+UzqOj600hONi31gQAU23eHRulqhRkZW0jJq08ZrURF4Z78fh1Ibj3SnWpLo/vzATLSkqTCEgEJAKdiYAkADoTbTnWOYtAR86uzpkeef4FeOL6YaDwHomAitoa/JqRhue+2CFO5yf27Y+F4yeDjrkuZ99UAkC3KTzpf3HYGJFmQCLgZEU5Xv/2S3x29C/snHMPAtzczyAAdG0T/APx7JCRuCo2Hq4OjmJ+mcVF+PDnH7D4p+9RXlNzxt53hIkkACDE8qiGnl1q2VNz/lA8PigE91yh7iOXm880BmoAWNp4Msm8ZOYnKzWW7bplbTIYEq61RXo7wsfFFgFu9vBwshWOk5+rPaK8HUCl8Tg/J/i62KG0ukkgb+V+dQJ5YZ5eqK6vF8+3ua1viAu23dJdlUialgTAjT088faoKJAIUGqfJ5Zgxupkqw/TZiWJBWMjVZW4NAcB8N/rm8L/1djWw0V4YGs6WA6yKxiJvPfGR4vnU6mJSh6fpmlCdCkdW14vEZAInLsISALg3N17uXKJwFmHAMPUB8UrVx1nubEpHx/XHA+WHVszNV6c8Kqx5b+eFOr/ljYGpfz7X4H4v+vV1atniuuIJUetItSVzvXHk2MxQIVwlzkJgPb2ONLbQTh2Qe72oJbC7uQyo8X/Xh4+FlfExGH4B+/Aw9EZm2ffiQc+XY+vk46Y/baieOSWWfGqnFItCQBTxAhf/Dobb3yXa3asTB2AESVrp8Xhimh1aTpaRgCwWgjnorbcZlc7FXdxsMGG6fHopyKd54/sSrC8qLWUljT1PpTtJQISga6BgCQAusY+yVlKBCQCRiBwthEAPOl998cTRqzcvJfwh2JaPz88c2MYXFSIXaUU1mDCiiSL5/8TJc6fpckYoqzULEUAKJ1nW9dTDJQEwLwt6zqFAIj1dRSCi9Q7UGpaEgDUIaAegVI7UVYnnDNrD//XrcsUokNLAiDG11E4xIxcUWqsEMLw/66WF//aiAjxjlRqFBSduSbZqspLKl2DvF4iIBHoeghIAqDr7ZmcsURAItAGAmcbAUDVfCpFW4PdkOCJReOiwNJXSu3Tv4qEiNrJinqlTTW/3sneRgimDe+l3CE0hgBgaktpTTWivH3QJzQcWSXFeHz7Zmw+dECshX+njVm6UPzz2vgeWDxxKm5bu1I45Tyxj/TxFSKcge4euGX1CpEO9Pyw0Qj38kZZTbWoqPHs59tRXV8nrted8BdVVkJX8YN/X75vb/Pf79rwCdbPvF2k8tDmblwt/m5Oi/dzEtUjmNag1LQiADg2T6N7BSqvYEHH/6aVx1DboEHZB6UAqLh+aA8vLJkUo0p1X0sCYGIfH/xveIQqZfwvk0pw75Z05JfXqUDAck1mXuyPV4aFq5rAs19mYf4eyxO9qiYvG0kEJAJdEgFJAHTJbZOTlghIBFpD4GwjAMYuT7Ka08d/Rblh+U2xqkS93t5zAs99aXkBQN4znUEAUAvj/3ZtxQc/7cE9V12D2y+7ClNWfoif0lKMIgCof3HrmhX4LvkYfF1csGn2v/Hx/p+FJscVMfFYctN0PLxtI9Yd+M1oAoApAF5OLp0aAcAUmK2zu8PVQXmJNFYBeHCr6ekvQ3t64XWV5f8++Dkfj+20fiV63bsw1tdJkHRqFOm1JACeHxKG2y4JUPUj9faeXDz3ZbaqtpZsxPfjwrHRqqqLkOyi5oE0iYBEQCLQWQhIAqCzkJbjSATOQgQoqrVpRgLOC3LGN8dKReimJe1sIgDyyusw8aNjOHyiypKQNo9tCgHAeu6s624N1hkEgK2NDSYsfw819fVwc3TEtlvvxmdHD+PFL3caRQAMjEvA0Pfno7CyQpzo77z9Hrzz/TdYsOdbnDIojGdsBIAlCABGAHxzZ09VIoCMGpmzPgWmlkifd1UQGBqvxv7vs0ws3Nt1FNqp1bFgTBTGX+CjeLlaEQCs+LB6SiwGxirXYuGkH9qWjmW/qhO4VLxoDRv4utph/bR48Vuo1BhpQg2aqrpGpU3l9RIBiYBEQBUCkgBQBZtsJBGQCBABSQC0fx+YIgJIYUKGzZtDcV7N3WsKAcB63qzrbQ3WGQRAYv4JcUKvM/2wf2NSAPRD+llq87mho3DXFVejtLoKu478hUU/foffMzMEGWCtBECElwPGXeCj2vn+LrkMN686JkQPTbE3RkZgykXKc7NZyYTq/58dLTFl+E5vq7YknVYEAMtY7ri1O7qrKLNJsJgPv+Pv4k7HzdQBSb6smxYvSnsqNQoAsrzob5kVSpvK6yUCEgGJgCoEJAGgCjbZSCIgEbBGBM6mCIA1Bwpw75Y0k09AtdonUwiAuzalgrXrrcEsRQDUNTZg4vL3jYoA0CcAdJiFeHhiav9LMPmiSxDh7YNXvv4ML321y2oIgGAPe8T4OKF7gJMosdgv1FX8u1rTigD46OZYDO6uXPDxSF4V/r0xFYdyrSMCx1gcZ/b3wyvDI4y9vPk6rQgAEj/bb+mOQHflug+M9hi1NBE/p5u/RKVigIxowPSLsb2VR1/UN57CbetSsL0LEh9GwCIvkQhIBKwQAUkAWOGmyClJBCQC6hA4mwiA93/KwxO7MtUBYYZWkgAAjBUBbDzViPHL3hcn9B2lAIw47wK8M/ZmzFq9vFkEsDUCQLeljAh4b+IUdPcPxPAPFuCJ64e2EAHsHRyKrbfeJTQI9EUAtUwB4IdDj0Bnoe7PEoU9/J2FyN5FYS5CsFAL04IAYDk6OqN9Q1wUT2n38VJMW52M6i4Wls0yqCtujgXLAioxrQgAlv5bcXMMGAmg1CpqG3H9e0dwrKBaaVOruP6pG0JFuVQ19tD2dCzb1/VSH9SsVbaRCEgELI+AJAAsvwdyBhIBiYBGCJxNBMDr3+Xipa+tRwxLEgDGEwADIqPwwJb12HBwP+YNvE6c2lMTICk/T5zYjzy/D25asVhUCFhy0wz0D4/E1FVLWiUAWA1gw6w7MP/7b7Dox93wd3PHupm3Y39GOu7ZtBozL75MpAiwisD3yUmi/8kXDcB9m9e2SgBsu+0u/Hfnp9hy6A/UN7afc0wfMsLbEcHu9vB3tUeAux2C3O1BsbkeAU7in+YyLQgAnkazDGG0j6Piaa47WIi7NqYqbmfpBheFuuL1kRGKqx5oRQBM7+eHZ28MU1UBgNgt+PEEEvOr4WSnXDjSktjb2gA39fUV0S9q7OVvcvDa7hw1TWUbiYBEQCKgGAFJACiGTDZQiwBvtmG9vPDQ1SFgfWiezhRU1GPl/pN46/tclNe2/jGqazf38iD0CnSCo50NauobcfhENeb/kIvth4sNZLGaZrhmahyuifMQ4nQU2Jl1sT/+/a8ABHs01SZm3t3zX2WL+ru6MR65JgRxfk0ftTmltXj3xzyRu8wQPZ1F+Thi++wE+LvZ4/5P0/F9ShmeuzEMV8e6i7mV1TTg88QSoWScVVLbAi79nHmq/jrb2+DBgcEil56nH4v2ngA/BHRGYaH7rgzCmPO94edqL8o7FVXV4+tjpeK61MKaVrfDzcEGswb4Y2Z/f1GLme3YP8NaX9udi6+SSlrFjGt7+JpgXBvnAW9nOxF+XlRZj2+TWx/PGA0ACoE9dl0I6EDq+iQu/MB+Z0/r+67bO36UTlt9HDP6+eHmC30FBu3tzdlEALzybQ5e/dZ6PgglAWA8ARDs6YlTp06hR0AQkgtO4t5Na7AnpUkg09/NDYsnTsfVcQkip5/CfnTY521Z12YEwKQL++OZG0ci2MMTdQ0N+PSvg5i3eS2KqyrhZGePN8dMxIQ+/cA0g+W/7AWrEFAnwDACoLK2Fh9Mmg5GHbz343dCp4DvoEA3e3i52CLA1V4o9vu42MHXxQ58H/Bd3SfEVVVpObW/FWynBQHA9/9rwyMQ5qW8Hv2KX0/iwW1dT5nd39VORAD0C3NVBL9WBAB/Q+8fGKRobHkx8N5PeXjSiiK+5J5IBCQCZzcCkgA4u/fXalZHx5hiTMyPay0y8fesSkz5+NgZdcLpYLK0Dj/kWmtHB/Wzo8XipMaQQNA5kXTQ6fze2EoeKJ3129enYmCsuyhbZDgG+1/8cx7+uyuz2WHWJwBYu3fcBd4I+YdU0Ae8uKoBt29IEQSEzvQdZs7r0gg3QYTQSDLM3ZSGDX825UpfGe2O98ZHw8/VrtV9rKxtFCWqPv69oMXfeT3X3ruNk4jW1sQOrov3wPvjo9sM3SRWVOX+Kqn19RhWAeCq7r4iEA9dHSyIkdaMAnez1iTjYE5liz/r9o5/pzJyQiuCUlwHxaLu2JDSXKf7bCIAnvo8C+/+aB3K+dwcSQAYTwAQrzFLF1rF+5dkoPc/Dn2Am70og+jpZCscfb63AtzsEObliAtDXJrfRdYwcS0IAKrhvzMmUlVags4h03/f6+NCEvqX9Aoh1Jl0silknWH3hkQzyc5Fe1sSySSMed09W9Kw4WBLbYypF/nh0WuDMWxJoiB4ee2cS88sqcffNBLND29PB39r9G3ttDhcrVCFXysCYP6YSEzq42sNt1CXmoMsBdiltktOViLQ5RGQBECX38KusYCHrgnG/VcFi8muPlAgaoKX1TRi7uWBYJkmOsGGOc8Ott2weEI0hvTwEifRu44U47+fZyK9qBYR3g545oYw3NjDSzjtmw8V4fb1KS1OtXVOZEPjKTQ0Aqwr/cq32SivaRRlklirmHmKpdUNItzwy6QS0X9GUS0ui3LDGyMjRegooxTGrUhqLsem/0FIp/3UKWD5r019V9WdwtSLfPHwNSHiVJ8O7Ohlic1K7voEALH4+0QV7tyYiuMFNRjW01NEE+SX14swQn7E8SQupbAGdAZ56s+1XBzuiv9eHypOeFpzynUfjCQI/rc7B6xlzY9VYsbTMJZn4t+otvzt8SZnXn9eHG/ep2nYm1oOlnS6MsYdb42KFKG//Egcszyx+YOzvQiAaf388NLQcLG37JM1vfemlcPRrhtmD/DHA1cFw8XB5gyMOB/d3vHfqQL+yYECER6ZW1rXYm+Yn3vruhTxIUw7mwiAR7ZnYImVKOdLAqDpPWusBoClCAAKr9HJD/GwFyf4jCDq7u8MhsJfHOEKW43y8zvjV0cLAuDOywLw9OAwVdN98/tcvPBVtoiCYMTXi1/niGg1nRHbRWOjRFSS7p3I3zk68CSkWdqN70/+1vCdzLZ8j9N072hGofG3Jae0rrnf1ggA5tXrv3f54XZFtDsWjI3CT2nlZ/z2vTtWeSlALQgArnfFTTG4PkG56KKqTTqLGq39oxB3b+p6KSdn0RbIpUgEzikEJAFwTm23ZRZLdehPZyUg0ttRnB7T8aRDSuMN+MaoSEy+0BeZJU3OMh182g0JnvhgQrQ4saIT+/hOlr06bWz7/JBw3HqJvxBq0ncEDZ1Iw/Zs++HEGAzv5SU6/CG1DDetPN48L/63iX188OaoptOj+7akCeKCpk8AkJh48etsvP19bou5DYpvmjsdXN2HJNvqO8ytzZnXkPhYMilGrJ8h+6wFn1t2+gOR1/BUb9WUOFwW6YZfMyow8aMkEQHh4WiLTTPjxek/RazYVh8zkgCbZyYI8S7mWj79zwcpPyb54ebmaIvWSrbpsOCcp69OFh+3huvRjwBgFALH4ck9SQ5+5J6sqG9xA+pjZHj6oU8AtLb3l0S44eMpsYLA0V+HJADM94zLCADrIwCYUsP3UZyfI5hqw+ciztcJ/m6tRw2Z7+7QvmctCIB7rwwCy+KpMaZwvb0nt00CgH0yVWrBmChB4u7PrBDvXpKchuKddPhZHm7UsiSRUsX/P6GPjyBktv1djHlb0prf08YQALr1UHDu1gH+GLE0sUW6maUIAHubblg1JVZx9IGa/Tnb2mw7XIzZa5PPtmXJ9UgEJAJWioAkAKx0Y86maQ3t6YX3x0WLJc3ZkHJGjd+2/v726EghqmNIDOhjo+/Q0kG/Z3Na8591TiQ/uMauSBKn1/rGjyeq9vIUnw4+GXh96x/uik+mxIlwWeb6605/9AkAihWRtDB0bunEsy1Pz1nbd/yKJJGGoE8A8NSfJY/yyls69+cFOWPj9Hi4O9m2Oi/dHHW4VdU3inrZJAL0+2cppfErjrUgNdq6rxguumxSjCAsqItATQZjrK0IAN3cbGzQ5hr0SRhDLDraO55ybpmVIOd6OnwAACAASURBVPKTP/2rSJA/NEkAGLNr6q6RBIBxBIA6dI1vxXSacE8HkRbF8nb9w1zFc3u2mRYEACOl7r5cnSq7sQTA/NGRuH1DKg5mVwoCIL+iHreuTW5T04b7RAKAp/rb/i7CXf8KFDXgdSXglBAA/7k6GDf39T2DAGDEFjVTlJgWEQCM7lo7LV4Q09KUIUBSfdzypFa1eZT1JK+WCEgEJAIdIyAJgI4xkleYiMD/3RAqPnLyy+ua8xo76pL5qeunx4sw99ZOsnXteQMzVJ5h7X/mVGLMsiSU1jTlQ+qcSJ6i605e9MflhxbVkg3D4XXXGIr9tUYALPklX+SAtmY6goEpBDyhYbinvsPMk6IJK5Ka89d1fZD0YORBSVXrxEVH81s4LgrjevuItAmevi/7NR/rDxYKAqIt04/SYHTGN8fLsPDHE9iXUdFCANGwfVsEAD9M+T/9tbc2NvNgXx4WjvKahhaRBR3tXVvjSgKgoydL/d8lAWBZAoDvRCq8MxqHqU8kJs9m04IAYAoS043UWEcEQIyvI94cGSny/nURWBzr2cFhaDx1CvuzKrH1cJEgvLP1Qvw5Fx0BMPnjY+BpPUUYdakAxhAAHFOXmsXUMP0IAvbP9DZq2igxLQgA3qPbbumO8wKdlQwtrwWwO7kME1dIAkDeDBIBiUDnICAJgM7B+ZweRfcRZpg/3h4oFK3aMjMePQKc0Z6TrfuYokhSW6fIbY2rBQGgHxlguJ7W+jdGNV9HmCi5afT1E4jZ6qmxLYQJSQYwD58kxpoDBWdELHAs3cerTpSQ/00IXWVUiBQMfmjqUjd0c2trPbo9b4t80bXXRR7wg1Y/OkS/CoB+7mtH40oCQMldo+xaSQBYhgCgSj9P+W+7NACs8a60vruyXbaeq62NAGDVF30jocpTW4b7pxWdrsZyUZgr7r0iUOToM0WJ796jeVW4Y2OqIGT1CQC+2yK8HAWJvetoiXDkpxgpAkj9l1X7C/DKN9lnRBs8MzgMd1wmCQDruZs7nokkADrGSF4hEZAIaIeAJAC0w1L21AYCHTlzrTXTP303FAc0vF4nqGQYYdDRuNZKALSl+tzeDWaIEQWqmkQSPc9Q9ecH6Q8pZbhrU+oZ2gIUGOTHI0UI9YkAjk01fipjv/JNTnNUQFsEQEfYGxIADGHWJ1M6ai8jADr/dSMJgM4lAKjXx7x+hrAzosfweez8O0DZiIysYnoSxQjVmLURAIYigMasiSlqUy70w22X+IsoAF26mC4CQEdu3nV5IB64Kghz1qcKsVXDKgD6IoAkGKgvczSvGnduTDmjAoCOYGitckB7c5YRAMbsqPmukQSA+bCVPUsEJAJnIiAJAHlXmB0BXS6/uSIA2jpt7siJtHYCQEnKRFubyNPCvqEumNXfXwhWkRjQ2R/ZlZjwUVKrH5AM5RzW0wuT+vpiQLhrcxk/kgeL9p5oVrM2NQKAc1o6KUZMieUAGWVA62jvJAFg9sf2jAEkAdB5BABFPked743Hrwttswxo598BHY/ICKG88nocyq3EziMlooIH05mYG67UzgYCQLdmpm28QMHadSmi8oohAUBdB0Zt+TjbYd3BQrB6gX4ZQMMqALqSrYxAuG3d6TKouvFeHxGBqf38FEEuCQBFcGl+sSQANIdUdigRkAi0g4AkAOTtYXYEOtIA0A/31wn5aakBYM4UAH0FekMgdXnwVPAfvuSoqG5gTApAR8SEKRvWK9AZ/xseIUoJ1tafalWU0bB/kgh0RpjbSnV//VQLc2sAtLV3kgAw5S5Q11YSAJ1DADDUnMr11AJhiVNrNgqosqwq33FH86vwZVIpth0uatYbYfnBH+eeJyqbKDUtCAA1ofC6ebK6yxvftV8FQH9NjNJ4YWgYpn+SDAqw6htTnSjMd8u6ZCHWakgA8NoBEW5YeXMsSqrr4WJv0y4BwOspYHvrgADc+2kaNhxsKWBrqSoAUgNA6V1++npJAKjHTraUCEgElCMgCQDlmMkWChHgh9H8MZFobGy9CoBO9d7T2Q7/2ZYOloSjGVMFgCrwVIOnKnxbVQDMSQC0JeSnXwVA/xpjCAD96gP6JQSNgV2HJUmV1sr5sQ99xX9d2H1rgoWG47WWamFqFQDm7PM0S6l+gyQAjLkbtL1GEgDmJwCifRwFQceScdZo1fWNKKtuEBoiGSW1+CW9Alv+KmqRA68/b2oXbJ6VYDECwJQygO/8cALPfJHVbhlA/bXynbRuWjw8nGxFhJROM4VpAK8Nj0BlXWPzaX1rBAD7euiaYNx/FcVTTwvmtnUtydgN0+NFaohOQFA3H0kAWOPT0/6c+J3AFJFT+nV7u94y5IwlAhKBLoKAJAC6yEZ15Wnql+r7KqkUM9cktxCT0zmWVIznh8zhf4SSbkjwFLmOTvY2QoTu8Z0ZLUrk8OZ9nmGVl/iD9ekZXvl5YkkzVB2FkXd00m5MFQCOyxrQuhJOusFHn++Nt0dFwsHOBk99nolFe/PEn4whAPTJAwo9zVmfAuJmaDrRvobGU81rZ+jwhhkJuDDUBT+kluGmlcfPEO5jOCrDchkBwL1gSCrrh388JRauDrZ49sssLPjhRIvh9Ev26RMqba2HH6ebZyYgwd9JCF9xXw1LJQ6Kb9pf5v+T9Hlga7rReycJgM5/I0gCwLwEAN83DN2meJw1GCtz0GktrW5AYWU9kk7WYG9aGb5IKhW17I0xSxMAOmLTmLkaXrP45zw8vjPTaAJA936nAz+2tzf8XO1FBAd/1z7afxKv7c5tfhe35dTz/c0yepHeDh1GAHC8cRf44K2Rkfjgl7zmtCz+d75XR57nrWjZWqQAMHKBhHyfEBdFY+su5n3GMor8TTuXzM3RFj+llePuTann0rLlWiUCEgELIiAJAAuCfy4NrTvZ4Jp5Uk+nuKrulHDe/zMwWDj5+rnlvI6O8OIJ0RjSw0soKe86Uoz/fp4pQulJKjSJ3HmJj6ydR4rPyIXsDAKA86TY1f925wiSgqZbEx1bwzx7YwgA9qHL8aSKND/EX/suF8v25YvQ2hAPe1A0ano/P5Gbb+jos7Qey0DZdOsmVKof25mBxPxqce3I87zw9A1NofwMRdWVryLWSybFgKQL83gX7s3Duz+eEPoAvJYftTP6+8HWphte/y5HCAHqPng3zUgAIw++OVaKSSuPNd/W0/r5gfoMPKFiBYIHt6aDpxzMByZ58cBVwcL5zyypxcSPjokyiTrraO8kAdD5bw9JAJiPAGAEEyOeqInRmUYHn88732F1jaeEs89wfr63fsusEBVA+P5Ra5YmAPie4TtIja347aR4Z3U14/uWkQGXRropmroWBIC9TTesmhIrosyUGtNJrlrwN44VnP4dUNqHvF4iIBGQCEgEjENAEgDG4SSvMhEBOp9vjIzA2N4+rea17j5eitvWn6loTEdv4dhoXBPn0Wo7EgN0PFtTQ+7IidQiAoDln6jazPUZGsPap31yvIVjaywBwL4YRfDKsAgRNdCWHciuxPRPjrdQ8+8Ia/aVUVyLKR8fB8v06SzOzwkf3RwLplW0ZsT6s6PFQqlaVw6wvfXw5XL3FYF46OrgVvHhGHT+GeFAMkLfOto7SQCY+ECqaC4JAPMQAAwZ/7/rQ0HCzFzG81SSh1W1DSiqakBBZZNQ3+9ZleLZ43NIB0xrszQBcH2CJ14dHoFgj5Yl/IxZJ1MbKLDX1YxRV2+MjBQ6L0pMKwJg5eRY8XutxmauTsaOI8Vqmso2EgGJgERAIqAAAUkAKABLXmoaArzZhvXywkNXhwgnkycVrYVHGo7SWjs6oIdyq0RY5VdJJS1SA3TtO3IitSAAWH6PH4q60nk8Ic8prcWSfflY+kv+GfWZlRAAXAdV+ykIxpN5XUgp184TdaYVrP2jsNUPdx1mcy8PQq9AJ+GA8/s+q6QWG/4sbD7dN8SaIah3XxGECRf4INTTQZAuHO/wiWos3HsC2w4XtxjPmPWwlNl/rw8Voc0UidLNY9mvrWPEOXW0d5IAMO1ZVNNaEgDaEwB8vvisvTI8As72Z5KIavaJbYTDX9OAvIp6ZJfUYvfxMnyXUoqDOVWdGl5taQKA5Uw/mBiNKO/WSc328KUIIaukdLWcbD6n1AAI8XBQdPtoQQDw94/pB6wgo8ZuWZuMrYclAaAGO9lGIiARkAgoQUASAErQktdKBIDmnFCqdZMAeGJXpsTFShCgqOCgeOWnT18kloiICK3t/CBnrJkaD3835bXQH9meIYgkazFJAGhPAJAcWzU5VrxTtDCe4iedrBak5Lo/CpFZXNsqOarFWMb00S/MVeSEW6oKAEnm7bO7i1KoSo1aNHdtSgUd465kY873xnvjoxVPWQsCgIO+ODQctwzwVzw+G7QlXKuqM9lIIiARkAhIBNpEQBIA8uaQCChEQF8cUBIACsEz8+WSADAfwJIA0JYA4In/I9eGiJrvphqjaqg6/79vc/B7Vst0GlP7NqX9RaGu2Do7QUR7KTUtygBy1DXT4lTlpDM6jQQAce1Kplb4UCsCYN5VQeD/nFpJi+sIx9d25+Dlf/RlOrpW/l0iIBGQCEgE1CMgCQD12MmW5ygCkgDovI1nGgJLj/Fj3BiTBIAxKKm7RhIA2hIAxHPxhBj4uyqPDtHfwezSWjy6I1MIoVqb3dDdU9S2V2NaEAAcd8GYKEzo46NmCnh0RwY+/MV6onCMWcRTN4SCJIBS04oAmNTXF68MC1eV0vLJ7wV4+ossUXVCmkRAIiARkAiYDwFJAJgPW9nzWYqAJADMt7FUj2b+6r83piK5sBprp8bjkR0ZolShMSYJAGNQUneNJAC0IwBY9eSxa0Nwh4mn//szK0QZUmqCWKMN7emFZZNiVE1NKwLg/oFBeOSaEFVzYDWU//usa6V4fTgxBiN6Kc/B14oA6B3sgi0z48HSdkptf1YF7lifitQi67yfla5HXi8RkAhIBKwVAUkAWOvOyHlZLQKSAOicrSHOa6fG4aHtkgDoHMTbH0USANoRADG+jiL3P9bXSfXWMtd/9ppkHM233rJpN/f1xVujI1WtUSsCgIJ0r4+MgLez8kiLbX8XC4y7ivUIcBYifKwEoNS0IgCod0LdBTW6FhRcHLciSZSvlSYRkAhIBCQC5kNAEgDmw1b2LBHoUghcGOqC+aOjwHKAdQ2N2HGkBA9vT0dxVQOeuzEMfUJcUFLdgEHxnqJe+Ku7c7D4pzwhMsYTp6duCBOVA2isNvDU55lC0ZltI7wdcV6gMwLd7HH35lT0DXHBrIv9RXUC/Wt1EQAMA/3voBBQaJFGZ8Dd0Rbjlic2V1YY19sHE/v4iFKLtQ1NJcxkBID5bjlJAGhHANx6iT9eGKKuPj13mCkxt6xLxo+p5ebbcA16nnNpgHj+1ZhWBACFFhdPiEavQGfF02Bkxaw1yaAgYFcwVot5e3QkfFyUkx1aEQAUfNx+S3fxe6HG5n2ahlX7C9Q0lW0kAhIBiYBEwEgEJAFgJFDyMonA2YwAy/OtnhqH9KJa3L81HTyhXD4pBusOFgphMX7E33pJAJbtyxc5msN7eeG5wWF4bFemCD9ecVMM3t5zQhACge72whE/deoUxixLwkPXBIMlFxmq/ENKGa7v7inqnrPG9m+ZFXj4mmCM7e2DkUsTwY91XQoAw0B1EQBVdY3iI/6ezWnN6QDvj48GQ0ZZDlFnkgAw310qCQBtCAAPJ1s8fUMoplzkp2qzeEr6xve5eOnrbFXtO7PRg1cH46Grg1UNqRUBwMGXTIwR7yylVlbTIJTp1x8sVNrUItc/MSgU91yhPP+fk9WKAOjWDeIdToJWjVFz4fkvs84ooaumL9lGIiARkAhIBFpHQBIA8s6QCEgE4OVsi00zErAvoxyP7cwEy4npGwkAns6PXpaIkxX14IuDuaaNp07h1nUpZyDI6y+PcseY5Yl4cGAwropxx6hlSSiqrBdkAEkBntz/kV3Zoq2+BoA+AcB5rZ8eL07iHtiaLiIN+FHP0yL90zlJAJjvZpYEgDYEAEmuReOj0DtI3QlpYn61KFmZZuV50r6udnhzZCQGd/dUdVNqSQCQZHxgoDoiYvmvJ/Gfbemq1tCZjQLc7LFwXBSujHZXNaxWBAAHv/fKIEHs2tkor/5wKLdKRF1Y+/2tCmTZSCIgEZAIWAkCkgCwko2Q05AIWBoBhuQ/MzgU9P0puvfRbwXinyQD6NDTcZm08ljzNPWdfP7H4T29cXWsO5iHGuntgGMna5oJAB0ZwHQCP1c7rJocJ0JE+ZG35kABPjlQgJzSOkEytBYBwHlQMG16Pz+MXpaE/uGumNnfD1M/Ph3+zzlIAsB8d5EkALQhAK6J9RCl6dQYT//5rNy3JU1N805tw1Qi5qOrCb3nRLUkAEhAvjc+Gr5qQuNPVOGWtclILrBuYTpqHbw5KhKeTsrF94i3lgTAFdHuWDIxGl4qdBc4lznrU7D5UFGn3q9aDabjPPistqTRtRpB9iMRkAhIBExHQBIApmMoe5AInDUIMBJg/AU+uKmvr/hw3/JXEf69IRXPtkEAXBbphge2ZoiPvbrGU/g8sUSQBkN6eKFfqGurBADB4ounb6gLbh0QgOsTPEW6wJRPjsPNwbZNAoDzYZrC059nYWCsO47kVePdH0+0wF4SAOa7FSUBoA0BYIowHktiskLGtsPWV/LP8M6jQ7pUZQUArQmAYA97LBwbDd7DSq2mvhGvfJuD+XtavmuU9mPu618fEYGp/dSllWhNALg52GD7rd3RM0C57gLnwqiLJz/LRHVdo7lh06x/Ov6LxkWjX5grTpTX4UheFQ5mV+L37EqwVGdZTSPqGk6JqDmSA9IkAhIBiYAlEZAEgCXRl2NLBKwYAYZxzrrYDyOWJOL2SwOaQ/p5iq+fArA/qxI39fVpDvHnkihExRBnXQqAfgSA4ZJDPOyxaWYCPv2rCD+klrdJAOjGZA61s70NHtqeLk6t9E0SAOa7oSQBoA0BMPeKQDw5KFTVRqUW1mDoh0dFGo41G0O/77sqSHX+v9YEAPt77LoQEHtbJqkrtK+PleLODakoqrJO3EmOfjIlDiQ61JqWEQBE+N1x6nUAkim+uDoZf+d1DfFFYs4ok+U3xYJ6Ojqjs0992oZGOv4AySQKeB4vqBHpbweyK8FqHifK6kByT5pEQCIgEegsBCQB0FlIy3EkAlaMAMPy6YRTpO//Ps+CvQ2waHw0nO1scPOqY/jv9aFCtf+13U0nYaN7e+NxflBvTkOUt6OoaT5zTbIQ9eMp1FPXhyKnrA6jliYKUSp9AoCh/FQHp3YA65gzR/iNkZEirJlq/vopABunx+OZL7PEiSdTEaj6//qISOzLLMekj441q//roJUEgPluMkkAaEMAmJKPzlPF4R8morSmwXwbrUHPrPaxZFIMLg53Vd2blikAnMSlkW5CN4TvOqVWUduIh7alC1FUazOq7vP9PHuAv6qce916tCQA2CejyF4dEQHOT4298V2uEKA11KNR01dntOFaqW9jrOwBCQESA+SjSOg99XkWNv5pffdXZ2Anx5AISAQ6HwFJAHQ+5nJEiYBVIkAH79XhEYj5pzb53rQy3LclXeTpM9+fYf155XW4MNRV/POZL7KEOjZL+b06PFwo+dN4qvFVUon4IKVmAEOe9QkAXs/+6MzzJJ8RBbqSggP1NAB+TC0TIZVDe3rhg5/z8MSuTFDoasusBHz028kzwv85tiQAzHdrSQJAGwKA6TSMqFFjP6eXi8oa1u4U8dl+Z0yUmiU2t9GaAGDHrBwy+nxvVfPal1GBmauPI9/Koi8GRLiJVAt/FcSGPhBaEwCcz7ZbuiPax1EV3tRcmL76OCh6ae3GsrYf3RwrKuCoMUYBzF6TjKNdYK1q1ifbSAQkAtaHgCQArG9PzvoZ8aYbdb43KBT04NYmdWV9QTk6hJ1lOvX7H1LLhIOp1qJ8HLF9dgJe/DoHK/efbLUbng5wnTwpP5BdIVT3TR1X7XyVtrPU/hjOk/u1bFIsnvsqC79mVJyxDEkAKN1Z46+XBIA2BACfJUbAqLEDWZUYtSwRLItprcYQaDra1PYwxcxBAIzp7Y35o6NUnUozOuntPbl47dtcNFhJEjffh2+NihTkrKmmNQHA+TCai5oyam3JL/lCC4C589ZqDnbd8L/hEZjUx9fo03/DtVAIl9F00iQCEgGJQGchIAmAzkJajtOMgM7p5imyTlXeUg6mpQgACuV1JbPU/ugw4ovK1qabcCpm9PcTqtwMyzU0SQCY766SBIA2BADz/5mLrsb+PlGF4UsSwfr01mrTmAJ0QyjcHdWp0evWtT+rAqOXJmmaG22KGCDnVVxVj3u3pGPnEcuLMDJ0fO7lgXjomhBVhIbh/WMOAuCGBE9BBrno5cUruW8ZGk+tF2sWveRv0mIT1khi6ZHtGW0eHCjBS14rEZAISASMRUASAMYiJa/TDAFJACQLpfyuZJYmAIjVysmxGBDuhts3pOCbY63jJwkA891VkgDQhgCgOB41M9QYReiofcE0G2u0C4JdxKlvgr+TydM7TLLjw6Mob4XoM6Vzpl88PThM9Wkt69TfuSHF4uHaTGVgyhZFUbUwcxAATnY2onKLmuoLujXxXmd4fGZJrRbL1LSPIHd7QXBQX0KtHcypxG3rUpBSaN1lJtWuT7aTCEgErBMBSQBY576ctbPShcr7uzXlyuWX12HYkkTcOsBf1IBnjis/bFwdbJFVUiuE4b5PKYOONPgztxLXx3vC28UOj+zIwLJ9+bgyxh0vDw0Xuet1DY3YcaQED29PF7nltBG9vPDUDWEI9XQQojv8wX1sZwZ+z6ps7vd4QTV8XOxwSUTTDznzz+/cmNqsts289UevDQZPt3iyRSXfD3/Jx5vf54p8XMMUAD5Yt10agAcHBosx+PFCwbtB8Z6tpgAwPYCiekt/zces/v7wdbUTYzz9RRZWHyhovh+4Fn68hnk6iL9/lliCMed74/GdmfIEQWoAmPW9IQkAbQiAmRf745Vh4ar2iqU2/7srU7x7rM3sbbuJvH++j7QwQQAsSUS5xtEO/B0gScESpmrt18wK3L4+BRnFlnFKebI+f0wkvJ2VCxq2tWZzEAAca/KFvnhtRISI4FJrFF+c949IrNo+tG7HShePXBuMf/8rULX4IhMbFvxwQujpSJMISAQkAp2JgCQAOhNtOZZAoK0IAObF7j5eijs2psLeppsQdKOC8OhlicLJZs58hLeDqIPNUxiWzaH4znvjovHp4SLxYRzs4YAPJkSL8PCJHyWhVxDFeWKw4teTePmbHHg622LlzbGw6dYN45Ynws62m+iXJ1ZUuH97zwlcF+8hPhA3HyrCA1vTRcm798ZHC82Ce7ekidNn5pK+OCQcnxwoEONGGmgAkCh4+oZQ4cCv2l8grn9paLgoQdWaBgAJgNdHRoAhvlTHzymtFSr8/UJdMW5FEvgxTPKA81q094RQ4r++uyfmj44UhMT9n6ZLAkASAGZ9w0gCQBsCYNwFPlg4Vr1A3ueJJZj+yXFRVsxajO/IB68OFqkNPPXVwsxFAHBuY3t7C7KCTpxaIwlw18bUTj+5HXWeN14ZHq6p808MzEUAUOh108x4XBSqviJETf0pLN2XLxxlaxHA5G/8C0PChAiuWiOBxGf5rxNdp9yh2rXKdhIBiYB1ISAJAOvaj3NiNm0RABMu8MHYFUnNtd1Zdo61m1mG7tjJauGos/zVhBVJovwbyQHWPnZztBXOvC5UlKf4K26OwWM7MoXK/PNDwjBrTTJYy9nQdHPR75cPxdppTf2OX5GEnv/UWH7nhxN46/vc5i44t2kX+QkHvbKusVkEcPOhQmyYkSAiGJirrvtOf3t0JEb28m6TACBBMGdDCnb83ZRfem2cBz6cGINHd2SAIkEkRNwcbTB+xTFRT5jGOdx3ZZAkAP7ZFZkCYL5XiCQAtCEALgpzxfJJMaoVw5kGMP2TZBEtZQ3G9+W8q4Iw94qgFjXQTZ0bldEHLz6qeQQA58WT8xeHhjVXLlE7VyrUM0f9x1Tz7wXJClZWYRlJU/UVWluvuQgAjsWqEK8Mj4AL68uqNBL+y/adFKQ6I/ksaf+KdMMHKktK6s978c95InpPmkRAIiAR6GwEJAHQ2YjL8dqMALgu3lPUjac4IK011XymANzzj1ouowG2ze4uHGamA+hMVyqOpeiW/XpSOPOOtt1EDecl+/KRXnQ6bFM/tUDXL/tZMzVOlJwbszwRN3b3Ekz/7LUpLXL36aAvnhCNh7Zl4LesimYCYE9qmfj3BT/mtShV114VAP7tyUEhLQgQpkQsmxQjqhN8c7wUW2clYMeR4hbVCjgHloCSKQBNuy8JAPO9YCQBoA0BQCG610dEikgjNUbXh6JoczelCuLRksYD9IevCRFVDaj+r6WlF9di2IdHcaKs6fdAa+OJ9KLxUYjyVlemTjcfEjJvfX8CdObMpVbP36JnB4dhSE9PzSIsDPE0JwFA8oK/ZTd0N60yBIn/dX8U4tGdGai20L1/ZbQ7FoyNAvP/TTGW/JuzLgV/58nTf1NwlG0lAhIBdQhIAkAdbrKVCQgYKwLYUdk8Qz0Bwykxd55Ofbyfkzgpp7PMiIDcsjqRu7/0l3yREtBaOT59AmB4T2+R/0+tglQ9oR59B13n9LMMIPP9dY67fklAXs8QfqYwGJYB5FoNx2it/02HiloQAPrXtFV+0ISt6nJNJQFgvi2TBIA2BAB3iHof914ZpHqz6Agx9YiEpqWMDv8LQ8LBlAZGY2ltfI+OWJIoIqnMZXdeFoCnBoeJNC9TjPuxN60cb3+fK0q7anVAzd8rltHjPGN9nUDlf3OZOQkAzvmqmCbHOfAf/R+162g8dUroAj31eVZztKDavpS0I9k1qa8vnhgUCn9X07QXSOK9+m0O/vdtjpIpyGslAhIBiYBmCEgClz3unQAAIABJREFUQDMoZUfGIqA1AbD2YCGe/rxjER3e7P3DXYUg4PlBzkJ595eM8g4JgPYiABaNi8Z9n6aJHH2e+pMAaCsC4Ka+vs2RBEoJABkBYNzdJQkA43BSc5UkALQjAIb28MKicVFwMiEkmqf/FEYjKdjZdk2shyBVqfpvLqeURO3Y5Uki/ctc5utihxeGhmsmXEjtmX0Z5Vjx20l8nVSqOkLD380OEy7wxaS+PsLxNwfBYoipuQkAjnf/VUF4RGUFDMP5kiBatDdPaAOYK/JCN6afq52Y98QLfEx6ZnX9MWVk7uZUi4lImut5kv1KBCQCXQcBSQB0nb06a2aqFQHAE6j10+OFGOBNK48358Xzo5Qn+G/tyRUfCIbWPcAJm2ck4PmvsrHt76IOCYA4PyehNWCsBsCmQ4ViXjmldS00AKiEPK63T5saAO1FAKz9o0DMgaKFOg0ErktqALTcXUkAmO81IQkA7QgAhnRTwPOaOHVpALpdJgnw5K5MfPx7QafkRfcIcMJtlwRgeC8vzUXoDO9cqv9T72R/VoX5bmoAfUJc8M7oKPB3QSvjb1JWSR0OZFXgl4wKER1wpJ1Qb36IURtiYKy7EMvrFegsQsxNESlUupbOIAB4cv7mqEhcn2BaKoBubYy8+C2zAu//lIedR4o1i7zQ9S/0hXp7447LAhDjo00ERlVdI2as7nqlgJXeT/J6iYBEwLoRkASAde/PWTk7D0dboQpcWFmPORtSUVnbKPLfL49yFzn3uvJ9HaUAEBw61P8b3qTG/+JX2XC0t8GisVGi5B/F+ZivxzDV/36WibV/FIpSRFTnH3metxD4yy6t7ZAAKKlqUFwFgGGxrw2PwNt7coVi/2gjqgC0RwAwvF9UJxgThfd+yhPVCgZEuIIRCD7Odi3EA8/Km8bIRUkCwEigVFwmCQDtCADCz7x55nWbeoJOh2LNH4VCoNRc4fJ0SKdc5AumQ1HDoDOMTvS8LenY8Geh2Ycb1tNLiNSZGtrd2kS5Dv7WFVTWo6ruFKrqmsrT6owlb0lm+7vaC32cznT69edBooUaPFTcN6f1DHAWJQxJ1GtlFAD+PasCWw4VYctfRSipbomx0nGifRxxY3dPTOjji+7+TmCJS63sxa+zRek/khfSJAISAYmApRCQBIClkD/Hx53R3w/PDA4TP4JU+R99nrcqAoAwDunhJQiEGF8ncQpGdex5n6YjrahGfEzddok/7ro8EH6uTR+uDCmliND3yWXNgoTM26TYns70NQBISLDUDx10lv6hAnNBRb1w7hf/nC/KEun0CJgCQGedDxbzBXlCz5Mchit+e7wUY89XFwGgy+8f0csLTw8OQ5ing+hz+9/FggShrgD7P9dNEgDmuwMkAaAtARDp7SjKATItyVRjXnRqYS3WHyzExj8LkaynVaK2bzqjg7t7YXCCpyAbGbWgxugAs+yq0jB2Vjp5bXeu0GvpDLt1gD+eHxpush5AZ8y1rTH4+0es1ZBKe1LKBCmulX5BezhQu+bVERGI8HLQFC5+TzB1hNEWf2RXgqUa/8ypxMmK+nbHYZQftYIujXRDjI8jegc5I8AMERgsCcxShhSOlCYRkAhIBCyJgCQALIm+HFsiYCICdP6fGRyKiSuPdaogkonTNltzSQCYDVpIAkBbAoA7xfJob42KFJFJWhgdwPyKeuH8UF2cucYkN43Jkeap58Xhrjg/yAWxvo6CUA3xsBfCqWrts6MloBgrT1NJiCo1tr13c1pzKVWl7ZVc7+Jgg7mXB+KBgcFKmlnNtVSVJwHEqDcK7im13cllmPhREk510sE0xQ2fvzEM3i6mCeq1t87iqnrklTdFX/AZYLSMzkiSsCyhg50NAtzsQD0Ic5RX1I3HMsT/2ZYu8/6V3pjyeomARMAsCEgCwCywyk4lAtoioNM74AfKnPUpQnSQYbk8QUwtqhGChjKkUJYB1Paua9mbJAC0JwD4PP/3+lAwIkprY1RAYWUD8svrUFhVj+q6U0IvRd/Bc7TrJsrKOTvYwM/FDhQ7Y96zFrZsX74ohcpc/pkXN9WvV2qM5uKptLnD0nXz4n7cfXkg5l2lvkKD0jVqcT2j2h7bmYmM4hoRdTail7fibjubAOAEbxngL8T1PJ20uecUL7qTGuzPrBBRibLkXycBLoeRCEgEOkRAEgAdQiQvkAhYBwI9A53xyrBw9A1xESkJZTUN2HmkBE/symjWTbCOmVpuFjICwHzYSwJAewKAu8XwYwoC9gszPRXAfLtvfM8kHF7/LlcIE+pOXFkB5e3RkcZ38s+VJDeZl05B1c4yEiBzLiFhEaIqlL6z5qkb568TVXhiZ6aI9GAkyZKJ0SItTqlZggDgHJlWRxLAHPoLSjEwx/XUJvjPtgwczKk0R/eyT4mAREAioAoBSQCogk02kghIBKwRAUkAmG9XJAFgHgKAO8aQ7TdHRiJM45xo890NrffM1AOKnDHcWd8o8LphRjyUZjowYmHOuhTsOlrSqUthZMTo833w0NXBCLfiPWF1gcd3ZuBQbpXAh2Ht66bFd4kUAP0NpSjv49eFgGkoZ5ORVKEA8d8nmvZHmkRAIiARsBYEJAFgLTsh5yERkAiYjIAkAEyGsM0OJAFgPgKAoA/p4YmXhkZ0msq+1nfKJ78XCGHU4wU1Z3RNYbXV0+IQ5a3MwWM6+qrfTuKBbemdlpuuP/kB4W548OogULTOmoy4rP69AK/tzkF6cW3z1ChWv2FGgtDrUGqWigDQzfOSCDeRvnBZpPK5K11rZ1zPCBjuT4be/nTGuHIMiYBEQCJgDAKSADAGJXmNREAi0CUQkASA+bZJEgDmJQC4c4O7e+L5IeGaq6Ob764Akk5W4509J0T5tUo9kTX9MT2cbPHikHBM6OOjeCoUtxu/PAknyjsvDUB/koHu9pjRzw/T+/uproSgeNHtNGD1l9e+zcGWw8VCX0HfujIBwHWwfO89VwRiwgU+mmlRaIm9MX1V1zWKKBgSAKaWIzRmPHmNREAiIBFQg4AkANSgJttIBCQCVomAJADMty2SADA/AcDdoxI/S6RauyYAy6NuOlSIpfvycSSvusMb79ZL/PHCkPAOrzO8gOKmczelYtOhIsVttWxwUairIAGoXq+0pKEW8yAOGw4WYvHPec0h/4b9mkIA7DxSjBmrk7WYqsl9jDrPG3OvCMQFwS4m99WZHbAU7+u7c0X5QZYHliYRkAhIBKwVAUkAWOvOyHlphoCuwFZX/jm27dYNDZ1Vn0kz5Du/I0kAmA9zSQB0DgHAHWQu9L//FSgE0pTmzZvvDjjdM53FpftOgg6PsUYHet30OFWl1jjeLWtTLO5UURuATuno870xuLtXp0RqUAdhx9/FWP7rSRzIrmxRyk5LAoAEy+3rU4zdTsXXebu4YNutd6N3cKho+2dOFoZ/8A6KKlsXx4v0dhRky6Q+Poiycm2AxPxqQcxsPVyMwsp6xdi01kApXpoMKjuRCEgEzhkEJAFwzmz1ublQTztb3BMajM8Ki/FLWbkAYYK/L2YFBeCeYyk4VtXxyVV7yDnb2OC56AhxyRMp6ahqPF1nWAvEHbp1w+zgQOTV1mHjyQLRpY+dHRbEx2B/eQX+l5GlxTBnTR+SADDfVkoCoPMIAO6is70NbkjwxMyL/fCvKHfoiEzz7XD7PfNAc9eRYhHa/GNa+Rnh5x3Ny8vZFm+MjMSwnsoV6llNYPKq40Lp3lqsZ4AzroxxFznrJAW0FAtkzfo/cyuxN7UcXySV4EBWZZvpFfp4MAJg86wEMJ9eqVkbAaCb//lBzoIIGNrDy+qIADr+6w4WYsuhIlGOV0uTBICWaMq+JAISAUMEJAEg74mzGoE4Zye8HReNp9My8XNp08djVyIAdM4+nf91+ZIA6Ohm/XR2Ai5V8fH7RWIJpnx8vKPuFf+dH6/bbukOF3sbRW0ZrfLo9gws2ZevqJ05LyYBQIVxe3oZCoz16OduTsO6PwoVtDLfpTxRXzQuWpziKjU6oLeuTUGBRqd8xozv52ontAHoOA+M8VCMvzFjtHcNRf2+Ty7FzqMl+DWjQpQfVWtTL/LDayMiVJXXW3+wEPdsTrN4FEBra+dz3ifEBXG+TojwdkS0jwPCPB1B0sMYYzpFSmENkguqkVxYI0L8WT4ut0yZ7oGvqx0+nhyHC0OVh86v/O0k7t+absx0VV1jqkPLcpnXxHoIsUxWlWDFA0tYZW0jfkovB6NSWO3CXCJ/puJlCWzkmBIBiUDXQUASAF1nr+RMVSDQGgGgohuLNWmNALDYZLrAwKx/fUmEK2rqjU/4oHDZT2nl+Dm9KUJES6OzfN+VQXCyszE6hYMvZX74s/RZVslphW8t56WmL1cHGzwwMBh06I1Nb+VaskrrRAhznoVE3FpbK521sb19UFvfCGPvFK5/+9/FYOk1S2TjeDrZCl2AQfGe4p/nBTmbJRedazucVwWW9NuXUS6ejdaU/dXcQ+6OtoLMoDNnrPEeYjQEyZcvk0rRYOzNZ+wAZrgu3s9JVHMI8XCAm6ONmL+bw5lkQFFVPSgal1pUi7SiGkECmGIDItzwyrBw9Ap0VtzNor15omSduUwrh5YkByMuSPT2DXVBgp+TEA80p/F9zOeBpAyd/z9zqkwiwoyZq1Z4GTOWvEYiIBE49xCQBMC5t+dWvWLekBe4uWJuaBB6ODuj9tQpfFVUgvdyTuBkXdNpiL5TnFJdg8ciQhFgb48/KirxemY2jv8T1s+T/nlhIc3r3VtaJsL0h/t6t0gB4HVj/XzxwPFUjPTzwUR/X9Q0nsKrGVn4urgE57u64P6wEHR3ccbRyiq8kJ6JpH/GMEwBCHV0EBEHXnZ2Z+BcXF/fIu2A194RHIRLPNzgZmuL8oYG7CwsxrLcPBTV1+MSD3e8ERvV3E9adQ3uSmoSaTJMATAGN91cee2mk4WYExyIWGcngeuy3Hx8WlCIekt4NlZ9R8rJSQSsD4Egd3tx4sww9BhfRxF+HuhmDzpH3s5nvnvaWgFD61lGjg7OibI64YQeyasSuebmOtm0PjTPnhldEe2OJRNjjI480F/5S99kCwG7rmbUluCzEOHlIIiAADd7BLjZgRoCSqOV8ivqUVxVL54HEpaZxbXi+difWSFC/CtqtU3xaw9rSQB0tTtRzlci0LUQkARA19qvs362g7w98VhEGJxsWoZMJ1VV4T/H05BXV9dMABysqMQAdzcEOtg340Jn9sHjaUisqhKh/sYSAOP8ffF3RRUG+5zOT6XD/k5WLu4ICYSf/ekxDldW4sHjqSiub4ASAqCwvh5zk1KQUl2NCEdHvBUX3WLuukV8XlSM59MycZG7m9EEgDG46eba390NPIuy0Yuh5Knu46np2F1svKjXWX8zngMLpLjW9tkJQmH9iV3mO/0zBUqGjT93YxhmrklWJDpnyphdse2Foa4gMRDp7QA7m25g6T1nOxsYigfwxLmsphG1DY3ILqlDcmF1m6ryXRGHc3nOjK746OZYVRDc/2k6Vu4/qaqtNTViig8jBEgAhHjYw9HOBhRvdG0lAuPUqVPiWSARxioL6cU1wvnnab+lTRIAlt4BOb5E4OxGQBIAZ/f+dqnV8dScJ96+9nZ4Ji0Tv5WVw9HGBpP8fXFbcCA+yTuJd7Nz4f2PCF6wgwN2FRVhQVYuahobMdrPVzjrXxSV4JWMLBFybYwGgI4oSK6uxpMp6UitrsFALw88FRkBBggvzc3DmryTcLCxwf9FhuM8V+fmk/yORAD5gE3w98NdoUF4JysH6/MLRMjx1EB/zA4KwDNpGcLp5n/zsrPFU1ERCLS3Fyf9JAyM0QAwFjeSKhQsvMzDXZz2EzdGHdzo442Hw0OxvbBIigp2qSfG9MlKAsB0DGUPlkGA79bzfdyQWlaFsjr1ugSWmb15RqVY3rtjT0eNGTsKA7/mrE/Blr8sW2rR2PmeC9dJAuBc2GW5RomA5RCQBIDlsJcjGyDQ180Vb8ZG47XMLGwtOP0hQiV8OsYRTg64OykFjA1gCDxP6B9OTkNpQ9PHn123bngiMkw4/byOfzeWALg3NBgPJqfhp3+EAnWOd3ZtbQt1/2u8PPFsVDjuO56KX8vKz4gA0K8CwIdrvL8v7g4NbuH865bNv7NKQYyTE85zdRGOOdMNqPh/97Fk5NaejnZoTwTQWNxIkpAAiHR0bO6fc/GwtcUbcdE4UlklCYBz7KmUBMA5tuFnyXLDXJ3wwsVx6O7lilGfH0BupWm582cJLJh1sT9eHhaueDlM/aBQJ/UepFkHApIAsI59kLOQCJytCEgC4Gzd2S64Lua8Px8VgXuPp+CvipYheDODAjDY26vNHHjdcnmaPyMooDnU3lgCwLAsYFul9nR5+fOOp4qqAm1FAPDBusLTA09HhYvTdqYS6OfXu9ra4JHwMFzj5dEiFJ/r0NcKMCYCwFjcSE6QALDt1g2PJqc1lyzsKIqhC95KcspGIqAjAKg6zvxZirNV1Dbgo99O4sWvc1BT35TzSjXzl4dFYGgPT9jb2iCntBYvf5ODNQf+iWi5yA+PXhuMYUsSkfqPkNnVsR5YNilGpBYwtJih/I9fF4Klv+ZjVn9/ka9eUFGPp7/IwuoDTRUu+NzcdmkAHhwYLMbMLGnKv6XwnUwBMHJTz/LLbukeikf7xoj0hqyKGoz8/HdJAPyz549dFyJER5UaSw7e9NExMAe+NeseEIh7r7oO18b3gL+rG+xtmwQNK2prkFlcjB1//4n3fvwO2aUlbQ6txqH1c3XDvIGDMPK8CxDi6SXGrWtgxYSTeH/v91ix7ydU19fh5eFjceflA8XYf+ZkYfgH76CosuU3RGvXFFdWYUBkFO676jpcEhkNHxdX8XvMPtMKC7Hi171Y+suPKK8xnmDyd3PD5IsGYHyffoj09oGHk3PzbzznXlBZgd8y0kS/XycdQX0bpYPV4KV03+X1EgGJwLmLgCQAzt29t7qVG+vIcuKGInjWRgBc7umOZ6MiRCTDgqwcIWaoMz50t4cEYWqAHw5VVuGHklIcq6oWqQczgvxxladHc4qBOQgAzoNiiLpoBUkAWN2j0GkT0hEAXs52eG13DubvOYHru3vi7VGRwml/6vMsuDnYYO20eHi72OGODSn4K7cK91wRiHuuCMIzX2ZhyS/5wrk3hgB4fWQE/j5RhVvXpQgSYdH4aPQLdcW4FUk4fKIK0/r54ekbQgUpsGp/Acb09sZLQ8MFaSUJgE67Lax6oIVX9MTIyAAxRyUEAFX5Y3ycBKnFMo6mKu5bI0h8vvgsKrVvj5di4kfHzmjm5eyCDydNw3UJPc8gqg0vpo7M+j9+w32b17bqMCtxaLuhG+64/Co8ef0wuDk6trmcI3m5mPXJckzvf6liAuDWNSvw6sgJuDw6tt215ZeX4fZ1q/Bl4t/twkqs3hg9UZAVOoKko33Qzf+v3OwzLlWCV0fjyL9LBCQCEgFDBCQBIO8Jq0HA2FB2XQoABf8eSUlDRUPTKaUuBSDc0RHzjqWI1ABLRAAkODvj1dhIEVL/dFpG8/x0QOsc7rKGBjyXltkcGcCogJeiI4Uy/z3HUgQpYAwBYCxuuhQASQBYzS1v8YnoCICf0ytwy9rk5pJ4PEkc39sHI5YminJbrN1+75a05hxh/nB8ODEGCf5OGL0sETd29zKKAKAzP2dDiigLSLs2zkP08+iODGw7XIQNMxJE6UP9ubw9OhIje3lLAsDid4t1TEAtAfDmqEjc3NcX1fWNOJpXjYySGiQX1Igok6LKBhRX16OkqgEl1Q1IK66xSKlHUxCm8OPaaXFgJQCltv5gIf69MbVFM55kb5x1J/qEhCnqbsffhzDz42XiFF3fjHVo6fw/N3QU7rri6g5JB/afVVKMP7IzMbTn+WI4YyIA0osKRSRBrJ+/UWsrq6nGlI8+xLfHE1u9Xi1W7IxzGbp4vvinGryMWoC8SCIgEZAIGCAgCQB5S1gNAh2J2W0vLBbifp62tiICINzRAYtzTmBNflP4sKFYIM/cdQTAwuzcZl0Bpgnoh/wb/n/2pTYFgOQDnf+jldXC+afInqHpCABWL2AofkZNrSgbSKHDUb7egrgwJAD2lJQKAUSuyXBuxuJGLQWmANBkBIDV3PYWnYiOAHh1dy6W7stvnsvQnl54Y2QEbl+fioGx7ph4gU+L8H5eyHxjEgU3rzqGHv7ORhEATw4KwdgVSSKKgKafJrAntUxUJFjwYx7e/fFE81xkFQCL3iJWN7haAuD1ERGY2q/903FGBzAShaXfjhfUIDG/SuTFZ5e2dGatDhQAl0W6YdG4aDDSQam9vecEnvsyq0WzxwYNwUPXDm52wpPy8/D0Z9vwfUpSc3h9qKcXpvQbgPuuGtR8Ui8qyuzYjAV7vlXl0I48rw8WT5oG538q77A/phg8/8VOHM7NgaOdHS6NisFrI8cj3r8pEkTfjCEA9K9PLjiJt7/7GmsO/CpSGlwdHHHrpZfj4WtvbBF9sOvIX5i2aglq6lumSZCwWHLzDIy74MLmbnV9bjt8EHnlZeK/29nYIMbXH5Mu7I87/zWwRd+vfvMFnvl8myq8lO61vF4iIBGQCBABSQDI+8CqELjRx0uUAeRpvr5l19Ri3vEU4SzrHGCe+7vb2rQo0adfLpDtdQQAnWQK/D2Zmo6hPt5mIwAo+DfGz6dNTN/IzMa6/AJRBeDfIa3napbUkwBIRpJeBECkkyNSqmtEZAO1BAxTIIzBra1Qf5kCYFWPQKdORkcAMN9fvwQYHXOqifNUcFC8By6PcseY5YkorjpNaOk75mGeDkYRAO2lCfAkVl8zQAeE/lwYqizt3EZALQHA1JI7/xWoGDzqXFAgz9pt7hWBeHJQqKppMrrnk9+biHSa4Wk9Q9RHfrgA+eWtiwReHBGFtdPnwNfVVbT/NSMNIz5YIBzqtvpszVE3HJen9I9u3yTy/Q3Nyc4er4wYh+kXX9oiUkAJAUCnfvbq5a2mLBiu6URZKYa8Px/HTua1mEr/8EhsmHmHwIzGaISxSxe2iRWvYVTF5tn/bsbrh5TjGL3k3RbkgrERE6o2XDaSCEgEznkEJAFwzt8C1gUAb8h+7m64OzQIcU5OInf+q6ISvJdzAgz5p+mfgH9TXCJK8zF83vA6Xksi4fbgQEwK8BPq+jxZZ36+uSIAjCUAWJKPwoYT/X3Bf8+sqcW6/JOobGjEoxGheCE9CzsKiwRDN9rPB3NDg9F4CkIgMaem9gwCwBjcJAFgXfe6NcymrQiAcb19hJo4c/XbiwB45JpgcaJ/YYiryQRAWxEAN/X1xQtDwjB7bQr0CQDqAgwM9sbkuGD09/eAr6MDWAOcVlhTh4zyauzKPIlNKXnIqKi2BrhbzMHd3g6zuodgbFQgYjychc5BbUMjjpRUYEViNram56NcZXk79nVDmC9mJYTiIj8PIZjH90d2ZTW2p5/E0qNZijFhnwP8PXFLj9AWeLPcamZFDb7LKcLyxCwcKa5oTiVRArq9TTdMig3CvPMjEeTiiKr6RvySX4Jn9x/H38UVzV2pJQAoQHmvCoG8PSllmLTyGOoaTuu4KFlXZ1zL+37V5DhcF++heLjUohrctTEV+zJOYxzt44cv7rwPAW5N6QQUrLt305p2+144fjKm9LtEXHOyohyD33sLjBrQmTEO7YS+/fDehKnitJxGYcGHtm7EqTbuKJIAG2bdgStj4prHMZYAaCv0Xn+R+muqrKvF1JVLztACeHTQEDx63Y2iWVVdHWZ8vBQkFtozRg1smn0nro3vLi4zhgxpa12KN1w2kAhIBCQCMgJA3gNdEYG2wvPNvZYL4tyx6aULUVhahxH/2Y/cAuOVgbWY2643+qFPnAfufv0wNnxzOkRai771+wgLcIKLky0S009/EGo9huzPOhDQEQDfHi/D3ZtSmz+zmfN/TayHIg2A524Ma5GnP7GPD5h3/dC2jOYqAO1FAGw6VIj10+ORU1rXQgOAcyEhoS8C2M/PA/Mv74lIN6cOgaTj+012AR7bdwyZbRAB+k5laV09Jn/9J34/2X60gbu9LT66pjcu9vcUc2hLkG5e70g8eEFTbXZd33RvFl3ZCyEubQucFdfW4z8/HcXOjJNtOtQX+nng42t7w8PeTvT/6sFULEvMxpuXdcegUN82saHTvjwxGy8cSBaOdvvOCgTR8sKAhA7xNgZrjqU/b2Iy89tDmBwbjPExZ57Qc67EYHhEx/nan6bl4c49rYu10fknCaDUGJly+/qUFg6y0j7Mff3g7p54Z0wUPJ2a1PmV2PcpZZi1Jhml1aejeyK9ffH5Hfci2OOfe7ukGOOWLsLhEzlKum5xrTEEwPLJszCmd1/Rrq0Td8MJ3NjjPLCdLmXAWAJg1W8/4871H7e7nhkXX4b5Y29qvmbuxtVYvm+vagz0G26adSeuS+gh/pMkADSBVHYiEZAIKEBARgAoAEteah0ISALAfATAHWPC8eSsWPxvVSreXNNSFMo6dl/OQksEdASAq4MtnvwsU4QBU3n/xSHheP/nPLzyTY5RVQAuCnPFJ1NisetICR7fmYFYPycsGBMlygo+uDXdKAKAKQjjLvDBa8Mj8PaeXFGRYHQrVQDo2M6/vEez02ssHqllVZj89UGklZ8ZDdCZBMAbf6bhnvMi4O3Yca42nV869fMPpbdKAhgSAIuPZKK3jzsuDWhy3DqyPblFuO37wyitbb38G0/9554fgft7R4oIBWPtZHUd5nz/F37Oa70snP68y+oasC+/BFcH+zRHcOiPU1RTJ6Ihpsd37Ly3RwCQRFo4romIUWI89+c9/cHPpzUylLQ397U+LnagUOYNCcbtueF8Fv+ch8d3Zrb4z8yzXzfjdlwdl9D831kKb9X+X/DRrz/hcG52m+Xr2lpvRwQAS/DtmDMXvQKDRRdfJx3FmCUL2zz9140T6O6BnXPmIs5zvRGWAAAgAElEQVSvSQ/AWALAGGfeMCLBmDbtrb9HQBCui++B0b37glEWumoBkgAw91Mi+5cISAQMEZAEgLwnuhwCkgAwHwGw6KHzMGlQEJ7+8LgkALrck6F8wjoCYNOhIiHIR4edJ4Gv7s7B4p/ymp1OL2dbvDwsAkN7eMLe1kYo9T/7ZRa2HCoS1/CHZPJFvnjiulBRLpB//+DnPNx9eSB0+gLGlApkP5P6+gpxwSB3e6HQzrD/sec3RQAczq7G2uv6IN6zKd+WDvL65BN493AG0sqrUNd4Sjiqke5OmNMjDJNiguBg2xROTPsoKRuP/pJ0hjPdWQQAT8gbcUqkJvHfd+cU4qUDKc0h7j29XPFI32gM1HOGmRZw949HsD39TAfUkADg+hlKTyPR8fKBFHyWeRLVDY0IcHbA7O6huLV7mEgJ0Nma47l46JdE1HNCesZe7u0diQd6RzU75ro5v30oHb8XlAq8GQlxbYgvHu4b3SJCgI77zN2H8Gv+mZEUhvPWDcv0gfv2HsGhwnL08HLFO5f3FKkKfxaWCxKiI2uPABgQ7oYFYyMR6d121EVb/e86WoIZq49bZWWAsb29sXBsNBTwM83L5LP+8PYMbPizpQI9LzAU49PHhrn5f+fl4tNDB7Dh4O9IPskolfZTJDoiACjo99nt98LP1U0MtfCH3Xh428aOthzGhNOzk5eHj20uFVhZW4vJKz/E10lH2u3/2vge+HjqLXBxcBDXGUMAUETwhu49wbbdAwIFMeHp5NxuaUBJAHS4zfICiYBEQGMEJAGgMaCyO/MjIAkASQCY/y6TI1gjAhNiAvH6pT2aHdLX/0zD6//P3nmA13y9cfwre++FyELsvUdtatRWVFGjOqzWpsNoUdRWqqqlZlHU5m8VNWvViJXIjgzZe/+f96S/6+bmrgyy3vM8fVTu+Z3xOb+L93vece9V6ILimvu5OWBVyxoyEcA7LgkDT98F3VDLtzclAEhzknBBa6ebffp/+UYCxuf1XPF5XVfZPp/FJmHw2X8RnpyWq68qQ/pKWAw+uuQFMsIVG3kHbG5XR+aBQALD2IsPcS4ktxHY0NYcOzrWy9Xv61ve2PnshVJTj0SFpc09MdD9lRv/rZdxGH7+fh4PA2XrJiOfPDQof4PUKMSjkokRrobnlI2kVtAcALYmetg61AMtXHIMzPy08IR0ESd/4XlORveS0mo6GAnX//oVcwSx/LZHYckiv0FofN73hAzrz9t3xpwu3UGx9uoalcn735NHWHfpHO4EBSoVAzQJAIrG9rRD+/Dztb+12pJ86IA2HgCvQwDwtHfEd736obNnLa3KF8pvjAUArY6ZOzEBJlCEBFgAKEKYPFTxE3CyNcSR7xuLOH2KYR/atSJSUrMw58en2HEqBG+3sMPcMVXh6WIKXZ0KCItKxYrdfvj1SJC4kZOao40hVk6ugU5NbWGgXwH/PovHun0BWD6phiwHAPWluagp5gRQjNf/fIgb5o2tijV7/VHX3QxvNbIWN6kRMWn44Q9/rP8jQDY/XeDNGO6OD/s4w87SAGFRaVi64zmGdHbKkwOgaU0LzP+wGprUsISRoY64oaIxfz0ahO93+IoxJSY6OhWw638h+LC3M2h/6ZlZuPYgFlPXPIZPcBJozS3qWMkYeAclFUuug+J/i3gFJZXA2tY1ZQZmZEq6MIrp1lhVI6N0Y9vaMNbVxUG/MJwNicpjRNOzb1oAUOWJIO2DbvGXt6ghi4mn7/HUa4+x73nu3B/KDGlVYoE8I0Vh5HjgS3z6t5fMC4Bqyv/YtjZ6Vskpm0fzr7jvhzX3/dXe81oY6GFL+7qyEARt162qn7JzLagAQGORsUy5KQrSDj2MxrQjAbli5QsyTlE9Q/H+lHeDPGYK2jZeDcfcU7nd/xXHIsN2Uc++4kZbcllXNR+V7Lvu74uP9+2AX9SrqgLUP78CgDa37dI65G/3i0MAoFj+LUM/gJWxaiGG2FBeg6t+z7H7zj+Y2LYD2lfNCbFgAaCgbzA/xwSYQEEJsABQUHL8XIkkIBm7tpb6MDbQFUYxiQGDvriL6lVMsOqzmiLBnXzLyMzG8l2+WLrdV/yYxji0tJEQCeTby9g0mBnpISgiRRjG1PIrAGSSi7KUqvy/wUmgkE/s98O0WhjWrVIul86klEykpGXBxFBX1peM9W1z68HBOsc9UXFPX296ho0HA2UCgEdlY+EuqegqeuV+jOBzcElDFgBK5FvNi5IIFMRQ14ZeQcYtSBJAWguFKgw5c09jFv461mbY07m+7AaesuyPvvBAuPNLTVkIwGdXHuOQf+5SZYoMSBj5rX09tHHKEfwUxRR3c2Mc6NpQhA1QU3Y7r4qr4pouh8bggwv3cyUbVOyjjZij7B1QlXhR1doKUyqPxNWpR/yx83Zuw1ab96uo+xjqVcCktk6Y2SEnXr4gLSIhHR/v9wNVOdCmkRdA+2qeGNWsFVq7VZWVvVP2bGBMtChrl58qAIoeAF8dP4S1l85pszSRBFBKHvimBQDKWUCVCCpbvhLPUzLScTc4EBd9noFKKN4KCkBIbEyuvAmcBFCro+VOTIAJvCYCLAC8JrA8bPEQkASAqpVN8Mf5UExc/ghpGVmwsdDHsRVNQEbwlqPBwtiPTUhHz9b2WDLeEwb6Onh//j384xUrkuBNGeoG3xfJmLTCC9cexMj6VbY3gnQzTjvMrwBAxv5PhwLx/U5fWJvr49cv66JZLUvsOROKT5Y9ROt6Vti5oAEM9Cpgyfbn+OlgEFycjITnQbuGNkhNeyUWbP26Hnq1tscvR4Lw7RYfJCZnwtRYFzOHu2PCQBdcuBONgXPuyASAas4mePA8AbPWPxF7+qS/C74c5SGEhf6z7+Cedzw4B0DxvLc8q3YE5jWuio9qOcs6//UiChMvP1bq6q7diDm93qQAsMP7BWZdf6pxeXQLT676Xf/L5k/u/wNO34VvfLLsWUVDWlWIg7LJhlZ1woqWOWXIqE279gS/+4SK/+/r6oANbWvJPqNEhJS8UJtmpKsjvADaVbQW3ZUZ94rrvv0yTlReiE9XnoxQft7CeAA0rWKKnwe5o7JlXtFUm71RbovPD/kXayiAmYEOpraviAltHEXujYI2ivv//FAAUjVUgVA1Pt3oUwb+dxs0QQtXd5gb5q7IsfXGVUw++LvscU0eAPUqVsaRDyeAkgGK76SWOQCoryZjmvq8rhwAa/sPxajmrcSa6Zb/wL3bmHxwDyhporqmac2aeBX03Pk5JsAEmAARYAGA34MyRUASAOysDDBozh3cepKTgKrvWw74cWZtnLsVheHz7+Xa8wc9K2PpBE8s2+GLlbv9hFDQsLo5xi15iONXXiXeIrHg59l1EPIytcAeAMeuROSa/91OTlg7tRYOXQwXAsCkd12w4MPq2Ho8WLjmS00SMNycjPOUAXR1MkbnZrao42aKhp4WqOlqKrwcrj+MQfcpt2QCAHkKkMjx97/RYlhyRDi5uilILGEBoEx9DcrsZsio/K193VyJ/SiL/J9+YaL8Hbm/K8bUawPjTQkA5Or+4cUHOBWk3S2yfAlBSrg35sKDXLH6iob0ft8wTL6iPrGZxEPxWXlhQl5oIY+DEefvg/IKaNtm1HcTeQxyjKK8e1ac+3RwJD68+DBPIkJl8xVGADDR18Gqvq7oXzdHnChIozKV35wJxsH7UbnCxgoyVn6fcTTTx8yOFTGiSU5oRkFbRGKGKPt53lt9qUttx9fT0cHUDl0wq1N3lZntNRm0itn8X2cVgKLKAaC45ttBAXhn8w8ajX8LI2McGzcRDSrliJkcAqDtm8b9mAATKCoCLAAUFUkep0QQkAQAWox8XL4Ug69ukXQLP/8Xb3Grb6ivg76zbsM35NVtm3slYxxa2hip6VkFFgAUs+sP7OiIH6bWxr/eccJYpxv4/h0cMPOHp/jteHCu5e6YXx+dm9jKBAAXRyP8+lU9NPa0UJoBWlEAUGRCv1fMVcAeACXiNeZFqCCgGBuv2I0S2t18GYfd3i9wJiRKZXk7xefelABANe/ppvvOS+0Mr14udtj0Vh3ZcuVv6emHioZ0fm7qnUwMcbhbI1Q2zcmKL2+Ey/NQ5nmg6QVVXDdVOlj3MED2mOK61WXvV3dW+Q0BoLGGNrTF4h7OMDPMHQqmaU/yn5OoseFKGCiGnhIEvu5G3iAdqppjVsdKaFCpYAn/pDVSGNrWmy9F7H96pvLM/ZPf6oSFPfuKR7Q1lhWz8YcnxKPrj6vhG/VSjKNJAKDnt70/Gn3rNhD9KV6+x6Z18H6pPpyFvBAoBMBYPydR4ZsMAaBSfqc//RwOZuZi7k1XL2H64T80vg6t3Dzwx6iPZV4TgTFReHvjGgTFvhLZNPHSOAl3YAJMgAmoIcACAL8eZYrA6xQAKtkZ4sjyJsjKyi4WAYC8D95p4yAEgIN/hWHvwobi5p9yEzzwScDdZ/F45JcAMxM9LPqoukxUUMWEDp4FgDL1+peLzVCiuZUta+BtZzuldeMlCGSkUbz9lifBOOgXniu7vDqjUlsjvSA5APJrsCoa0ooGvqIh/dGlhzgWkGNwaWqKAsA/EbHipp+4betYT5bIL79rpnk7VbLBr+3rykoSalr3mxQAKHne5sEeaO+RY7QVpvlHp2LVxVCceByDmJTMIi8TSIZ/bUdjTGvvhO41rQrl8i/t83F4Mobv8kFATO6KEvIcFA1URXd+Zcw0lePTxqB9r3EzrB84DORRQE1TGADlJdg5fAy61qgtW1JxCgAH79/FB7u2qH2laM1bh41Cz1p1Zf0UxRL6QBtehXl3+VkmwATKNwEWAMr3+Ze53asydqUQgMOXIoSrvbqW3xAARW8BZe76kgeCJg8AbUMALt+LEZ4KlNm/9/RbIixBalIOgxteuUMA6HNN1QrYA6DMfSXK5IboL66m9paYXt8VrRytQKXz1LXkjCxxA73BK0DUrldsb8oDIL/GdHEIAMRme8d6aGZvKTDld830jCbPhOL0AKD1kRfAoh7OMC+EF4D8O5SYloU9dyOx/fZLBMakITk9S+Xtuqr3lN5gfd0K4j8bEz10qW6J4U1sUdfRRKmHV0G+2DHJmZh2xB9HvNSHc5gZGuLohxPR2NlFTENl/j7csx0nHj1QOW23GrWxbdhomBjk5FdQNIa1MWhp3j/HjEdzFzcxBnkfzDiyH9tvXsszLwkO373TD5+0bp+r7N6bFAAU9xSZmCiSH/4boryyAu1vbf8hGFC/ca41swBQkLeZn2ECTKAwBFgAKAw9frbEEVAlAJC7/OHvG8PR2hA/Hw7Eqt/9ER2fjjruZlj0SXW81dAaq3/3F8n0KIHegnHVEBqZitkbnoo8AC3rWmHdtNrwqGQsSwJICfmOLm+MGq6mIrEghQ+YGevh+4me6NHKHhkZ2TJ3fW0FAFrP/u8awdJUT5YsUBqTbv+lJICSAEBiw/R1T3DoYhgszfQxZagrxvWpIqofFCYEgJIULv7teYk7X14QE1AkQB4BXSrZYGjVimhsZwHKcK+q/fE8DNOvP8kjArAAABSlB8DbzrbY3K6uzEOjJHkA0LthaqCDpb1cMKi+jVovkoJ820gMuB2cKOLrH4QmIyQuDfQzEgUUG+UkoLW42xjC094Ybd3N0MTZtMiECfn5UjOyseZSKFZdCgWFAWhqgxs2xY+Dhsli+imz/dGH97D20nk8DgsF/Z5u6j1s7TG+TXsMa9IcdLtNLSY5CYN/24Rr/jmVdahpIwBQv641amHre6Nk7vGUWO/4o/tYdPoEvEJfiCo6lHRw/tu90czFLZchTc+/SQGA5pNPLki/j0pKxPLzp7Hz9nVEJyWJyjsednYY1rg5xrVsq7RU4MvEBLz905p8VU3QdH78ORNgAkxAHQEWAPj9KFME1Lm7U7K/JZ96CuNYsf37LB4D5twRJQMpk/7v3zRA2wa5E0UFhKXA2lwPYVFpspv07yfWwNjezrluaMKj0/A0IBFNa1rmWwCgdc0a4Y7pw9yhp/vqVjM2IQMJyRmwtTCQjUlVAMizQVV7GpiI3tNvCy+B/FYroDGfhySj/6zboH1zYwKlgQB5AriaG6GPqwMGezjB1Sx3ZnK6/VdWJu9NCQD5KXdHvBWz8Su6+CvepM+96Y1fnuTOHaLq3Cj2/1C3RqhokpMDQN4Nv6hzAGjKXfAmQwAkHjUdjPDLYA9Ut8v9jhT1e07lA6llIa/RrfOfU78GB5ZCL4kSY+65G4U5xwOVChHKJlB1w65pMemZmZhz7KCIh5dv2goA9Mzn7Trj6269ZOKDujnptj0tI0OIAdTetABQycISRz6ciOr2qv8uVlw/lUkkMeXj1u2EgJGUnobhO37FmaePZF3zw0vTmfDnTIAJMAFFAiwA8DtRpgioEwBoo2+3sMPcMVXh6WIqDOy4xAxQZv6vfnomjH+p0c36wo+rCwPb2FAX933isXqPvyjHR/0kV3oSC5aO90T/9o6in39oMqate4LBnZzEsxSvv/98GLT1AKD5KTv/mN7OmPaeGxxtDBEZlyZu44d0dkKDahayMWmNKybXRPeWdjAy0BHlDp8FJGHz4SBMec8NZsa6GPTFXbyITNVaACBPiV0LGqC2uxliEtIx9Ot/ccMrtky9I7yZ8kOglpUpfmhTCzWtckqLUTsWEIGPL3nlMsfelACQ34z68tn0qdrB++fu4ZZcAkFFAWDToyAsuO2j1QE3sbPAzk71QbkMqK2+74/v7/mJ/3/TVQCKQwCgfXaoaoGNA92Ey31ZbXTZf/xRDKYe8QeFAOSn0Q3/lPZdMKNTN9ntvrrnX8TFYtaRA/jzwd083fJj0JL4MKJpCyx5ZwDIbV5VI+N/xM5fsarvYHT2rCm6vWkBgOYk43/PyHGoZqdeBCCviV+vX8bC08dR27Ei9o/+BJZGxmLdXx0/hLWXzsm2mh9e+TlT7ssEmAATIAIsAPB7wASYABNgAmWWQDULE/zRtQHsjXJikyVXdzKopVYQAcDB2EDcoLv852WgKlZevpQfzaftLb2Rrg62tK8LKn1ILSAhBX3/dweUlV9qigLAxRfRGH3hAUho0NTG1qiMb5pWE90US/X1crHHxra1VbrwqxubQjB+a18PbZysRDdlXg/FnQNAWj+Jre81ssW33Z1hZlDwqgCaWBfX53Tzf/B+NGYfD0RcSv6Mf/k1Wxmb4INmLTGoQRO429iCytjlvDfZiEtJFjHvG69cxKnHVMpR+btXEIPWztRMCBB96tRHJUsr4RFAHgbeLyPww9/nsfv2DRHOcHDMp+hUvYZYE62l188/iHXJN3lXfW0rG3SqXhO7ho+V5TWYdOB3/PbPVaXHSWLJe42bY2yLNqjh4AhTgxzhIjEtFUExMdj3703suHkdIXE5grpinoXLvj4if0BqRob4vCC8ius943mZABMofQRYACh9Z8YrZgJMgAmUOwL0lxVlru/mbCtc4wMSkjHl6hMljtW50Shm61cmAGiqW68MdmtHK5Esjwx1atoKAJdDY/DBhfugxITqWh1rM+zpXB/Whjlx1X/6hWPi5Ue59qtoSEenpmPI2Xt4GJ2gdmxFIz0oMQX9/3cXIUk5yUTdzY1xoGtDkMhB7X5UAoadu6e2koI0YQsHS+zoWA8mejkGtTLeJUUAoPWRCEC5ABb3rAKLIkoKWBK+nFTib/ONCCw5F6K1239JWHd+16BoKJ99+hj9t/yY32G4PxNgAkygXBFgAaBcHTdvlgkwASZQOgkoGqVhyWl498y/8IlLUrshxeeUhQDI34bTYOsfBmLxXdVJMPV1KmB1q5ro5/bK5VdbAYDyEFBM/H7fMJXrVhw/LTMLYy8+xLmQqFzPKBrSklDw+dXHSqsdSA8PdHfEipY1ZGX6tj8LwZwbz2TiApWfo1KL1I8aeQisuO+HNff91QoulJCRvBZaOuRUEKD2zW0f/PQod1b0kiQA0BrpH0Idq1lg+TsucLbKET1KcyNX/wWng/D73SitEv6VlL0eHP2pzJU/MCYKb29cg6BY9RULXK1tcfyjSahileMpQ7kHph/+o6RsidfBBJgAEyiRBFgAKJHHwotiAvkjYKOnh/XVPeBqZIiDL6PwfaD6RGAO+vpY7OGC2iYmwo3zt7AIbAkNR4aUsSof0+tVqIAm5mboa2uDBmYmsNbLiadNyMyEb0oqTkXF4HR0DOIz87qgDne0x/hKTkjLysZUH1/cTkjUeuaaJsZYW80dZrq6WBUUgn0RkZDnoG6giPR0PElKxvGoGFyJjUNaAfat9UK5Y5EQIKP0x7a10bOKnWy8owERwphOkHPnl5+MDOnlLWpgkMcrQ3bqtcfY9zy38a14a0036aMuPMDNiLg8a6dEg5/Xc8XndV1zZZDXVgCgAWn8Dy8+xLXwvPk1aM0z6rvj09pVZOOfCnop8hYoljBUJgCQsb76gb+I6ScXcMXWqZIN1rauKfMsUCWkNLQ1Fzf5kgcCiRBf3/LGzmcvlIoA5FWwtLmnTDSgeVV5DhSVAJDfpIqaXkRXa0N819MZnatZFlnpPU1zFuXndNxX/RPwxYlAeIXldoEvynle11i/DRuN/vUaiuGT09Pxwa4tOPlYfdnez9p1woLufUQyPfq7bML+3dh56/rrWiKPywSYABMoEwRYACgTx8ibKO8E8iMAKBr/G1+E4ffwlwUy/j2MjLDArQqqGqvPpE1iwA/BoTgSGZXLeCDBYl01d9jp6+PAy0isCAzR6NItnfUoJwd8VNERL9PTMcnbF/4pqVoLAPLvi09yCpYFBuN+ovqb5PL+jpWE/VNc+db2dWXu5bQm/4QUrLrvh3PBUYhMzUnkSW75Tewt8HWjqqhnYyZb+tWwGBEjLx//Tx8qhgnQz2LSMrDsX18c9AtHXFqG0jHJALU1ynHRz48AIAycjCzs9nmBDV6BCE1KBQkcTe0tRQI++TX7xScL93vap2JTJgBQHxIBrofHYOGd5yIcICMrGy5mxvisrosQQ0jEoEZG/ZRrT0R4gWKjHp/Vc8W0elRqLedTadwV9/1xMyJWCBLErlMlW8xq6J6r6oI6EaUwAoB8gkJa06bHQVjxX/JCNzNjsV/NRe5Uv81G+jp4r6EtprV3goNZztmWhvYiLh3L/grBH/eiQCX/SmOb0LYDFvXsJyvtR/H8A7b8iIgE5SEtHarVwJahH8DWNCfJJ2XX77lpHfyjI0vj9nnNTIAJMIE3RoAFgDeGmidiAq+PgLYCABn/31d1RXVjY3FbsjY4FPsiXhboH8zyY4WkpoGEhBtx8Yj776bfmGpEGxuJG/5GZqZivpVBL4ShLzWDChUw380FHawsEJCais+8fRGW9qoagypiVnp6WFXVDTVMjHEkMloY8HTbqQ0H8ligtXe2tsQIR3vhQUAiwnQffzxNLn23Zq/vrSp5IyszSrVdpTpDmsZoam8hxAXpxlvTuH+HRuOQfwS+b+EpumorAJCBWsvKTKv68y9T0oVgcVsu87/8uhQNaYrlN9XT1WoP9H1Zfs8P6x4EqPz+k1Awqa4LptZzlYkGmrjQ52T8T77yOE/IgvRsYQSAdz0csbJlTaX8iNOwc/cRn56TSK0wzclcH1PaOWFYI1sY6uUtHVuYsYvy2eT0LPx28yXWXQ5FRELh912Ua8vvWC7WNjg+bhLoV6k9iwjHglNHcfbZY5FQj5LtedjaY3yb9hjWpLmsOgH9/TLv5GGsufgqk35+5+f+TIAJMIHyQoAFgPJy0rzPMk1AG8O3ooEBlni4COOfXP1XB73AwZeRBTL+6Q8OMuzfd7TH85QUTPXxQ7gKw52M/FkuldHDxhrBqWmY7O2LF2mvMpm3t7LAIjcXcevzpW8AzsdoLjsoPUMXXfKhA9pwkH8RapkYY6mHq/BAoJCA6c/9EFkExkOZftmKeXP07g1wdxQZ7K0MNJdvo1vr8yGRmHH9KcjdXV17y8kaS1t45rrJVuxPhvNun1B8e9sH7StaY9NbdUQXbQWAT/72grOpkbhZJ7d5ZU1a8xf/eIOMelVNmSG9+XEw1rWppXYP5E3wxY2nuPAiWuP3n3jTPhc3V8+F1liYdX/696sa6OrOiDwOfm5XB3RWik3VGRT0lSVHCQoLGN3MXngFWBmXnEoBkUkZ2PpPBHbcjkRIXBrKShTTuJZtsahXP63KDkrnSsb/tn+uYeaR/aBSe9yYABNgAkxAPQEWAPgNYQJlgIAmw1fe+E/JyhIx80cjNf/jXxUaC4q7r+YOMqA3vQjD1tC8LsTyz1YzNhLx+nRzv9A/CMejomUfy9/mn4uJxQK/QKSr+dcs3UrOrFIZvW2tcSs+AbN9/ZH4X9kzTRyU7aeTlSW+caN46wrYEBKKHWERZeCNKPtboFh5qgjwrocT6tuYw85IP5dru19CCs4ER2Lb0xAEqjGiFUlJ435Sq4q4qScjnQzb8ORUXAyNxkavIDyJzclV0cvFLt8CwEeXHuJYwEtR0WBSHReR00DKtk8l/v56EYVNj4LwOCZRo3Gu6iad1jzAzRHjajrDw8JYcKGQA7oh/+1ZMP4XFKk2SaCyt4e4UEnC96pWFN4StoYG4haewgheJKfiZGAktjwJ1op1YTwAaG20vw+qV8ZIz0pwNjUU+yNhhrw8xv/9CA80VEEoyLfDwkgX3TwtMaaZPRo7m2rlwVGQedQ9Q6Ec533isOt2JC48j0dCqval/fYtGIheraqL4VPTM/HV5vNYf/BmUS+xSMbr4lkL6we+h4oWr5JJqho4ITUV354+ho2XLyJb4zemSJbHgzABJsAESj0BFgBK/RHyBpgA1Lq+VzE0wHcerqB4fTL+FwcE42x0TKH+qSRvaGsjAJCb/TIPVzQ0M1WapFBZPL+qc5XPG/BdQJAIAZBaQQQAU10dLHF3FYkMHyUlY4q3ryyMgd8tJlBYAlPquWJ6fTfZMJIAUNhx6fnCGjhqzk8AACAASURBVNJFsYbyNoa+bgXYmeqheRUz9KtrjZauZrA10eyJUhBOpIMGxaYJo//4oxj8G5KEmJTMAmX2L00CALEiV//+9RthZNOWaFDJGRZGxrLcAHEpyfB+GYEtN65gz52bfOtfkJeLn2ECTKBcE2ABoFwfP2++rBBQZfgqGv/z/ALxd2xcoYx/Ykbx/QvdXdDKwlyEAMz08UeInFt/frkqy+ivaox37W0xxbmSyBUw2fs5AlNfuXUXRACgeYY62GFy5YpIyszCZz6+eMgJAfN7hNxfBQEWAMruq0GJG00NdGBupAtnCwPUcDCCp70x6lc0Rh0nYxjq6kBHB2rzJ2RmZSMzG4hLycT9F0m4H5qM28GJCIxJQ1h8OpLSs0Bx/tSvMK20CQCF2Ss/ywSYABNgAuoJsADAbwgTKAMElBm+8sY/ZeGf7xeIK3HxRbbbXjbWmONSWdzK0Ph/vowSWf6DUtPyLTDIJwNUdOuXX7D8bb188j+pT0EFgBYW5iKpIDVt8xAUGUgeqEwTYAGgTB9vns0Z6enAUK+CSBxIIRKUR0BVEsH0zGzRh36lzP2pGVlIy8wWVRuKurEAUNREeTwmwASYQOklwAJA6T07XjkTkBFQNHz3R0RisbsLXIwMRZ9nycmY4eOP8PSiS5BE2fQ/reSEIfa2MtdMmovCDKi03uW4eOFt4JeSqlWJQSmxX0pWtspb+MZmplhZ1V3sST75X2EFgOoiR4EHLPV0RX6EfRFcRoq/XkVDgAWAouHIozABJsAEmAATYAJFQ4AFgKLhyKMwgWIlIC8AkLFvWEFHZvxLCzsTHYuF/oFIK8J00fQHSFtLC3xU0RFVjY2UMiBBgDwPfgoJQ2BqqkpOtvp6wgh3NzIUifgoIZ98k688oMpLoKAeAPJJClkAKNZXucxNzgJAmTtS3hATYAJMgAkwgVJNgAWAUn18vHgmkENA3vCVmFBte3Jn72NnA3LXp1JJa4Jf4I+IgpX+U8ea/iCxN9BHWwsLdLSyQB1TExhR8Ktco9KD69TML2/gU0m+KT5+iMl4Vdfa0UAfa6q5w8XQEIrJ/6RpWADgb0RJI8ACQEk7EV4PE2ACTIAJMIHyTYAFgPJ9/rz7MkJAUQCgBHkznvvBOzkFDvr6+L6qK6obGwv3/Gk+friTkFPG7HU1+oPFycAAbS3N0cfWRuYdQCLEXL9AULk/ZU1KBmiio4Ppz/1xTS5nQU8ba3zl6oyA1FR85u0rkgAqtoIKACRYrKnqDhNdHQ4BeF0vRTkdV1sB4JtvvsGsWbNgYGCA4OBgjBw5EufOnVNLjasAlNOXirfNBJgAE2ACTKAQBFgAKAQ8fpQJlBQC8oZvQEoqvvANENn5pdbG0hzfurmIW3l1+QBmVKmM/nY2Srfln5KKCc+eI0ruVl6b/dMfMo3MTDHfrQrs9PWhLsmffDJA+SR/qn5eVAJAawtzLP8vCeB0H78iTZaoDSPuU3YJsABQ9s62cxN37PiqHyxNc3KsrPnjBuZsOoeaLraYNLA53m7mAXsrU+jr6SA7OxvxyWl4EhCJTUduY+fpB1oD0dPVwcd9GmNwx9rwrGILcxMDkW+FhNT4pDQ8DYzEr8fuYueZB8jIzFI7bn6SAPZqVR2f9m2CRtWdxJy0DmopaRmIikvG9UfBWLf/H1zzCtZ6L9RR2bjEJzElHf6hsdhz7iE2Hr6NhORXlV3yNQF3ZgJMgAkwAa0IsACgFSbuxARKNgFNN9/0RR/paI+PKzmJjajKB6CtACD1uxoXj698A5Ccpf4fnzSnVL6PBIRJz3zhKydQyNNVdtMveQYYVNBRmvxPel4TB1WnOL6SE4Y72ouQg8nevsJzghsTeJMECuIB8CbXx3O9IqAoAKzdfwNZWdn4uE8TGBvqqURFxu6VB0EY9/0x+IXGqEU6rEtdfDu2AyrammlEH/wyHjN+PIM/Lz1R2VcbAYAEjF9n9UaDao6oQOUL1DQSIf6+F4hPVhzXuJfmtSphw5QeqOVqp3HcF5EJ+GbrRfx26p7GfXMHJsAEmAATKBgBFgAKxo2fYgIlioA2hi+V0JvnWkUk7StsPoBRTg4i8V9Iahomej9HqBJ3fEVAUqk9TUa2fKz/Qv8gHI+KhmSgq/MeoPm04aC4Lis9PVECsIaJsVrvhBJ14LyYMkeABYDSc6SKAsBD3wjUcLGV3ZRr2sk/j0PQ/6t94jZdWVs0riPG92sKQ31dTUPJPqdb9O92/I2Ve68rfUaTANCwmiN2ze0PNycrreekjreevMCAr/chIiZJ6XN929bA2slvw97KROtxU9MzseHPm/jy5/NaP8MdmQATYAJMQHsCLABoz4p7MoESS0Bbw9fT2BjLq7oKV/zC5ANoaGaK1VXdYaBTQeuYebphJ0PeNyUVk72fIzL9VYI/ebDyyQApV8DaoBdY6uEqDHRVyf+k57XlID9fJytLfONWRbjWahq/xL4AvLBST4AFgNJzhIoCgLTy9Iws3HgUjPV/3sTRK8/Ejwe0q4nZ77dBjSo2sttvMnC/2nwe6w/ezLPpyQObY96odrk8CehWnMIHdp99iICwWLg4WuK9znXwUe/GuTwEklMz8OXm89h46FaecTUJAFtm98HgjrVka5TmPHz5KR75vxTjta7rjNE9Goo9SZ4O5NXwy7G7mLz2VJ45W9aujJ1f95etkfr6hcZi26l7kMY1MzZA9+ZVRahD81qVRdgENdrLgq0XQd4V3JgAE2ACTKBoCbAAULQ8eTQmUCwE8mP4yhu86vIBqNsIxeR/5VoFXawthdv8N/5BuB4Xj2wVD8kLD9vCIvBTSKjKvjSE5PKfmJmF38LC8XnlSghNT1OZ/K+gAkAtE2MhLpAg4pWUBIr/j8nILJYz5EnLNwEWAErP+SsTAMhgXbzjb6zYcy3PRsjI3btgIDo0dJV9duzqM7w7b3+uvuQif3Dhu8LAp0aeWsevemPM0iNK4+LpVn3zzN7o0sRNZrg/DYpCvy/25nHLVycAKM4bGB6HIfP34653mNJDGdGtHpaP7yryA1DzDo7GO7N/F+KE1ChvwMFF76JzY3fxI8pRsOvMA0xcfVJlvoKRb9fHko87wcosp6Ssqr2UnjeFV8oEmAATKJkEWAAomefCq2IC+SKQHwFAr0IFTKzshMH2dmIOVfkANC1AvroA/UP1clw8yLh/mpSM9OxsSJUASCQY4WgPM11dtQkI5eejcIUl7q5oYm6G6IwMWOvpYWdYBDZoEA604aBfoQIqGRqI0oj97GzEuqhk4nQffzxNVu6Sq4kFf84ECkuABYDCEnxzzysKAHSzvff8I4xecljlIga2r4kNU3rKjOb7z8PRZsLWXMbwN2M6YMrgFtDVyYm/p3wB3WfsUpvgj0SAQ4sGo2H1nPwumVnZWLX3Oub++leutagTABT3c/qmL/p+sUct0GNLh6JjIzfRJy4pFaO+O4yT131kz5CXwIapPWBhkpMo8fg1bwxdcEBjssJZw1pjzvA2MNDTVbmXN3fSPBMTYAJMoGwSYAGgbJ4r76qcEdDG8JVHomi8rwl+gT8iItXeyitD6mCgjy9dnNHMXHOiqn/iE7AoIAjhWuQLoLl621pjjouzmDYtK1tt8j9pbYrlELV5DXySU/CNfyCeceI/bXCV6j49evTAli1b4OjoiKysLGzatAmffvqp2j15enri8OHDqFGjhuh37NgxvPPOO3me6d+/Pz755BM0btwYVlZW0NPLSQaXmZmJ+Ph4eHl5YePGjdi+fbvS+TQJAGfOnEHnzp3Fs2fPnkWXLl1UrnvEiBFYv349zM3NxdwTJkxQOa+zszMmT56MPn36wMXFBcbGxmLc1NRUhIaG4vTp01iwYAGCgoJK9dkX5eIVDWbKyD9+1XHsv/BY5TSKt+x0W055ACT3eroxv7h2pMyQpzEnrTmJvee9NC59dM+GWP5pF5lb/tWHQeg8ZUeu59QJAGTI7/y6n+zmnXITTFh9Eof+Vp1UUNOifp3dG0M71RHdYhNSMGrJEZy68UogUPU85SA4smQIqlayFl2U7UXT3Pw5E2ACTIAJqCfAAgC/IUygDBDIrwBAW65jaiKS39ENOOUDoNKB1+Li802D/hAhl/1ettZoYmaGyoYGIC8DahHp6bgel4CDLyPxOCk5XwKDfDJATcn/pEVrIwCQt0J4ejpuxieKBIP/JiTma135BsQPlCgCR48eRa9evcSa7ty5g/bt2wsjWVWbOXMm5s+fLwzjhIQEzJo1Cxs2bJB1b9myJVavXo3mzZtrzHCekZGBkydPYtiwYXnmLA4BgMSPuXPnwskp5/ZYVYuOjsaSJUuwbNmyEnWWxbUYRQFA0ZhXti5y6z+6ZCiqVc4xbBWfaVO3CnbP6w87y5xkeSQMdJ22U2WiQPk5FMcmF35KzEfJCaWmTgCwsTDGyWXvoa6Hg6w/hTT8ddcPu888xMkbPvkqzUdixuX1o1Dvv/HysxdagLx3gTZsi+s94HmZABNgAqWVAAsApfXkeN1MgAkwASaQbwITJ04UxqypqalSg15xQHnB4OHDh2jVqpXMeK9duzZ2796N+vXra70O8gggTwBah3x70wLAvHnzMG3aNOEloE1LSUnBypUr8eWXX2rTvUz3URQA/vUOQ6vxWzTu+eqG0aLEnjIBQDFEgNzpyYjXtskbzbGJqRi+8E+cveWrlQBAneRd7xXnpPj9oIg4XL4fJDwSzt/xU+vKr+jtoO0elPVTtpfCjMfPMgEmwASYAESYrqq8XcyHCTABJsAEmECZIiDv0k+x27///ru4kVfW6HafPnd1dVUaMvDDDz8It39dXV3QWL6+vti6dSv2798vXP7JuB4wYADGjBmD1q1by8ICvL29hRfC06dPZdO+SQGAwhVIhHBwyLnxJc+EK1eu4Ndff8WBAweEwDFw4EC899576Natm0wkiIqKEuEExKQ8t9chAEzo3xQLP+woK/235fhd4YavbdOU5V/T53Rrv+6z7hjWpa4sE7+quck74M6zUPx6/K4QBEggkG+qqiRouxf5fiwAFIQaP8MEmAATUE+ABQB+Q5gAE2ACTKBcEfjxxx/x0UcfQUdHB/7+/hg6dCiuXcubvZ08BaZOnQp9fX2EhYVh9OjROHHihGClmBuAvAMGDx4sDH9lbceOHcKgpjljY2Mxfvx47Nq1q1gEAMppQHkMKlSogJiYGJA3wNq1a5Wum/ImUK4EyhVATVUOhPL0Ar0JAWDNHzcwZ9M5rbFqMvA1fS5N1LNlNXw5oq1w3ydRQF0j0etJYBRmbDiNs7f9ZF1ZAND62LgjE2ACTKBYCLAAUCzYeVImwASYABMoLgLyyQDJtZ1u37/77rs8y7l48SLeeust8fNLly6hXbt2sj6jRo3CmjVrYGFhgfT0dOEeP3v2bJVbkk/Ml5ycLPIKyMfUvykPgE6dOmHbtm2oXLmyWPe6detEKIC6NmfOHJErwMjIKI8QUlxnWJzzvgkBoDAeAEmp6Zj6w2lsO3VPhklbAUB6gKoLDO9aD/3eqgFy6adShqpaZGwyxi0/KqsCoMjn9tNQtJ24tTiPjOdmAkyACTABOQIsAPDrwASYABNgAuWOgDrjnmC8++67wk3exsYG6kQCbcHJCwBpaWlYunSpMKql9qYEAPmkhuHh4fjwww9x5MgRtdsgEYS8FcgLgKoDLF68WIgm5bW9DgGgsDkAzq4ajlZ1crw0CpIDQNNZkgjwXue66NrUHZ5VbGUVB6Tn5EsHNq1REXvmD0RF25zqMPlNAqhpLfw5E2ACTIAJFI4ACwCF48dPM4ECE1jY3RkftXTA1MMB2HH7ZYHHeR0P7hleDS1czDBqz3P85ROX7ynoD5a+da0Rk5wpe97NxhDHxngiPCED/X97Kj7jxgSKi4CmW235MAFlMfua1k0x/hQm0LRpU9StWxceHh4wM8sxiIpTAKC8BZT9n0IRCtLI7fvnn3/Gxx9/XJDHy8Qzr0MAKEwVAMWke/mtApDfQyFvgFUTu2FIp9qyMAH5bP1UVeD0iveF54AQJPJRBjC/a+H+TIAJMAEmkH8CLADknxk/wQSKhEBZFgC+6lIJE9s4YfqRV+IGCwBF8trwIEVEQD6GPysrC2TwS5n5KXnf1atXUadOHZHcT12iQFoO3e4PHz4cDRo0ECEBVDJQXStOAWDz5s0YO3ZsoSj+8ssvwnOgvLbXIQBQvP3FtSPRsHpOScb4pDRMWnNSJNnT1Eb3bIjln3aR3cpffRiEzlN25HpMXQjA+s+7g8aglpqeia82n8f6gzfVTqtY6k/R60B+PvoO/XLsLiavPaVpK/w5E2ACTIAJvAECLAC8Acg8BRMobwRKsrhR3s6C96uagPwt/507d9C+fXuRAZ8S9JGLPt3YR0dHC2FAPmGfNCJVCVi9ejWaN28uEupp21gA0JZUyez3OgQA2uk3YzpgyuAW0NXJeZf+eRyC/l/tQ1RcskoQFKt/aNFgmXCQmZWNVXuvY+6vf2ktACgKCPLu/KomVhQA5D0A6BnFMWkPVNXg0N9P1B5qw2qOInygioOF6OcTEo3es/fALzSmZL4MvComwASYQCkkwAJAKTw0XjITKOkEWAAo6SfE6yMCVP6PXOKtra0RFxeHzz77TJTxoxv/IUOGCEi3b99GkyZN8gAjD4K9e/eKW3/5RredlOSPYuVfvHgBKp137949BAcHiySB5F1QWAHg/PnzoGR+qpp8PgESNKh03/bt20X3n376CePGjROCBa1p5MiROHdO+2zz/OYAr0sAUHTlp3fpxHUfjPruMBKS0/KgJ+N/88ze6NLETSZAKRri0kPqPADcnKxwZMkQVK1kLbpTmb/FO/7Gij15K2NI4302qDnmj24vK1uo6HVAYQCHFw9BY88cjwZqZMTTXm48ClH6GtE6dnzVT/YMiRk/Hb6F6RvO8GvHBJgAE2ACRUiABYAihMlDMYH8EFBmJEux958f9kfPmlboUdMShno6iE/NxM7bkVh2PgQJaTk1l6W+o/c+R/MqpiKfgLmhLiITM7DxWjg2Xg1Hasar+sxmBjoY3dweHzSxR0ULfejrVkBWNhAcm4b1V8Kw5UYEsv/bgGIOAHn3/cXnQvBV50qo4ZDj5kzPf3smGIceRMPSWBcHP/BEHadXLtBJaVkil4BfdGqeHAASg69OBsHZ0gDvN7YVe6B1n3gcizknAsV+pKanUwGjm9ljfGsHVLQwEP22/BOBK34J2DTIHdcDEjBkh3d+joH7lnMCUjJAydV/1apVwrB3c3NTm91fvkQgPUseBFRK78CBA8KLQLEVZRJAKjVI4Qmqmnycv6IAQIkHv/jiCxgaGiIxMVGIEtSfm/YEXpcAQCuYPLA55o1qlyvJ3ovIBGw6chu7zz4EGfgujpZ4r3MdfNS7sSzRHj1LhvuCrRexdv+NPJvRVAWA5pw2pKUspj89Iws3HgVj87E7OHfbDxExSaISQLsGLmLejo3coK+Xk0ciMSUdM348g60n/s01b9+2NUDhBSQGSI3WeODiY2w5cRdXHgSJH7eu64yhnepgYPtasDY3kvX18otAj5m7xdzcmAATYAJMoOgIsABQdCx5JCaQLwKqBIC3PMyRmpENU4O8Sbp23YnElEP+wlCXjPTzPnHoUdMK/3mNytZw8kksxu3zFUYyiQg/v+uO7jUsla4xIysbX54IEsY0NVUCABnnOhUqwEAvt7tzSnoWPj3gh8t+8QUSAGJTMmFppJtnbTTe0B0+Yg804zfdnTGuhUOuvZKIcTMwAfUqmuCaPwsA+XoJuTPkkwE+efIEu3fvFkYxlbzz9/fH0KFDce1a3pvQM2fOoHPnzoLgw4cP0apVK6WGv4RYPtygsB4A6pISkofBiRMn0KZNGzG1ogDQu3dvUB4ABwcH8fnZs2fRpUsXtW8CJQ2kMomWlpZKvRfK22v0OgUAYrl8fBeMe6exzMDWhi/F7m/48ya+/Pm80u6aBABy6d/1dX/0alUtX+EsGZlZ+PnIHUzbcFrpvB/3aSw8BSxNDbXZhqwPJTIcv/I4zt72y9dz3JkJMAEmwAQ0E2ABQDMj7sEEXgsBVQJAx2oWoFvz7y+8wObrETDWr4D53ZwxtKEtQmLT0HvLU3HrTkY69SUD+OTjGHFbHpGQgeFN7DC/a2Vxwz/5kD/234tCN09LbH7XHb5RqZj0pz/uv0gSIoKLtQFWvOOC9lUtcN47TnZ7rkoAsDfTF2NMOeyPq34JqOVojB8HuIlfDz+Mxof7fAUrZXtTlgRQ6peemY3fbr7Esr9CkJyejUltHDGlnROS0rPw3k5v3AxMRIeqFtg6xEOML89mZodK+KCpndiv/B5ey6HxoGWOQLNmzWQ3/hQG8ODBA7Ru3Vrs89ixY3jnnXeU7lleACDhoE+fPnj69KnSvuQtMHnyZFlywIIIAPJhCfT8ihUrxE2+YqPcBTQXCRjUFAUA+pl8CUQaa9u2bSIsQFnr0KEDNmzYgFq1aomP1YkiZe7lULGh1y0A0LQfvF0fc0e1y3XDr2w55H0SFBGPWT+dxZ+XVMfXaxIAaGy64V85sSuGdKyjlfgQHZ+CHw78g+92XlZ79J0bu+H78V1Ro4qNRnEhKzsb172CMWHVCTwOiCwvrxTvkwkwASbwRgmwAPBGcfNkTOAVAXUCwOpLoVh89lWcpIOZPg6N9oSFoQ56/foUflGpMgFA/pZcGn1CG0d83aUyjnq9MspVsR/e2A4r+7jggk8cBm/3zuVdIJUBlIx3I30dDNvpI1ztpdazlhU2DXQXt/+S+31+BYCjXjEYu/e5LATBQLcC9o2sjgYVTWSlCFf0dsGIJnZQZEN/iK3q64phjWxZAOAvWIEIUII/uumnRgYVlchLSEjArFmzhPGrrMkb5PQMxflTfP2OHTuE0U3CwqBBgzBw4EBRAlA+SWBGRgbWrFmD6dOny4aWj9tXFpsv/zk9RHPs378f33//PQIDAzFgwACMGTNGiBe6urqyfSgTAKjf8uXLRe4Dac+PHz8W3g80JoUYUI4BqmzQt29f2NjYiH7p6elYt24dpk2bViDOZeWhNyEASAb5J30aC9d490pWMDc2EO8RGcmxCam49zwM20/dF5UC6CZeXdNGAJCer+lii0kDm6NjI1c4WJvCxFBf9p6Qu79/aCz2nHuIjYdvK81NoGodgzvWxuieDVDfwxHmJga5wg0iYhJx/VEw1u3/B9e8gsvKq8L7YAJMgAmUSAIsAJTIY+FFlQcCqgSAlq5mGL3nOc55x8kwWP0XW+9sZSC7EZc8AGYdC5S57ksPUAz+gZHVERKXjv6/PUVMcqb4iEIB3GwM0MzZDDUcjNCokgnqOJmIcIOHocmyvqo8ACKTMtB36zNEJ72Ky5du5h+FJ2PQtmdITMvKtweAsj3QGigcYtJBfxzxis4jCMi/I52qWWDLEA8OASgPX5zXsEf5ZIDS8Jrc+kkwWL9+vcw4zu+yFEvpaRIAateujT///BPVq1fXOBUZ81ZWVnByclLqAUADLFq0CFOnTpV5CmgalEQOChcgoUFZjgNNz/PnTIAJMAEmwASYQMkgwAJAyTgHXkU5JKAuCaB08y5hkQQAdxtD2Y24JABMPRyAHbdf5iKo6G4fm5yJcS0dMLtjRZgZ5o21p4e1EQDCEzJyCQr0nCQAUGiAJDbk1wNA2R7k93f0UbTILeBgpifzgJDfsLQGTgJYDr9IRbTly5cvy1z/s7KysGnTJlDsu7o2b948cRtOcffqWkpKisi0X7VqVdSoUUN0vXLliixOn36vSQCgPnQjT7H4zs7OSqeTPBEWL16MlStXonLlyioFABqABADycpDyAajaA3ksHDx4EGPHjmXjv4jeNx6GCTABJsAEmEBxEWABoLjI87zlnsDrFACaVjHF7verISA6Ff23PkPXGpZY29dVML8bkoQnEcnC4H8Qmoz6FU2wqIdziRYADj6Iwh8jq6OWg7FMAJF/gdgDoNx/nQoNQD6rf1hYGEaPHi2S6Wlqb7/9tjCkqVQg3bqT+z01KgVIrvwXLlwQxji51csnAlScQxsBgMYl45+Eh65duwoDX09PD2Sg01xUgYA+o/ADiuvXJABI41HOAMph4OLiIstTkJmZiZiYGNy6dQsbN24UAgA3JsAEmAATYAJMoPQTYAGg9J8h76CUEigqAUAxfp5wKOYAoASAfepYQ9HVnv4AWNSjCj5sYV+iBQDycFjbz1UkQuQcAKX0hedlMwEmwASYABNgAkyACRQ7ARYAiv0IeAHllUBRCQCKGfTJmJ/RvqLAKoUSSMYzZeqffjRA5ASgCgDzulZGr1rWoqze6wgBoCoGX54IFMn91FUB0BQCQAKAsioAQuxo7SAqBlB+A64CUF6/TbxvJsAEmAATYAJMgAkwAW0IsACgDSXuwwReA4GiEgCeR6YK45qMeKlRacCfr4dj7skgYXz3qmUlyvVRFn9VzScyFX23PEV4QrqoMNDCxUwmICgz3qVxlOUAGN3MHkt7VRFdSKD49IAf7r1IwrExnpDPI6CMgTSuYo4D2t433Z0xroVDrr3K74cFgNfwovKQTIAJMAEmwASYABNgAmWGAAsAZeYoeSOljUBRCQCzjwfCxcoAZHTTLbj3yxQsOR+CY14xsrJ6xKZ3bSvM7+aMypYGwoCOTs4QWfP33YvCgm7OsDXRy5VgsDACgJ2pnhAc3vKwEMdCa/zLJ65QAgCNo6dTQexzfGsHVLQwQGZWNp69TMGB+1GY2q6iKE8olSIsbe8Dr5cJMAEmwASYABNgAkyACbxuAiwAvG7CPD4TeE0E1FUBeE1TlthhBzewweq+rth286UQG7gxAXUEDPR0MKCjI97rWhF1PcxgZa4Hnf/qq8fEZ+DB8wRsOxGMg3+Fgbxp1LXjK5qgtrsZAsKS8TwkGSevvcTvp19ofQA2FvqY8Xk12QAAIABJREFUMNAFLetaoXoVE0TFpqPf7DsIjUyVjTGwoyN+mFobRoaqPXikzonJmQgMT8GeM6H4+XAg6PfcmIBEYEL/pvhq5FuIjk+Gd3A0/vjrEbaduqcW0NvNq2Jsz4ao62EPE0N9jF12FGdv+Sp9xs3JCkeWDEHVStaIjE3GyMWHcP6On8rxOzdxx46v+sHS1FBln/SMLIRGJeCPC4/w3Y7LSEhO4wNlAkyACTCBQhBgAaAQ8PhRJlCcBMqbACB5TFzwicO0owEIiE4THgFveZhjRW8XOJnrY9JBf+y/H1Wcx8Jzl3ACb7eww7KJNeDiaKRxpQFhKZj5wxOcup67zKb8gydXNUGLOlayH4VFpaLPzDt4GpCocXzqQMb/gnHVoPtfDI93UBJ6z7hdYAFAflISET5Z5oULd/g7odVhlINOJAAs/LAjDPVzqlWQCPDO7N8REBardPd6ujo4veJ9tKhdWXwem5iK4Qv/VCkAjO7ZEMs/7QJjQz1QWcpfjt3F5LWnCiUAyD/s5ReBEYsO4ZG/6u9kOThG3iITYAJMoFAEWAAoFD5+mAkUH4HyJgCQob91iAfMDXP+4arYTj6Jxbh9vkjNyCq+Q+GZSywBsq9njfDA50NdQR4A2ra0jCz8dDAQ8zd7K/UGUBQAKCzly43P8NOfmj1RaE3HVjQRt/9SK0oBgMYkr4T+s26DxAxuTEASAIhESlqG8HwZv+o49l94rBROx0Zu2PZFX+jpVoCRob54Rp0AcGjxEHRt6o7nIdFwdbKCX2gMes/eI35V1iQPAPpM1bi1XO0wfWgrDGpfS6xj7/lHGL3kMB8mE2ACTIAJFJAACwAFBMePMYHiJlDeBADi3ayKKb552xk1HYxhaqAjDLLg2DRsvBqOLf9EIEOTv3ZxHxrPX2wEZo1wx/Rh7sKAoEaG/d//xuDnQ4G49G+0cJU3NdbFWw2sMa5vFbRtYCUTCjIys7F8ly+Wbs/r9iwJADReRkY2TIx0cf52FAbNuaMxfKB1PSvsXNAAhvoVkJqeDSszPWgSAMi1/5NlD5VyJEGhfjVzfDbEDe+0sZftdcuxYExdo9zAK7YD4YmLhYAkAJAhT0Z6o+pO2HL8LiasPql0Pd+M6YDP322OS/cC0LpuFbUCgCQWmJkYYMOfNzGyW31YmRth1d7rmPvrXwUWAKQHt33ZV4gAJCb0/WIvngWxZ0uxvEQ8KRNgAqWeAAsApf4IeQNMgAkwASagjkCrulbYNq8e7CwNRLengYmY8L0Xbj6OU/lY05oW+Gl2XXhUMhZ9YhMy8MG39/O400sCQEpqFq4+jEHHxjYIi0rDwDl38NA3Qe3BfD26KqYMdcN9n3iYmeiJuQojAEiTkRCwfnptDOlSERUqAF6+CXhn+m1Ex6fzi1LOCcgLALvPPMCYXg3xNCAS3WfuRlRcci465P5/ce1IVHGwxLb/3cP4fk3VCgBrJ7+Nsb0aIjA8Dv2/2ocfPu+OVnWc8eB5uNLxaTJtPACkRcmvXZ0XQjk/Yt4+E2ACTEAjARYANCLiDkyACTABJlBaCZAxvPXreujd1kFm/L/7xV2tXOIpT8C+xQ3hWcVUPHv2n0gM/upurpt9eQHgh/3++KhvFZib6GHhVh+s3K06+ZmxoS6Or2yCelXNsGKXHwZ0cEQ1Z5MiEQBorW0bWGPn/PqwMNVDVFw6+s++g3ve8aX1GHndRURA3oievfEs5o5qB1NjfYxfeQIHLub2EqHkf1tn98bjgEjsv/gY347toFIAcHG0xNElQ1GtsrVI1jdy0SFMHdxCjJ+ZmY3pP54RngaKrSACQHJqOt7/9k+1yQWLCBcPwwSYABMokwRYACiTx8qbKikErIx1cfADT7Gc/r89RUw+M3IX9Hk3G0NRcu9BaDKXxSspLwOvo1gINPK0wB+LG4Ky7dMt/cSVXth/PkzrtYzqWRlLJnjCUF8HMQkZeH/ev7hy/1U8s7wAMHXtY3zUrwoaVjfHtQcx6DXtlsowgG4t7PDLnLpITMnEx0sfYvmkGkUqAFAowMEljcS+WQDQ+rjLfEfFW3Qy0js0dMW6A/9g9k/ncu2fbvRH9WiA1ftuICw6QSQPVJUDQEr+l5GZJcspQLH7Bxe+CxIHTt/0Rd8v9hRYACBvhN/nDUDPltU0Ji4s84fIG2QCTIAJFJIACwCFBMiPMwF1BApqwEtjFvR5FgD4vWQCOQQ+7lcFiz6pLrLs330Wj55TbyE5VfvSeNJNPRn12dnIc7MvLwCQuFDXwxyfD3FVKhbIn8nKz2pidK/KIl/A5JWPhLH+ujwA8luZgN+dsktAUQBo4umEL0e8hYe+4Wg3eRvIgKdmY2GMk8veQ0Vbc1HKr7abnVoBQEr+p+juL8XtqyoJqMkDgAx/yi0wcUAzdGzkigoVKuCnw7cwfcOZsntIvDMmwASYwGsmwALAawbMw5dvAgU14AtLjQWAwhLk58sKgY0z62BIFyexnR0nQzBp5aN8b23ZhBoY19dZPHfsSgSGz39VN11RAKD4f3K9pzCAVb/74dstPnnmo1t5yv5fvYoJ5v3sjf1/heHI942LTACgsIeNs+rg3U45+y6I8JFvSPxAqSCgKACkpGZg97z+0NfVwaglR3DqRs77OqBdTWyY2gMPfSPQecoOqIu/l5L/KUv4N7B9TWyY0hNmxvpKSwJKAoClqaFGflRW8O/7gaJaQERMksb+3IEJMAEmwASUE2ABgN8MJlAIAoZ6OpjTqSJGNLET5emoBN3xx7GYdSxAuPvLCwDTjwZgZW8X1HAwRmJaJrbfeonvzr0Qz0j9IhLT8TA0GR+1dEBYQjomHfTDwu5VxAophIAahRTQP/B33onExDaOcDLXR3xq7vGUCQCu1obYNtQDlsa6GLrDB4/Dk0F/AIxubo8JrR1R2dJAjBuZmIHtt19ixYVQWUk9PZ0KGNfCHpPbOsHWVE/sbf/9KLzlbi6y8A/Z4S2jSJn6l7+Ts09qT8KT8flhf9wJ5n+wFeJV40cLSEC+TN+CX3yweo/quHxVU8h7EVx/GIPuU27JuioKAMevvBSx/eQxQEkG+8y4ncfjYGBHR/wwtTZiE9PRZ+YdxCVmFIkAYG2uj3YNrTH9fXfUcTcTCQCpLOGyHb7iP25MQJkhf3bVcDSvVTlXtn7J/X/5nmv4ZutFtQKAlPwvMi4Z7y04iMsPXpXAlDwJ6no4wCckOk9JQG0EgKTUdPiGxGDH6ftYf/CmzEuBT5MJMAEmwAQKRoAFgIJx46eYgCAwv1tlfNLKURjO8u3S83i8t9MbJgY6wmC3MNJFemY2PGxf3XJQxbr5/wsSJewkAYB+pb4kJjyNSMEHv/tg87seeQSAmg5GwhVSfl758RQFADtTPVDZQHszfYzZ+xw3AxPFmDM7VsTUdhXzrJ/GWnY+BCsvhqrtRx+e946TCQCdq1tg0yB3sX75RgLFqD3PQVy4MYE3SUBmoKdlCVf7fedy3un8NMlgNzLUERUEek+/jfDoNDGEogBA+QXmja0mwgDIsH9//j38/W90rukoKWHftxxw7laUqBbgZGuotQCQn3VTX8pFMOjLu6LMITcmoEwAoFJ/Uwa3wM3HIeg6bScsTA1xesX7sLcykRn0qjwA5JP/aaKblpEpxISVe6/LumoKAdA0Jn/OBJgAE2AC+SfAAkD+mfETTEAQsDDUxcFR1WFlrIcRu33gFZaMihb6+HWwBzxsDDFg2zNxO04CQB0nY1zzT8CEg354EZeOz9s5YWo7J2EQ0+25JADUcjTGrzciMPdUkKhprxhCQPNK413wicPkQ/6ISMjIM568AEBz7hxWDdXsDPHRH744+yyn9BmJAn+O8oSZoQ7G7PXF7aBE4RHQq7YVfujnhusBCWJtLtYGop+lkS6+PBGEP+5FwdPeCD8OcAOtVxIApPGcLQ3w/YUX2Hw9QswzsJ41vu3ujLvBSUIUScvM5jeICbwxAsoM9PxOnl8BQD4D/+o9/ljwyysPGaoscPj7xnB2MMKXG5/hpz8DX5sAcOdpHEZ9e1+rigf5ZcL9SycBZYa85MKfjWxh8DvZmgq3/ZtPQtBr1u9io6oEACn5n7GhnlZArnsFC5FByjXAAoBW2LgTE2ACTKBICbAAUKQ4ebDyRMDUQAd/jKyOuk7GuOqfgMMPY3DySQxeJmbIMEgGfCULfSEIkHs/NXK3PzLaEz6RKRi83Vu45ZNhr9hPlQCgarxnL1OE0S4JAI8jUpCYloX2HubC+D/1JDbPEVEYA3kUtHQxQxt3czRzNhVu/rSnd7c9Q+/a1ljX3xU/XA7D4rMhsudbuJhh1/tVhTcBzdnW3VyEGOy6E4mvTgblmmdhd2cMrGeD3luewvtlSnl6TXivxUxAEgAogd+8zc+wbl9AvleUnxAA8gCQTxzo5ZuAd6bfRnR8upj3g56VsWyiJ6Ljctz/nwYkFpkAkJGZjdiEDDz0TcC2E8E4+FeYyioE+YbAD5QJAsoMeUq0d3HtSNSr6ojvf78KRysTDO9WH4u2X8Ky3VfVCgBS8j9l7v3ywKR+cUmpuUoOsgBQJl4r3gQTYAKljAALAKXswHi5JYvAmOb2+PZtZ+jr5sQAkOv888gULD4XgmNeMTLDXlcH6Lv1GaKTcsQBVYZ9UfUjrwQqA0gu/9K6Nl4Nw/z/BecC2LGaBTb0dxMGv2IjsYLyDoxr4SByDYze8xznvHO8B6g5mOnj0GhPBESnCgFgeGM7rOzjovKAktKyRBjAXz6vxihZp8mrKYsEfp5dB4P+S4b386EgzFz/JN/bzE8SQKnEoBQGkJSSiXFLHuL4lRyPmP3fNUKnJja5kgnmJwRgz5lQfLLsYb73wA+UPQKdOnXCtm3bULlyZaSlpWHp0qWYO3eubKObN2/G2LFjxe+9vLxQp04dlTf5Sz7uhEkDmuHSvUDh+m9lZoQh8/fj5pMX4nl1ngM2FkZKE/zJE5f3FPjjwiOMXHRIfMwCQNl7L3lHTIAJlHwCLACU/DPiFZZwAo2dTTGjfUW0dTcD3aZTo3j/2ccDccQrWtzsUyNjmpLnUVMlABRVP0kAoHwClGjwnVpWIv8AeRvce5GTjK+KVY5rPyURvBuShEu+8eJ2nsIWNr/rjvCEDLUCgLWJHg6Nqi5CGlgAKOEvaTleXlGUASSX/aY1LbQqAygJAPJhAFuOBWPqmsciMR8JANYWepj5w1P8djxHkGMBoBy/oIXYelEKAG83r4qts3tDV1cH+nq6uPhvAPp+sUe2OmUCgJT8LyouRZQKPH9HdYJN+WSAIS/jMWjuH7jrHcYCQCHOnx9lAkyACRSUAAsABSXHzzEBBQKUKd/dxlBUBBjb3B7nfeIw8aBfsQoAD0KThXHeoaoFtg7xwN9+8Riz57mIw5d+tupSKNZcepUYrZunpRAAfCJThQDQuZqlViEAqsbjF4UJFCcByeh2tDFASmoWpqx9jN9P59xqatPk4/9jEjLw/rx/ceV+jOxRVTkG5MMAHvsnote0W3iva0UsGFcNIRGp6DvrNnxDckKCWADQ5iS4jyKBohQA5A10Zcn6FAWAO89CRaLAWq52OH3TN5dYoOqkpg5ugbmj2kFXR0dWcYA9APi9ZgJMgAm8eQIsALx55jxjGSFQ1dZQuMBT2bxJf/rj/osk6OpUwOAGNljcowoOe0WLZH7F6QEgCQD0Rf9pkDt61bISiQP334uSCQA3AhNEfoCE1Cy85WGOFb1dQIn8pBAA8iIQyQINdPH1qSDxrLokgJQI8euTQdh/PxppGVmoV9EE6/q5ipCBgdueiWSJ3JjAmyQgZd2nOSmL/7tf3NUqMR4l7Nu3uCE8q5iK5Z79JxKDv7qbK65eXZJB+TCAj5c+xISBLmhZ1wqHLoWL5HxSYwHgTb4NZWcuTQKAsp2qSuZHfdd/3h3kqi9/Qy+NofgcZf9f/mkX8fH0H89gy/G7GsG6OVnhyJIhqFrJGg+eh6P7zN1oVN0JO77qJ54dvvBPnL3F5So1guQOTIAJMIFCEmABoJAA+fHyS4C+PN90dxYx8oplAKWydyQKlAQBgE6JjPZ9I6ojJjlDGOLUyLCnnytrj8OTZXkLVJULpOfkywCS98OSnlVkORGkcSk3ws/XwzH3ZBC4BkD5/c4U186b1LDAzgUNQF4A1ALDUkAG+dUHr27yFddGLv/rZ9SWGf+UXO+Db+/jwp2oXF3VCQDyYQAnr71E89qWMDXWFeEAu/73yguBBYDiejNK97wFEQBK94559UyACTABJlAUBFgAKAqKPEa5JUAx/9PaO2FEYzuRSI9i/ykT/4yjAfgnMDFPrP+bzgEgeQBIB0SG/JS3nEBu/8vOv0CjynQ774ZqdjkiAOUAIEO9X11r1HUyEWX7KMs/hTeMa2GPyW2dxD5pH5TfoGdNK5FTgMIMpNajphW+7FxJNuaLuDSsuxyGLTci2Pgvt9+U4t/4rBHumD7MHXr/Jewk75S//43Bz4cCcenfaCQmZwrjvFktS4wf4IL2ja1h8F9OD8quv3yXL5Zuz3s7qU4AoDAAKX8AzUceQkHhKegz43YuDwQWAIr//SiNK2ABoDSeGq+ZCTABJlD8BFgAKP4z4BUwgVJJgEQDKmV42S8eH+5jt81SeYjlbNGfDXbF7BEeMDLMSdapTSPjf/vJEExf+1hpST11AgCN//Xoqpgy1A0VcgqF5HH/p5+xAKDNSXAfRQIsAPA7wQSYABNgAgUhwAJAQajxM0ygHBGQkvvdCUnE+AN+Ius/xfmv7euKtzwsMP9/Qdh4NbwcEeGtlmYCnZraYtVnNUHx/ZpaQFgKZv7wBKeuv1TZVZMA0LqelQg/sDLTE0kIJ670glQpQBqUBQBNJ8GfKyOgSQBQVgZQGkfZs7///jtmz56Nbt26wc7ODrq6usjMzER4eDiOHTuGBQsWICgoSO1hODs7Y/LkyRg0aBAqVaoEQ0ND0T85ORkBAQHYsWMH1qxZg/j4eI2HSuMMGTIEnp6esLKygp5eTrna7OxsJCQk4Pnz59i+fTtWrFihdKyHDx+idu3aYq4JEybA3t4eM2bMgKOjI7KyshATE4MzZ85g6NChGtfCHZgAE2ACZYkACwBl6TR5L0zgNRCgkoWUO6BBJZM8o1OOA3L/f5mY8Rpm5iGZwOshQDk7uja3w/iBLqjrYQYrcz3oVKiArOxsxMRn4MHzBGzYH4DTN14qvfWXX5UmAUA+DMA7KAm9Z9xGaGRqro2xAPB6zrmsj1qUAsCuXbvQvXt3ODk5qcTm7++PTz/9FCdOnFDahz6bO3eu2jHIePfy8sLEiRPx119/KR2nR48eWLVqlTD8K0iuMypWReNdv34dY8eOFePKN3kBYM+ePRg+fDiMjHILf4cPH0bfvn3L+qvC+2MCTIAJ5CLAAgC/EEyACWgk4GptiIXdndGhqjko70FqRhZOPI7FnBOBogoCNybABJgAE3izBIpKAKDb8PT0dNltvbpd3Lx5EzSv4g3+J598gu+++07c1GvTyJPgo48+yiMmtGzZEiRGuLu7azOM6EPrJ0+AUaNGKRUAUlJSkJiYCFtb21yfkxfBrFmzsGHDBq3n4o5MgAkwgbJAgAWAsnCKvAcmwASYABNgAkygXBEoKgFAgkbu/leuXMEvv/yCAwcOoEqVKsJlfuDAgTA3NxfdlBnNtI6tW7eK/tTI4P7777+Fuz+NQ23AgAEYOXIk2rZtCwODnGocysQEMv7JJZ9u/jMyMsR6tm3bhlOnTsnCD2g99F/Pnj1haWkpxvL29kavXr3w9OlT2TsgeQBIP4iNjRWeBStXrkTNmjVBYgONK/9MuXqBeLNMgAmUWwIsAJTbo+eNMwEmwASYABNgAqWVQFEKAGT879y5Ex988EEeHIsXL8a0adOE4U637T/++KNw4ZeavNFOcfVz5szBxo0blWKluH7KJUCeAiQUfPPNN8JzgBq5/FOugWrVqok4/3379okcAKoazUMhB+TW/+LFC7H206dPKxUA0tLSRK6AL774orQeN6+bCTABJlBkBFgAKDKUPBATYAJMgAkwASbABN4MgaIUAJ48eYI+ffoovQ1v1qwZ9u7dCzc3N7Ex8hD48MMPxf/Lf0ZhBOvWrRNigbomLxicPXsWXbp0KRCwESNGYP369cI7QUr0R6EAUpP3APDz88PgwYPxzz//FGgufogJMAEmUJYIsABQlk6T98IEmAATYAKvhQBVw9gwwE1UwvjLJ+61zCEN6mZjiGNjPPHduRfYcVt1BYLXuggevMQTKEoBgJLkqcuGL29MywsAw4YNEzH05IpP1QJIGDhy5IhaduQ9sGTJEpiamiI/hjll9G/evDlatWqFJk2aoEaNGjAzMxNzaRIAKJSgTZs2Jf5MeYFMgAkwgTdBgAWAN0GZ52ACTIAJMIFSTYAFgFJ9fGVy8UUlAChz61cEpkoAIBd+SqQnxfXnF7Qq0YDKCY4fP154B1BCQPkygMrm0CQAcLb//J4M92cCTKAsE2ABoCyfLu+NCTABJsAEioQACwBFgpEHKUICRSUAUHz80qVLRTy9qva6BABlhvvChQtFjgEpwZ82yDQJAPJeC9qMx32YABNgAmWZAAsAZfl0eW9MgAkwASZQJAQUBQBbUz1816MKetS0hL6uDp5HpmDW8UBceh4v5rMy1sWyXi7oVSunLNqB+1GYfjRQlNCkv3iHNLTFjA4VUdnSADoVIMppbroejtUXQ+HKIQBFcmZlfZCyKAAsWrQIU6dOFYn9FBtVBSBDPzg4GF5eXuI/yjegTQ4AFgDK+reB98cEmEB+CLAAkB9a3JcJMAEmwATKJQF5AeBmYAL2jqgOUwMdfLjPFwExafiicyUMbWgjfk8iwIreLmhWxRSDt3vD0Vwf24ZWxY9Xw7DxajhorI0D3bD0/Atsv/USZoY6+PZtZ3SvaYX3dnrjZWIG5wAol29Z/jZd0gQAMsyp1N+5c+fyt5H/elNZPkoQSC7/1MjYP3/+vKgMQGUFyeCXb/lJAsgCQIGOhB9iAkygjBJgAaCMHixviwkwASbABIqOgLwAQKMqJgQ0M9DB/g888SQiGQvPhODQaE9h3G+4EqbVIjpVs8D6/m749IAf/KJTWQDQilr57lQSBIAxY8ZgzZo1IhlfXFwcPvvsM2zdurVAB0MhCFSmz9DQELGxsaKcIJUcVNXk8w9wCECBkPNDTIAJlFMCLACU04PnbTMBJsAEmID2BOQFAGdLA8zpVBG9fn0Kv6hU2SBr+7ni/+3debBfZXkH8CcLgUASQgiJIjKBhCQQ1sSVGStIcVgVJBQsaFEEZJlWAROlERBwQJbQCrTRoYLWWkJBimGxLLadgmsJEAFDgBBjwo6JShaWQOeczr2TxCAkwPPc3Ps5M8zAved3vud8zo8/zve+73uGD9ignQrwWqv4N1MEDth+s9hj5MDYZsiGse3mG7VTA46aPlcB8PpvS4/esysUACu/BvCVV16JG264oX2d4Lpsl19+eRx99NHtR2fPnt2u+N882K9pa4b933zzzZ0r+ysA1kXcZwgQ6KkCCoCeeuddNwECBAi8boHXUwBcfug2MXDDPq9ZAIwd1j++d8TIeHHFK3HLnN/FL36zpD2P8/Z7Z/uaQSMAXvdt6dE7doUCoLkBzQr7BxxwQPTq1SuWL18ezXD7ZhG/V3tw//73vx977bVXu/+DDz7YFgZz5syJSy+9NI4//vjo3bt3LFq0qD1GMyVg9a15+L/iiivioIMOij59+rS/VgD06P8VXDwBAmspoABYSzC7EyBAgEDPE3gzpwCcs89W8WfbDoyPXvlQLFr6Uot5wu7DY9IebzcCoOd9tdb5irtKAXDwwQfHtGnTYtiwYe21NCMBZs2a1RYB1113XSxYsCCakQITJ05s/2nm+DcP/ytWrGg/11EWNK/9a95G0EwnaLbmFYHN76dPn97O/2+Ocfjhh8ehhx4azWsCm2N0bEuWLIkvfvGLbYnQsb3amwvWGdwHCRAg0E0EFADd5Ea6DAIECBB46wTeyCKAzVld/YlR7V/6T5kxv139/xMThsanr54b9yxcGh/dcbN2EcCNN+itAHjrbmG3O3JXKQAa2D+1ev+a4JuS4Pbbb4+PfexjncP8Vx/WvzY3rHmV4QUXXBBTpkxRAKwNnH0JEOiRAgqAHnnbXTQBAgQIrI3Aa70G8OFnlseXbn711wDe+KvFMenG+bF42YpVXhHYp3evaD47/d5n44T3D49L7nwybpq9+DXXEFibc7dv9xToSgVAI9y8vm/y5MmdIwFeTb15nd+tt94axx57bDs6YOVt3333bRcV3G677f7kTWumGlx//fWx6667xpgxY9p9m5ECzQiBjs0IgO75vXdVBAi8cQEFwBs3dAQCBAgQIECAQKpAVysAmotvhuafccYZsffee7dFQP/+/VuTZrj/4sWL46677mqH9TdTA15t6zjG/vvvH1tssUX07du33XXZsmXttIDbbrstpk6d2k4LaNYIaB76V19PoNlfAZD6dRRGgMB6JKAAWI9ullMlQIAAAQIECBAgQIAAAQLrKqAAWFc5nyNAgAABAgQIECBAgAABAuuRgAJgPbpZTpUAAQIECBAgQGDNAm/bfMOYccH4ePZ3L8Q+n7/rdTPtNHJgnH/i6Pjm9Qviuv9+8nV/zo4ECBBYHwUUAOvjXXPOBAgQIECAAAECqwisawHwucNGxOQjt4mTpj4Q1/6nAsDXigCB7i2gAOje99fVESBAgAABAgR6hIACoEfcZhdJgMAbFFAAvEFAHydAgAABAgQIdHeBzQZuEDdcOL69zANOnRmL/vBi9N+wT9w0dUKMesfGcfS598UtP3um/f3JHx8Rnz9sROfPPvSuzePsY0bF6K03ib59esXy51+OO2YtipMu+lU8vej5uObc3WKHEZvERybdHXPmL+mknPo3Y+MWUexrAAAX+0lEQVSQPYbHEWfOijvuXRTNUP3zThgd79lh02heofn04hfi0mt+HZddMz9efiViTQXAJv37xNnHbhcT9xweAzfuG0uXr4hbfv5snPL12fHb378Y0yaNi8P+/G2dmT+7f/FaTR/o7vfd9REg0P0EFADd7566IgIECBAgQIDAmy7QPCzv+/6hnQ/k47YZEP9+/m4xdNN+ce535sb53300eveKuPGiCTFok75tUbDzqIFx5Zd3iv+557fxhUvntA/8H//w2+Orx42O/7r7t3HU2b+M4w56Z5x17Kg4658eicuund+e95BBG7THeW7ZivjIF2a2BcG/fGWXWLJ8RRx33n0x6+Hn4ivHjIqj9ntH/N3V8+Jr//zoHxUATUFx1dm7xLvGDoqvXjk3pl03P/bbfYu4+HNjY/a8JXH46ffGkmUrwhSAN/2r4oAECHRhAQVAF745To0AAQIECBAg0FUEDtlzeFxy8vZx4ffmxdR/nRd/td874szPjIoXXnw57pv7XBzypbvbv/L/4Pzd4qafPBMn//3s9i/se4wf0v7u/kef67yUH148ITYbtEEceOrM2Khf7/jBBeNj7mPLYuKX7m7/mr96VlMi7P3uzeOY8+6Pm378dHucpmxoRg+M3boZPTCzLQtWXgTwLz/89mhGEXzvlsfbc+nYTjxk65jyqZHxt994KL41Y4ECoKt8wZwHAQIpAgqAFGYhBAgQIECAAIH1W2CbLfvH9V8bHw8tWNo+0DcP9zuNHBAPPPpcjB+7aRx46l2x93uGxlnHjIqTvz67c0G9fn17xx4ThsSe44fEuG0HxHZbbRzDhvSLuQuXxYFfmBlPPPt8O0rgA7tsFhNPuyfunvP79r/fN25wm9MM9Z9x4fjo3atX5/4dkpOO3KadbtAs4HfnrMWrFABNWTFxz7f90eJ+E8YMaouD//jpM/HZ8+9XAKzfX0tnT4DAWgooANYSzO4ECBAgQIAAgZ4q8N0zd46dRw6Mv5hyT/zjpHGx8OnlcevPn43TPz0yjr/ggfjkvlvGmK036XxQf++4wXHllB1j6OB+8dgzz7cP9zfc+XR89uB3xqab9O3crxma/41J4+Li6fPimh890Y4IeGThsrYA6JjbP2qrjdfI3qwpsKYCYPX5/at/ePptTygAeuoX2XUT6MECCoAefPNdOgECBAgQIEBgbQSa+fpf/tTImHrVvHbufjMVoFmgr1kL4Kpbn4h93je0HerfzO3vWA9g+xED4jPn3he3/eLZNqpj8cAB/ft0FgArz/m/6tbH21EEp017KL5908IYtlm/dgTA0uUvx34n3xXLnl+xxlNefRHAZgTARz4wrHPNgle7TmsArM03wL4ECKzvAgqA9f0OOn8CBAgQIECAQJJAs/DftefuFr95anlsPXyjOPzL98bsXy9p3wawxeANYkD/vnHatDntvPuOB/Lm1DqG+jf/3nGMPyx9aZWfN8XCJ/fbMh59bFn70N8s/jf/yeXtlTVTAj6425A44ox748e/XNx5tSv/vFlDYPU1AC7667HxD9fOj7OveKTzM83aACv/XAGQ9OURQ4BAlxBQAHSJ2+AkCBAgQIAAAQJdX6Djr/rv23FwO/e/45WAzV/bj9xny/jNk8vjo5Nntg/xzXb1Obu2c/u/+u1H2gfxZjRAswr/u7ffNB5esHSVAmD3nQa3K/0PHtA3Oobnd4g0Uwm+c/pO8dSiF2LyZQ/G//7q93HcwVvF5CO3jRl3PBUnXvhADBuy4SoFQPMKwKvO2qVdd6B5Q8G3ZiyMd20/KC45ZYd4acXLcehp97QFQ7OY4XnHj45zrnwk/u1HT8Qzi19oFyK0ESBAoDsKKAC64111TQQIECBAgACBt0ig+Uv95w8fEVff/v9z6JuteYg+/6TR7XoAR545qzN5+JAN47JTto8Pjh8Sffv0isXPvRQ//MnT0X+jPu2igEecOaudQtBsHav6v3eHTVdZ7b/jYM3r/M49YUzsPGpANAsLNseaftvjcfo3H44XXnr5j14D2HyumVpwznHbxf67b9G+mrDZ76f3/a59K8AjC5e2h25GMnxryk4xfvSg9mcrj1Z4iwgdlgABAmUCCoAyesEECBAgQIAAAQIECBAgQCBPQAGQZy2JAAECBAgQIECAAAECBAiUCSgAyugFEyBAgAABAgQIECBAgACBPAEFQJ61JAIECBAgQIAAAQIECBAgUCagACijF0yAAAECBAgQIECAAAECBPIEFAB51pIIECBAgAABAgQIECBAgECZgAKgjF4wAQIECBAgQIAAAQIECBDIE1AA5FlLIkCAAAECBAgQIECAAAECZQIKgDJ6wQQIECBAgAABAgQIECBAIE9AAZBnLYkAAQIECBAgQIAAAQIECJQJKADK6AUTIECAAAECBAgQIECAAIE8AQVAnrUkAgQIECBAgAABAgQIECBQJqAAKKMXTIAAAQIECBAgQIAAAQIE8gQUAHnWkggQIECAAAECBAgQIECAQJmAAqCMXjABAgQIECBAgAABAgQIEMgTUADkWUsiQIAAAQIECBAgQIAAAQJlAgqAMnrBBAgQIECAAAECBAgQIEAgT0ABkGctiQABAgQIECBAgAABAgQIlAkoAMroBRMgQIAAAQIECBAgQIAAgTwBBUCetSQCBAgQIECAAAECBAgQIFAmoAAooxdMgAABAgQIECBAgAABAgTyBBQAedaSCBAgQIAAAQIECBAgQIBAmYACoIxeMAECBAgQIECAAAECBAgQyBNQAORZSyJAgAABAgQIECBAgAABAmUCCoAyesEECBAgQIAAAQIECBAgQCBPQAGQZy2JAAECBAgQIECAAAECBAiUCSgAyugFEyBAgAABAgQIECBAgACBPAEFQJ61JAIECBAgQIAAAQIECBAgUCagACijF0yAAAECBAgQIECAAAECBPIEFAB51pIIECBAgAABAgQIECBAgECZgAKgjF4wAQIECBAgQIAAAQIECBDIE1AA5FlLIkCAAAECBAgQIECAAAECZQIKgDJ6wQQIECBAgAABAgQIECBAIE9AAZBnLYkAAQIECBAgQIAAAQIECJQJKADK6AUTIECAAAECBAgQIECAAIE8AQVAnrUkAgQIECBAgAABAgQIECBQJqAAKKMXTIAAAQIECBAgQIAAAQIE8gQUAHnWkggQIECAAAECBAgQIECAQJmAAqCMXjABAgQIECBAgAABAgQIEMgTUADkWUsiQIAAAQIECBAgQIAAAQJlAgqAMnrBBAgQIECAAAECBAgQIEAgT0ABkGctiQABAgQIECBAgAABAgQIlAkoAMroBRMgQIAAAQIECBAgQIAAgTwBBUCetSQCBAgQIECAAAECBAgQIFAmoAAooxdMgAABAgQIECBAgAABAgTyBBQAedaSCBAgQIAAAQIECBAgQIBAmYACoIxeMAECBAgQIECAAAECBAgQyBNQAORZSyJAgAABAgQIECBAgAABAmUCCoAyesEECBAgQIAAAQIECBAgQCBPQAGQZy2JAAECBAgQIECAAAECBAiUCSgAyugFEyBAgAABAgQIECBAgACBPAEFQJ61JAIECBAgQIAAAQIECBAgUCagACijF0yAAAECBAgQIECAAAECBPIEFAB51pIIECBAgAABAgQIECBAgECZgAKgjF4wAQIECBAgQIAAAQIECBDIE1AA5FlLIkCAAAECBAgQIECAAAECZQIKgDJ6wQQIECBAgAABAgQIECBAIE9AAZBnLYkAAQIECBAgQIAAAQIECJQJKADK6AUTIECAAAECBAgQIECAAIE8AQVAnrUkAgQIECBAgAABAgQIECBQJqAAKKMXTIAAAQIECBAgQIAAAQIE8gQUAHnWkggQIECAAAECBAgQIECAQJmAAqCMXjABAgQIECBAgAABAgQIEMgTUADkWUsiQIAAAQIECBAgQIAAAQJlAgqAMnrBBAgQIECAAAECBAgQIEAgT0ABkGctiQABAgQIECBAgAABAgQIlAkoAMroBRMgQIAAAQIECBAgQIAAgTwBBUCetSQCBAgQIECAAAECBAgQIFAmoAAooxdMgAABAgQIECBAgAABAgTyBBQAedaSCBAgQIAAAQIECBAgQIBAmYACoIxeMAECBAgQIECAAAECBAgQyBNQAORZSyJAgAABAgQIECBAgAABAmUCCoAyesEECBAgQIAAAQIECBAgQCBPQAGQZy2JAAECBAgQIECAAAECBAiUCSgAyugFEyBAgAABAgQIECBAgACBPAEFQJ61JAIECBAgQIAAAQIECBAgUCagACijF0yAAAECBAgQIECAAAECBPIEFAB51pIIECBAgAABAgQIECBAgECZgAKgjF4wAQIECBAgQIAAAQIECBDIE1AA5FlLIkCAAAECBAgQIECAAAECZQIKgDJ6wQQIECBAgAABAgQIECBAIE9AAZBnLYkAAQIECBAgQIAAAQIECJQJKADK6AUTIECAAAECBAgQIECAAIE8AQVAnrUkAgQIECBAgAABAgQIECBQJqAAKKMXTIAAAQIECBAgQIAAAQIE8gQUAHnWkggQIECAAAECBAgQIECAQJmAAqCMXjABAgQIECBAgAABAgQIEMgTUADkWUsiQIAAAQIECBAgQIAAAQJlAgqAMnrBBAgQIECAAAECBAgQIEAgT0ABkGctiQABAgQIECBAgAABAgQIlAkoAMroBRMgQIAAAQIECBAgQIAAgTwBBUCetSQCBAgQIECAAAECBAgQIFAmoAAooxdMgAABAgQIECBAgAABAgTyBBQAedaSCBAgQIAAAQIECBAgQIBAmYACoIxeMAECBAgQIECAAAECBAgQyBNQAORZSyJAgAABAgQIECBAgAABAmUCCoAyesEECBAgQIAAAQIECBAgQCBPQAGQZy2JAAECBAgQIECAAAECBAiUCSgAyugFEyBAgAABAgQIECBAgACBPAEFQJ61JAIECBAgQIAAAQIECBAgUCagACijF0yAAAECBAgQIECAAAECBPIEFAB51pIIECBAgAABAgQIECBAgECZgAKgjF4wAQIECBAgQIAAAQIECBDIE1AA5FlLIkCAAAECBAgQIECAAAECZQIKgDJ6wQQIECBAgAABAgQIECBAIE9AAZBnLYkAAQIECBAgQIAAAQIECJQJKADK6AUTIECAAAECBAgQIECAAIE8AQVAnrUkAgQIECBAgAABAgQIECBQJqAAKKMXTIAAAQIECBAgQIAAAQIE8gQUAHnWkggQIECAAAECBAgQIECAQJmAAqCMXjABAgQIECBAgAABAgQIEMgTUADkWUsiQIAAAQIECBAgQIAAAQJlAgqAMnrBBAgQIECAAAECBAgQIEAgT0ABkGctiQABAgQIECBAgAABAgQIlAkoAMroBRMgQIAAAQIECBAgQIAAgTwBBUCetSQCBAgQIECAAAECBAgQIFAmoAAooxdMgAABAgQIECBAgAABAgTyBBQAedaSCBAgQIAAAQIECBAgQIBAmYACoIxeMAECBAgQIECAAAECBAgQyBNQAORZSyJAgAABAgQIECBAgAABAmUCCoAyesEECBAgQIAAAQIECBAgQCBPQAGQZy2JAAECBAgQIECAAAECBAiUCSgAyugFEyBAgAABAgQIECBAgACBPAEFQJ61JAIECBAgQIAAAQIECBAgUCagACijF0yAAAECBAgQIECAAAECBPIEFAB51pIIECBAgAABAgQIECBAgECZgAKgjF4wAQIECBAgQIAAAQIECBDIE1AA5FlLIkCAAAECBAgQIECAAAECZQIKgDJ6wQQIECBAgAABAgQIECBAIE9AAZBnLYkAAQIECBAgQIAAAQIECJQJKADK6AUTIECAAAECBAgQIECAAIE8AQVAnrUkAgQIECBAgAABAgQIECBQJqAAKKMXTIAAAQIECBAgQIAAAQIE8gQUAHnWkggQIECAAAECBAgQIECAQJmAAqCMXjABAgQIECBAgAABAgQIEMgTUADkWUsiQIAAAQIECBAgQIAAAQJlAgqAMnrBBAgQIECAAAECBAgQIEAgT0ABkGctiQABAgQIECBAgAABAgQIlAkoAMroBRMgQIAAAQIECBAgQIAAgTwBBUCetSQCBAgQIECAAAECBAgQIFAmoAAooxdMgAABAgQIECBAgAABAgTyBBQAedaSCBAgQIAAAQIECBAgQIBAmYACoIxeMAECBAgQIECAAAECBAgQyBNQAORZSyJAgAABAgQIECBAgAABAmUCCoAyesEECBAgQIAAAQIECBAgQCBPQAGQZy2JAAECBAgQIECAAAECBAiUCSgAyugFEyBAgAABAgQIECBAgACBPAEFQJ61JAIECBAgQIAAAQIECBAgUCagACijF0yAAAECBAgQIECAAAECBPIEFAB51pIIECBAgAABAgQIECBAgECZgAKgjF4wAQIECBAgQIAAAQIECBDIE1AA5FlLIkCAAAECBAgQIECAAAECZQIKgDJ6wQQIECBAgAABAgQIECBAIE9AAZBnLYkAAQIECBAgQIAAAQIECJQJKADK6AUTIECAAAECBAgQIECAAIE8AQVAnrUkAgQIECBAgAABAgQIECBQJqAAKKMXTIAAAQIECBAgQIAAAQIE8gQUAHnWkggQIECAAAECBAgQIECAQJmAAqCMXjABAgQIECBAgAABAgQIEMgTUADkWUsiQIAAAQIECBAgQIAAAQJlAgqAMnrBBAgQIECAAAECBAgQIEAgT0ABkGctiQABAgQIECBAgAABAgQIlAkoAMroBRMgQIAAAQIECBAgQIAAgTwBBUCetSQCBAgQIECAAAECBAgQIFAmoAAooxdMgAABAgQIECBAgAABAgTyBBQAedaSCBAgQIAAAQIECBAgQIBAmYACoIxeMAECBAgQIECAAAECBAgQyBNQAORZSyJAgAABAgQIECBAgAABAmUCCoAyesEECBAgQIAAAQIECBAgQCBPQAGQZy2JAAECBAgQIECAAAECBAiUCSgAyugFEyBAgAABAgQIECBAgACBPAEFQJ61JAIECBAgQIAAAQIECBAgUCagACijF0yAAAECBAgQIECAAAECBPIEFAB51pIIECBAgAABAgQIECBAgECZgAKgjF4wAQIECBAgQIAAAQIECBDIE1AA5FlLIkCAAAECBAgQIECAAAECZQIKgDJ6wQQIECBAgAABAgQIECBAIE9AAZBnLYkAAQIECBAgQIAAAQIECJQJKADK6AUTIECAAAECBAgQIECAAIE8AQVAnrUkAgQIECBAgAABAgQIECBQJqAAKKMXTIAAAQIECBAgQIAAAQIE8gQUAHnWkggQIECAAAECBAgQIECAQJmAAqCMXjABAgQIECBAgAABAgQIEMgTUADkWUsiQIAAAQIECBAgQIAAAQJlAgqAMnrBBAgQIECAAAECBAgQIEAgT0ABkGctiQABAgQIECBAgAABAgQIlAkoAMroBRMgQIAAAQIECBAgQIAAgTwBBUCetSQCBAgQIECAAAECBAgQIFAmoAAooxdMgAABAgQIECBAgAABAgTyBBQAedaSCBAgQIAAAQIECBAgQIBAmYACoIxeMAECBAgQIECAAAECBAgQyBNQAORZSyJAgAABAgQIECBAgAABAmUCCoAyesEECBAgQIAAAQIECBAgQCBPQAGQZy2JAAECBAgQIECAAAECBAiUCSgAyugFEyBAgAABAgQIECBAgACBPAEFQJ61JAIECBAgQIAAAQIECBAgUCagACijF0yAAAECBAgQIECAAAECBPIEFAB51pIIECBAgAABAgQIECBAgECZgAKgjF4wAQIECBAgQIAAAQIECBDIE1AA5FlLIkCAAAECBAgQIECAAAECZQIKgDJ6wQQIECBAgAABAgQIECBAIE9AAZBnLYkAAQIECBAgQIAAAQIECJQJKADK6AUTIECAAAECBAgQIECAAIE8AQVAnrUkAgQIECBAgAABAgQIECBQJqAAKKMXTIAAAQIECBAgQIAAAQIE8gQUAHnWkggQIECAAAECBAgQIECAQJmAAqCMXjABAgQIECBAgAABAgQIEMgTUADkWUsiQIAAAQIECBAgQIAAAQJlAgqAMnrBBAgQIECAAAECBAgQIEAgT0ABkGctiQABAgQIECBAgAABAgQIlAkoAMroBRMgQIAAAQIECBAgQIAAgTyB/wPNdo3NuDQPpA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rtl="1" fontAlgn="auto">
              <a:spcBef>
                <a:spcPts val="0"/>
              </a:spcBef>
              <a:spcAft>
                <a:spcPts val="0"/>
              </a:spcAft>
            </a:pPr>
            <a:endParaRPr lang="en-US" sz="180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ext Box 115"/>
          <p:cNvSpPr txBox="1">
            <a:spLocks noChangeArrowheads="1"/>
          </p:cNvSpPr>
          <p:nvPr/>
        </p:nvSpPr>
        <p:spPr bwMode="auto">
          <a:xfrm>
            <a:off x="1155025" y="5345112"/>
            <a:ext cx="68482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US" sz="1800" b="0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More on these (including </a:t>
            </a:r>
            <a:r>
              <a:rPr lang="en-US" sz="1800" b="0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these </a:t>
            </a:r>
            <a:r>
              <a:rPr lang="en-US" sz="1800" b="0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slides and the relevant papers) can be found in </a:t>
            </a:r>
            <a:r>
              <a:rPr lang="en-US" sz="1800" b="0" dirty="0">
                <a:solidFill>
                  <a:srgbClr val="00CCFF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http://vardanp.cswp.cs.technion.ac.il/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104941" y="4109921"/>
            <a:ext cx="2782093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tabLst>
                <a:tab pos="1606550" algn="l"/>
              </a:tabLst>
              <a:defRPr/>
            </a:pPr>
            <a:r>
              <a:rPr lang="en-US" sz="3600" b="0" dirty="0" smtClean="0">
                <a:solidFill>
                  <a:prstClr val="black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Questions?</a:t>
            </a:r>
            <a:endParaRPr lang="en-US" sz="3600" b="0" dirty="0">
              <a:solidFill>
                <a:prstClr val="black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320671" y="757416"/>
            <a:ext cx="2350631" cy="3364426"/>
            <a:chOff x="3433277" y="1521505"/>
            <a:chExt cx="2350631" cy="3364426"/>
          </a:xfrm>
        </p:grpSpPr>
        <p:pic>
          <p:nvPicPr>
            <p:cNvPr id="10" name="Picture 10" descr="D:\User Documents\Ron\Desktop\normal_Question_Mark_Guy_1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84"/>
            <a:stretch/>
          </p:blipFill>
          <p:spPr bwMode="auto">
            <a:xfrm>
              <a:off x="3433277" y="1676400"/>
              <a:ext cx="2277447" cy="3209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 bwMode="auto">
            <a:xfrm rot="1043111">
              <a:off x="4793308" y="1521505"/>
              <a:ext cx="990600" cy="48954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rtl="1" fontAlgn="auto">
                <a:spcBef>
                  <a:spcPts val="0"/>
                </a:spcBef>
                <a:spcAft>
                  <a:spcPts val="0"/>
                </a:spcAft>
              </a:pPr>
              <a:endParaRPr lang="en-US" sz="1800" b="0">
                <a:solidFill>
                  <a:prstClr val="black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821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Line 21"/>
          <p:cNvSpPr>
            <a:spLocks noChangeShapeType="1"/>
          </p:cNvSpPr>
          <p:nvPr/>
        </p:nvSpPr>
        <p:spPr bwMode="auto">
          <a:xfrm>
            <a:off x="0" y="1082675"/>
            <a:ext cx="9144000" cy="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F2303CB-BE73-45E0-AAB1-43B04C91748E}" type="slidenum">
              <a:rPr lang="he-IL" smtClean="0">
                <a:latin typeface="Calibri" panose="020F0502020204030204" pitchFamily="34" charset="0"/>
              </a:rPr>
              <a:pPr/>
              <a:t>61</a:t>
            </a:fld>
            <a:endParaRPr lang="en-US" smtClean="0">
              <a:latin typeface="Calibri" panose="020F0502020204030204" pitchFamily="34" charset="0"/>
            </a:endParaRPr>
          </a:p>
        </p:txBody>
      </p:sp>
      <p:sp>
        <p:nvSpPr>
          <p:cNvPr id="68614" name="Rectangle 3"/>
          <p:cNvSpPr>
            <a:spLocks noChangeArrowheads="1"/>
          </p:cNvSpPr>
          <p:nvPr/>
        </p:nvSpPr>
        <p:spPr bwMode="auto">
          <a:xfrm>
            <a:off x="0" y="152400"/>
            <a:ext cx="8826366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US" sz="40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   </a:t>
            </a:r>
            <a:r>
              <a:rPr lang="en-US" sz="4000" b="0" dirty="0">
                <a:solidFill>
                  <a:schemeClr val="bg1"/>
                </a:solidFill>
                <a:latin typeface="Calibri" panose="020F0502020204030204" pitchFamily="34" charset="0"/>
              </a:rPr>
              <a:t>Coming </a:t>
            </a:r>
            <a:r>
              <a:rPr lang="en-US" sz="40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Up: A M</a:t>
            </a:r>
            <a:r>
              <a:rPr lang="en-US" b="0" dirty="0">
                <a:solidFill>
                  <a:srgbClr val="FFC000"/>
                </a:solidFill>
                <a:latin typeface="Calibri" panose="020F0502020204030204" pitchFamily="34" charset="0"/>
              </a:rPr>
              <a:t>assive</a:t>
            </a: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40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O</a:t>
            </a:r>
            <a:r>
              <a:rPr lang="en-US" b="0" dirty="0">
                <a:solidFill>
                  <a:srgbClr val="FFC000"/>
                </a:solidFill>
                <a:latin typeface="Calibri" panose="020F0502020204030204" pitchFamily="34" charset="0"/>
              </a:rPr>
              <a:t>pen</a:t>
            </a: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40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O</a:t>
            </a:r>
            <a:r>
              <a:rPr lang="en-US" b="0" dirty="0">
                <a:solidFill>
                  <a:srgbClr val="FFC000"/>
                </a:solidFill>
                <a:latin typeface="Calibri" panose="020F0502020204030204" pitchFamily="34" charset="0"/>
              </a:rPr>
              <a:t>nline</a:t>
            </a: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US" sz="4000" b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C</a:t>
            </a:r>
            <a:r>
              <a:rPr lang="en-US" b="0" dirty="0" smtClean="0">
                <a:solidFill>
                  <a:srgbClr val="FFC000"/>
                </a:solidFill>
                <a:latin typeface="Calibri" panose="020F0502020204030204" pitchFamily="34" charset="0"/>
              </a:rPr>
              <a:t>ourse</a:t>
            </a:r>
            <a:r>
              <a:rPr lang="en-US" b="0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endParaRPr lang="en-US" sz="4000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88963" y="6175375"/>
            <a:ext cx="4108450" cy="682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200" b="0" dirty="0">
                <a:solidFill>
                  <a:schemeClr val="bg2"/>
                </a:solidFill>
                <a:latin typeface="Calibri" panose="020F0502020204030204" pitchFamily="34" charset="0"/>
              </a:rPr>
              <a:t>Vardan Papyan</a:t>
            </a:r>
          </a:p>
          <a:p>
            <a:pPr eaLnBrk="1" hangingPunct="1"/>
            <a:r>
              <a:rPr lang="en-US" sz="1200" b="0" dirty="0" smtClean="0">
                <a:solidFill>
                  <a:schemeClr val="bg2"/>
                </a:solidFill>
                <a:latin typeface="Calibri" panose="020F0502020204030204" pitchFamily="34" charset="0"/>
              </a:rPr>
              <a:t>The Computer-Science Department	</a:t>
            </a:r>
          </a:p>
          <a:p>
            <a:pPr eaLnBrk="1" hangingPunct="1"/>
            <a:r>
              <a:rPr lang="en-US" sz="1200" b="0" dirty="0" smtClean="0">
                <a:solidFill>
                  <a:schemeClr val="bg2"/>
                </a:solidFill>
                <a:latin typeface="Calibri" panose="020F0502020204030204" pitchFamily="34" charset="0"/>
              </a:rPr>
              <a:t>The Technion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70" y="1158876"/>
            <a:ext cx="8243146" cy="28277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5690" y="3543159"/>
            <a:ext cx="5222502" cy="292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8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67E9FB7-E6EC-48BB-A003-EB023972FA4C}" type="slidenum">
              <a:rPr lang="he-IL" smtClean="0">
                <a:latin typeface="Calibri" panose="020F0502020204030204" pitchFamily="34" charset="0"/>
              </a:rPr>
              <a:pPr/>
              <a:t>7</a:t>
            </a:fld>
            <a:endParaRPr lang="en-US" smtClean="0">
              <a:latin typeface="Calibri" panose="020F0502020204030204" pitchFamily="34" charset="0"/>
            </a:endParaRPr>
          </a:p>
        </p:txBody>
      </p:sp>
      <p:sp>
        <p:nvSpPr>
          <p:cNvPr id="503810" name="Rectangle 2"/>
          <p:cNvSpPr>
            <a:spLocks noChangeArrowheads="1"/>
          </p:cNvSpPr>
          <p:nvPr/>
        </p:nvSpPr>
        <p:spPr bwMode="auto">
          <a:xfrm>
            <a:off x="390867" y="5283200"/>
            <a:ext cx="2530369" cy="330200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8197" name="Line 3"/>
          <p:cNvSpPr>
            <a:spLocks noChangeShapeType="1"/>
          </p:cNvSpPr>
          <p:nvPr/>
        </p:nvSpPr>
        <p:spPr bwMode="auto">
          <a:xfrm>
            <a:off x="0" y="1082675"/>
            <a:ext cx="9144000" cy="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he-IL">
              <a:latin typeface="Calibri" panose="020F0502020204030204" pitchFamily="34" charset="0"/>
            </a:endParaRPr>
          </a:p>
        </p:txBody>
      </p:sp>
      <p:sp>
        <p:nvSpPr>
          <p:cNvPr id="8198" name="Rectangle 4"/>
          <p:cNvSpPr>
            <a:spLocks noChangeArrowheads="1"/>
          </p:cNvSpPr>
          <p:nvPr/>
        </p:nvSpPr>
        <p:spPr bwMode="auto">
          <a:xfrm>
            <a:off x="0" y="152400"/>
            <a:ext cx="9024938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US" sz="4000" b="0" dirty="0">
                <a:solidFill>
                  <a:schemeClr val="bg1"/>
                </a:solidFill>
                <a:latin typeface="Calibri Light" panose="020F0302020204030204" pitchFamily="34" charset="0"/>
              </a:rPr>
              <a:t>   An Example: JPEG and DCT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81000" y="1216025"/>
            <a:ext cx="1984375" cy="1490663"/>
            <a:chOff x="240" y="766"/>
            <a:chExt cx="1250" cy="939"/>
          </a:xfrm>
        </p:grpSpPr>
        <p:pic>
          <p:nvPicPr>
            <p:cNvPr id="8358" name="Picture 6" descr="Ori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0" y="766"/>
              <a:ext cx="1250" cy="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59" name="Text Box 7"/>
            <p:cNvSpPr txBox="1">
              <a:spLocks noChangeArrowheads="1"/>
            </p:cNvSpPr>
            <p:nvPr/>
          </p:nvSpPr>
          <p:spPr bwMode="auto">
            <a:xfrm>
              <a:off x="245" y="766"/>
              <a:ext cx="119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400">
                  <a:latin typeface="Calibri" panose="020F0502020204030204" pitchFamily="34" charset="0"/>
                  <a:cs typeface="Arial" pitchFamily="34" charset="0"/>
                </a:rPr>
                <a:t>178KB – Raw data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6840538" y="4406900"/>
            <a:ext cx="1984375" cy="1498600"/>
            <a:chOff x="4309" y="2776"/>
            <a:chExt cx="1250" cy="944"/>
          </a:xfrm>
        </p:grpSpPr>
        <p:pic>
          <p:nvPicPr>
            <p:cNvPr id="8356" name="Picture 9" descr="JPEG_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09" y="2781"/>
              <a:ext cx="1250" cy="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57" name="Text Box 10"/>
            <p:cNvSpPr txBox="1">
              <a:spLocks noChangeArrowheads="1"/>
            </p:cNvSpPr>
            <p:nvPr/>
          </p:nvSpPr>
          <p:spPr bwMode="auto">
            <a:xfrm>
              <a:off x="4312" y="2776"/>
              <a:ext cx="69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400">
                  <a:latin typeface="Calibri" panose="020F0502020204030204" pitchFamily="34" charset="0"/>
                  <a:cs typeface="Arial" pitchFamily="34" charset="0"/>
                </a:rPr>
                <a:t>4KB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6840538" y="2800350"/>
            <a:ext cx="1984375" cy="1504950"/>
            <a:chOff x="4309" y="1764"/>
            <a:chExt cx="1250" cy="948"/>
          </a:xfrm>
        </p:grpSpPr>
        <p:pic>
          <p:nvPicPr>
            <p:cNvPr id="8354" name="Picture 12" descr="JPEG_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09" y="1773"/>
              <a:ext cx="1250" cy="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55" name="Text Box 13"/>
            <p:cNvSpPr txBox="1">
              <a:spLocks noChangeArrowheads="1"/>
            </p:cNvSpPr>
            <p:nvPr/>
          </p:nvSpPr>
          <p:spPr bwMode="auto">
            <a:xfrm>
              <a:off x="4319" y="1764"/>
              <a:ext cx="69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400">
                  <a:latin typeface="Calibri" panose="020F0502020204030204" pitchFamily="34" charset="0"/>
                  <a:cs typeface="Arial" pitchFamily="34" charset="0"/>
                </a:rPr>
                <a:t>8KB</a:t>
              </a: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6840538" y="1216025"/>
            <a:ext cx="1984375" cy="1490663"/>
            <a:chOff x="4309" y="766"/>
            <a:chExt cx="1250" cy="939"/>
          </a:xfrm>
        </p:grpSpPr>
        <p:pic>
          <p:nvPicPr>
            <p:cNvPr id="8352" name="Picture 15" descr="JPEG_2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309" y="766"/>
              <a:ext cx="1250" cy="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53" name="Text Box 16"/>
            <p:cNvSpPr txBox="1">
              <a:spLocks noChangeArrowheads="1"/>
            </p:cNvSpPr>
            <p:nvPr/>
          </p:nvSpPr>
          <p:spPr bwMode="auto">
            <a:xfrm>
              <a:off x="4320" y="771"/>
              <a:ext cx="69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400">
                  <a:latin typeface="Calibri" panose="020F0502020204030204" pitchFamily="34" charset="0"/>
                  <a:cs typeface="Arial" pitchFamily="34" charset="0"/>
                </a:rPr>
                <a:t>12KB</a:t>
              </a:r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4686300" y="1216025"/>
            <a:ext cx="1984375" cy="1490663"/>
            <a:chOff x="2952" y="766"/>
            <a:chExt cx="1250" cy="939"/>
          </a:xfrm>
        </p:grpSpPr>
        <p:pic>
          <p:nvPicPr>
            <p:cNvPr id="8350" name="Picture 18" descr="JPEG_4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52" y="766"/>
              <a:ext cx="1250" cy="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51" name="Text Box 19"/>
            <p:cNvSpPr txBox="1">
              <a:spLocks noChangeArrowheads="1"/>
            </p:cNvSpPr>
            <p:nvPr/>
          </p:nvSpPr>
          <p:spPr bwMode="auto">
            <a:xfrm>
              <a:off x="2966" y="766"/>
              <a:ext cx="69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400">
                  <a:latin typeface="Calibri" panose="020F0502020204030204" pitchFamily="34" charset="0"/>
                  <a:cs typeface="Arial" pitchFamily="34" charset="0"/>
                </a:rPr>
                <a:t>20KB</a:t>
              </a:r>
            </a:p>
          </p:txBody>
        </p: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2530475" y="1196975"/>
            <a:ext cx="1987550" cy="1509713"/>
            <a:chOff x="1594" y="754"/>
            <a:chExt cx="1252" cy="951"/>
          </a:xfrm>
        </p:grpSpPr>
        <p:pic>
          <p:nvPicPr>
            <p:cNvPr id="8348" name="Picture 21" descr="JPEG_6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596" y="766"/>
              <a:ext cx="1250" cy="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49" name="Text Box 22"/>
            <p:cNvSpPr txBox="1">
              <a:spLocks noChangeArrowheads="1"/>
            </p:cNvSpPr>
            <p:nvPr/>
          </p:nvSpPr>
          <p:spPr bwMode="auto">
            <a:xfrm>
              <a:off x="1594" y="754"/>
              <a:ext cx="69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400">
                  <a:latin typeface="Calibri" panose="020F0502020204030204" pitchFamily="34" charset="0"/>
                  <a:cs typeface="Arial" pitchFamily="34" charset="0"/>
                </a:rPr>
                <a:t>24KB</a:t>
              </a:r>
            </a:p>
          </p:txBody>
        </p:sp>
      </p:grp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381000" y="3352800"/>
            <a:ext cx="1847850" cy="1833563"/>
            <a:chOff x="240" y="2112"/>
            <a:chExt cx="1164" cy="1155"/>
          </a:xfrm>
        </p:grpSpPr>
        <p:pic>
          <p:nvPicPr>
            <p:cNvPr id="8282" name="Picture 2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0" y="2112"/>
              <a:ext cx="1161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9" name="Group 25"/>
            <p:cNvGrpSpPr>
              <a:grpSpLocks/>
            </p:cNvGrpSpPr>
            <p:nvPr/>
          </p:nvGrpSpPr>
          <p:grpSpPr bwMode="auto">
            <a:xfrm>
              <a:off x="252" y="2115"/>
              <a:ext cx="1152" cy="1152"/>
              <a:chOff x="432" y="2112"/>
              <a:chExt cx="1152" cy="1152"/>
            </a:xfrm>
          </p:grpSpPr>
          <p:sp>
            <p:nvSpPr>
              <p:cNvPr id="8284" name="Rectangle 26"/>
              <p:cNvSpPr>
                <a:spLocks noChangeArrowheads="1"/>
              </p:cNvSpPr>
              <p:nvPr/>
            </p:nvSpPr>
            <p:spPr bwMode="auto">
              <a:xfrm>
                <a:off x="432" y="2112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85" name="Rectangle 27"/>
              <p:cNvSpPr>
                <a:spLocks noChangeArrowheads="1"/>
              </p:cNvSpPr>
              <p:nvPr/>
            </p:nvSpPr>
            <p:spPr bwMode="auto">
              <a:xfrm>
                <a:off x="720" y="2112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86" name="Rectangle 28"/>
              <p:cNvSpPr>
                <a:spLocks noChangeArrowheads="1"/>
              </p:cNvSpPr>
              <p:nvPr/>
            </p:nvSpPr>
            <p:spPr bwMode="auto">
              <a:xfrm>
                <a:off x="864" y="2112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87" name="Rectangle 29"/>
              <p:cNvSpPr>
                <a:spLocks noChangeArrowheads="1"/>
              </p:cNvSpPr>
              <p:nvPr/>
            </p:nvSpPr>
            <p:spPr bwMode="auto">
              <a:xfrm>
                <a:off x="576" y="2112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88" name="Rectangle 30"/>
              <p:cNvSpPr>
                <a:spLocks noChangeArrowheads="1"/>
              </p:cNvSpPr>
              <p:nvPr/>
            </p:nvSpPr>
            <p:spPr bwMode="auto">
              <a:xfrm>
                <a:off x="1008" y="2112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89" name="Rectangle 31"/>
              <p:cNvSpPr>
                <a:spLocks noChangeArrowheads="1"/>
              </p:cNvSpPr>
              <p:nvPr/>
            </p:nvSpPr>
            <p:spPr bwMode="auto">
              <a:xfrm>
                <a:off x="1296" y="2112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90" name="Rectangle 32"/>
              <p:cNvSpPr>
                <a:spLocks noChangeArrowheads="1"/>
              </p:cNvSpPr>
              <p:nvPr/>
            </p:nvSpPr>
            <p:spPr bwMode="auto">
              <a:xfrm>
                <a:off x="1440" y="2112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91" name="Rectangle 33"/>
              <p:cNvSpPr>
                <a:spLocks noChangeArrowheads="1"/>
              </p:cNvSpPr>
              <p:nvPr/>
            </p:nvSpPr>
            <p:spPr bwMode="auto">
              <a:xfrm>
                <a:off x="1152" y="2112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92" name="Rectangle 34"/>
              <p:cNvSpPr>
                <a:spLocks noChangeArrowheads="1"/>
              </p:cNvSpPr>
              <p:nvPr/>
            </p:nvSpPr>
            <p:spPr bwMode="auto">
              <a:xfrm>
                <a:off x="432" y="2256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93" name="Rectangle 35"/>
              <p:cNvSpPr>
                <a:spLocks noChangeArrowheads="1"/>
              </p:cNvSpPr>
              <p:nvPr/>
            </p:nvSpPr>
            <p:spPr bwMode="auto">
              <a:xfrm>
                <a:off x="720" y="2256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94" name="Rectangle 36"/>
              <p:cNvSpPr>
                <a:spLocks noChangeArrowheads="1"/>
              </p:cNvSpPr>
              <p:nvPr/>
            </p:nvSpPr>
            <p:spPr bwMode="auto">
              <a:xfrm>
                <a:off x="864" y="2256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95" name="Rectangle 37"/>
              <p:cNvSpPr>
                <a:spLocks noChangeArrowheads="1"/>
              </p:cNvSpPr>
              <p:nvPr/>
            </p:nvSpPr>
            <p:spPr bwMode="auto">
              <a:xfrm>
                <a:off x="576" y="2256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96" name="Rectangle 38"/>
              <p:cNvSpPr>
                <a:spLocks noChangeArrowheads="1"/>
              </p:cNvSpPr>
              <p:nvPr/>
            </p:nvSpPr>
            <p:spPr bwMode="auto">
              <a:xfrm>
                <a:off x="1008" y="2256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97" name="Rectangle 39"/>
              <p:cNvSpPr>
                <a:spLocks noChangeArrowheads="1"/>
              </p:cNvSpPr>
              <p:nvPr/>
            </p:nvSpPr>
            <p:spPr bwMode="auto">
              <a:xfrm>
                <a:off x="1296" y="2256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98" name="Rectangle 40"/>
              <p:cNvSpPr>
                <a:spLocks noChangeArrowheads="1"/>
              </p:cNvSpPr>
              <p:nvPr/>
            </p:nvSpPr>
            <p:spPr bwMode="auto">
              <a:xfrm>
                <a:off x="1440" y="2256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99" name="Rectangle 41"/>
              <p:cNvSpPr>
                <a:spLocks noChangeArrowheads="1"/>
              </p:cNvSpPr>
              <p:nvPr/>
            </p:nvSpPr>
            <p:spPr bwMode="auto">
              <a:xfrm>
                <a:off x="1152" y="2256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00" name="Rectangle 42"/>
              <p:cNvSpPr>
                <a:spLocks noChangeArrowheads="1"/>
              </p:cNvSpPr>
              <p:nvPr/>
            </p:nvSpPr>
            <p:spPr bwMode="auto">
              <a:xfrm>
                <a:off x="432" y="2400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01" name="Rectangle 43"/>
              <p:cNvSpPr>
                <a:spLocks noChangeArrowheads="1"/>
              </p:cNvSpPr>
              <p:nvPr/>
            </p:nvSpPr>
            <p:spPr bwMode="auto">
              <a:xfrm>
                <a:off x="720" y="2400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02" name="Rectangle 44"/>
              <p:cNvSpPr>
                <a:spLocks noChangeArrowheads="1"/>
              </p:cNvSpPr>
              <p:nvPr/>
            </p:nvSpPr>
            <p:spPr bwMode="auto">
              <a:xfrm>
                <a:off x="864" y="2400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03" name="Rectangle 45"/>
              <p:cNvSpPr>
                <a:spLocks noChangeArrowheads="1"/>
              </p:cNvSpPr>
              <p:nvPr/>
            </p:nvSpPr>
            <p:spPr bwMode="auto">
              <a:xfrm>
                <a:off x="576" y="2400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04" name="Rectangle 46"/>
              <p:cNvSpPr>
                <a:spLocks noChangeArrowheads="1"/>
              </p:cNvSpPr>
              <p:nvPr/>
            </p:nvSpPr>
            <p:spPr bwMode="auto">
              <a:xfrm>
                <a:off x="1008" y="2400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05" name="Rectangle 47"/>
              <p:cNvSpPr>
                <a:spLocks noChangeArrowheads="1"/>
              </p:cNvSpPr>
              <p:nvPr/>
            </p:nvSpPr>
            <p:spPr bwMode="auto">
              <a:xfrm>
                <a:off x="1296" y="2400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06" name="Rectangle 48"/>
              <p:cNvSpPr>
                <a:spLocks noChangeArrowheads="1"/>
              </p:cNvSpPr>
              <p:nvPr/>
            </p:nvSpPr>
            <p:spPr bwMode="auto">
              <a:xfrm>
                <a:off x="1440" y="2400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07" name="Rectangle 49"/>
              <p:cNvSpPr>
                <a:spLocks noChangeArrowheads="1"/>
              </p:cNvSpPr>
              <p:nvPr/>
            </p:nvSpPr>
            <p:spPr bwMode="auto">
              <a:xfrm>
                <a:off x="1152" y="2400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08" name="Rectangle 50"/>
              <p:cNvSpPr>
                <a:spLocks noChangeArrowheads="1"/>
              </p:cNvSpPr>
              <p:nvPr/>
            </p:nvSpPr>
            <p:spPr bwMode="auto">
              <a:xfrm>
                <a:off x="432" y="2544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09" name="Rectangle 51"/>
              <p:cNvSpPr>
                <a:spLocks noChangeArrowheads="1"/>
              </p:cNvSpPr>
              <p:nvPr/>
            </p:nvSpPr>
            <p:spPr bwMode="auto">
              <a:xfrm>
                <a:off x="720" y="2544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10" name="Rectangle 52"/>
              <p:cNvSpPr>
                <a:spLocks noChangeArrowheads="1"/>
              </p:cNvSpPr>
              <p:nvPr/>
            </p:nvSpPr>
            <p:spPr bwMode="auto">
              <a:xfrm>
                <a:off x="864" y="2544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11" name="Rectangle 53"/>
              <p:cNvSpPr>
                <a:spLocks noChangeArrowheads="1"/>
              </p:cNvSpPr>
              <p:nvPr/>
            </p:nvSpPr>
            <p:spPr bwMode="auto">
              <a:xfrm>
                <a:off x="576" y="2544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12" name="Rectangle 54"/>
              <p:cNvSpPr>
                <a:spLocks noChangeArrowheads="1"/>
              </p:cNvSpPr>
              <p:nvPr/>
            </p:nvSpPr>
            <p:spPr bwMode="auto">
              <a:xfrm>
                <a:off x="1008" y="2544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13" name="Rectangle 55"/>
              <p:cNvSpPr>
                <a:spLocks noChangeArrowheads="1"/>
              </p:cNvSpPr>
              <p:nvPr/>
            </p:nvSpPr>
            <p:spPr bwMode="auto">
              <a:xfrm>
                <a:off x="1296" y="2544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14" name="Rectangle 56"/>
              <p:cNvSpPr>
                <a:spLocks noChangeArrowheads="1"/>
              </p:cNvSpPr>
              <p:nvPr/>
            </p:nvSpPr>
            <p:spPr bwMode="auto">
              <a:xfrm>
                <a:off x="1440" y="2544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15" name="Rectangle 57"/>
              <p:cNvSpPr>
                <a:spLocks noChangeArrowheads="1"/>
              </p:cNvSpPr>
              <p:nvPr/>
            </p:nvSpPr>
            <p:spPr bwMode="auto">
              <a:xfrm>
                <a:off x="1152" y="2544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16" name="Rectangle 58"/>
              <p:cNvSpPr>
                <a:spLocks noChangeArrowheads="1"/>
              </p:cNvSpPr>
              <p:nvPr/>
            </p:nvSpPr>
            <p:spPr bwMode="auto">
              <a:xfrm>
                <a:off x="432" y="2688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17" name="Rectangle 59"/>
              <p:cNvSpPr>
                <a:spLocks noChangeArrowheads="1"/>
              </p:cNvSpPr>
              <p:nvPr/>
            </p:nvSpPr>
            <p:spPr bwMode="auto">
              <a:xfrm>
                <a:off x="720" y="2688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18" name="Rectangle 60"/>
              <p:cNvSpPr>
                <a:spLocks noChangeArrowheads="1"/>
              </p:cNvSpPr>
              <p:nvPr/>
            </p:nvSpPr>
            <p:spPr bwMode="auto">
              <a:xfrm>
                <a:off x="864" y="2688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19" name="Rectangle 61"/>
              <p:cNvSpPr>
                <a:spLocks noChangeArrowheads="1"/>
              </p:cNvSpPr>
              <p:nvPr/>
            </p:nvSpPr>
            <p:spPr bwMode="auto">
              <a:xfrm>
                <a:off x="576" y="2688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20" name="Rectangle 62"/>
              <p:cNvSpPr>
                <a:spLocks noChangeArrowheads="1"/>
              </p:cNvSpPr>
              <p:nvPr/>
            </p:nvSpPr>
            <p:spPr bwMode="auto">
              <a:xfrm>
                <a:off x="1008" y="2688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21" name="Rectangle 63"/>
              <p:cNvSpPr>
                <a:spLocks noChangeArrowheads="1"/>
              </p:cNvSpPr>
              <p:nvPr/>
            </p:nvSpPr>
            <p:spPr bwMode="auto">
              <a:xfrm>
                <a:off x="1296" y="2688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22" name="Rectangle 64"/>
              <p:cNvSpPr>
                <a:spLocks noChangeArrowheads="1"/>
              </p:cNvSpPr>
              <p:nvPr/>
            </p:nvSpPr>
            <p:spPr bwMode="auto">
              <a:xfrm>
                <a:off x="1440" y="2688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23" name="Rectangle 65"/>
              <p:cNvSpPr>
                <a:spLocks noChangeArrowheads="1"/>
              </p:cNvSpPr>
              <p:nvPr/>
            </p:nvSpPr>
            <p:spPr bwMode="auto">
              <a:xfrm>
                <a:off x="1152" y="2688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24" name="Rectangle 66"/>
              <p:cNvSpPr>
                <a:spLocks noChangeArrowheads="1"/>
              </p:cNvSpPr>
              <p:nvPr/>
            </p:nvSpPr>
            <p:spPr bwMode="auto">
              <a:xfrm>
                <a:off x="432" y="2832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25" name="Rectangle 67"/>
              <p:cNvSpPr>
                <a:spLocks noChangeArrowheads="1"/>
              </p:cNvSpPr>
              <p:nvPr/>
            </p:nvSpPr>
            <p:spPr bwMode="auto">
              <a:xfrm>
                <a:off x="720" y="2832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26" name="Rectangle 68"/>
              <p:cNvSpPr>
                <a:spLocks noChangeArrowheads="1"/>
              </p:cNvSpPr>
              <p:nvPr/>
            </p:nvSpPr>
            <p:spPr bwMode="auto">
              <a:xfrm>
                <a:off x="864" y="2832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27" name="Rectangle 69"/>
              <p:cNvSpPr>
                <a:spLocks noChangeArrowheads="1"/>
              </p:cNvSpPr>
              <p:nvPr/>
            </p:nvSpPr>
            <p:spPr bwMode="auto">
              <a:xfrm>
                <a:off x="576" y="2832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28" name="Rectangle 70"/>
              <p:cNvSpPr>
                <a:spLocks noChangeArrowheads="1"/>
              </p:cNvSpPr>
              <p:nvPr/>
            </p:nvSpPr>
            <p:spPr bwMode="auto">
              <a:xfrm>
                <a:off x="1008" y="2832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29" name="Rectangle 71"/>
              <p:cNvSpPr>
                <a:spLocks noChangeArrowheads="1"/>
              </p:cNvSpPr>
              <p:nvPr/>
            </p:nvSpPr>
            <p:spPr bwMode="auto">
              <a:xfrm>
                <a:off x="1296" y="2832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30" name="Rectangle 72"/>
              <p:cNvSpPr>
                <a:spLocks noChangeArrowheads="1"/>
              </p:cNvSpPr>
              <p:nvPr/>
            </p:nvSpPr>
            <p:spPr bwMode="auto">
              <a:xfrm>
                <a:off x="1440" y="2832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31" name="Rectangle 73"/>
              <p:cNvSpPr>
                <a:spLocks noChangeArrowheads="1"/>
              </p:cNvSpPr>
              <p:nvPr/>
            </p:nvSpPr>
            <p:spPr bwMode="auto">
              <a:xfrm>
                <a:off x="1152" y="2832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32" name="Rectangle 74"/>
              <p:cNvSpPr>
                <a:spLocks noChangeArrowheads="1"/>
              </p:cNvSpPr>
              <p:nvPr/>
            </p:nvSpPr>
            <p:spPr bwMode="auto">
              <a:xfrm>
                <a:off x="432" y="2976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33" name="Rectangle 75"/>
              <p:cNvSpPr>
                <a:spLocks noChangeArrowheads="1"/>
              </p:cNvSpPr>
              <p:nvPr/>
            </p:nvSpPr>
            <p:spPr bwMode="auto">
              <a:xfrm>
                <a:off x="720" y="2976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34" name="Rectangle 76"/>
              <p:cNvSpPr>
                <a:spLocks noChangeArrowheads="1"/>
              </p:cNvSpPr>
              <p:nvPr/>
            </p:nvSpPr>
            <p:spPr bwMode="auto">
              <a:xfrm>
                <a:off x="864" y="2976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35" name="Rectangle 77"/>
              <p:cNvSpPr>
                <a:spLocks noChangeArrowheads="1"/>
              </p:cNvSpPr>
              <p:nvPr/>
            </p:nvSpPr>
            <p:spPr bwMode="auto">
              <a:xfrm>
                <a:off x="576" y="2976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36" name="Rectangle 78"/>
              <p:cNvSpPr>
                <a:spLocks noChangeArrowheads="1"/>
              </p:cNvSpPr>
              <p:nvPr/>
            </p:nvSpPr>
            <p:spPr bwMode="auto">
              <a:xfrm>
                <a:off x="1008" y="2976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37" name="Rectangle 79"/>
              <p:cNvSpPr>
                <a:spLocks noChangeArrowheads="1"/>
              </p:cNvSpPr>
              <p:nvPr/>
            </p:nvSpPr>
            <p:spPr bwMode="auto">
              <a:xfrm>
                <a:off x="1296" y="2976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38" name="Rectangle 80"/>
              <p:cNvSpPr>
                <a:spLocks noChangeArrowheads="1"/>
              </p:cNvSpPr>
              <p:nvPr/>
            </p:nvSpPr>
            <p:spPr bwMode="auto">
              <a:xfrm>
                <a:off x="1440" y="2976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39" name="Rectangle 81"/>
              <p:cNvSpPr>
                <a:spLocks noChangeArrowheads="1"/>
              </p:cNvSpPr>
              <p:nvPr/>
            </p:nvSpPr>
            <p:spPr bwMode="auto">
              <a:xfrm>
                <a:off x="1152" y="2976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40" name="Rectangle 82"/>
              <p:cNvSpPr>
                <a:spLocks noChangeArrowheads="1"/>
              </p:cNvSpPr>
              <p:nvPr/>
            </p:nvSpPr>
            <p:spPr bwMode="auto">
              <a:xfrm>
                <a:off x="432" y="3120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41" name="Rectangle 83"/>
              <p:cNvSpPr>
                <a:spLocks noChangeArrowheads="1"/>
              </p:cNvSpPr>
              <p:nvPr/>
            </p:nvSpPr>
            <p:spPr bwMode="auto">
              <a:xfrm>
                <a:off x="720" y="3120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42" name="Rectangle 84"/>
              <p:cNvSpPr>
                <a:spLocks noChangeArrowheads="1"/>
              </p:cNvSpPr>
              <p:nvPr/>
            </p:nvSpPr>
            <p:spPr bwMode="auto">
              <a:xfrm>
                <a:off x="864" y="3120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43" name="Rectangle 85"/>
              <p:cNvSpPr>
                <a:spLocks noChangeArrowheads="1"/>
              </p:cNvSpPr>
              <p:nvPr/>
            </p:nvSpPr>
            <p:spPr bwMode="auto">
              <a:xfrm>
                <a:off x="576" y="3120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44" name="Rectangle 86"/>
              <p:cNvSpPr>
                <a:spLocks noChangeArrowheads="1"/>
              </p:cNvSpPr>
              <p:nvPr/>
            </p:nvSpPr>
            <p:spPr bwMode="auto">
              <a:xfrm>
                <a:off x="1008" y="3120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45" name="Rectangle 87"/>
              <p:cNvSpPr>
                <a:spLocks noChangeArrowheads="1"/>
              </p:cNvSpPr>
              <p:nvPr/>
            </p:nvSpPr>
            <p:spPr bwMode="auto">
              <a:xfrm>
                <a:off x="1296" y="3120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46" name="Rectangle 88"/>
              <p:cNvSpPr>
                <a:spLocks noChangeArrowheads="1"/>
              </p:cNvSpPr>
              <p:nvPr/>
            </p:nvSpPr>
            <p:spPr bwMode="auto">
              <a:xfrm>
                <a:off x="1440" y="3120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347" name="Rectangle 89"/>
              <p:cNvSpPr>
                <a:spLocks noChangeArrowheads="1"/>
              </p:cNvSpPr>
              <p:nvPr/>
            </p:nvSpPr>
            <p:spPr bwMode="auto">
              <a:xfrm>
                <a:off x="1152" y="3120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</p:grpSp>
      </p:grpSp>
      <p:sp>
        <p:nvSpPr>
          <p:cNvPr id="503898" name="Text Box 90"/>
          <p:cNvSpPr txBox="1">
            <a:spLocks noChangeArrowheads="1"/>
          </p:cNvSpPr>
          <p:nvPr/>
        </p:nvSpPr>
        <p:spPr bwMode="auto">
          <a:xfrm>
            <a:off x="1085850" y="2743200"/>
            <a:ext cx="525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&amp; why does it works? </a:t>
            </a:r>
          </a:p>
        </p:txBody>
      </p:sp>
      <p:grpSp>
        <p:nvGrpSpPr>
          <p:cNvPr id="10" name="Group 91"/>
          <p:cNvGrpSpPr>
            <a:grpSpLocks/>
          </p:cNvGrpSpPr>
          <p:nvPr/>
        </p:nvGrpSpPr>
        <p:grpSpPr bwMode="auto">
          <a:xfrm>
            <a:off x="2343150" y="3849690"/>
            <a:ext cx="1900238" cy="874713"/>
            <a:chOff x="1476" y="2425"/>
            <a:chExt cx="1197" cy="551"/>
          </a:xfrm>
        </p:grpSpPr>
        <p:sp>
          <p:nvSpPr>
            <p:cNvPr id="8278" name="Rectangle 92"/>
            <p:cNvSpPr>
              <a:spLocks noChangeArrowheads="1"/>
            </p:cNvSpPr>
            <p:nvPr/>
          </p:nvSpPr>
          <p:spPr bwMode="auto">
            <a:xfrm>
              <a:off x="1824" y="2425"/>
              <a:ext cx="505" cy="528"/>
            </a:xfrm>
            <a:prstGeom prst="rect">
              <a:avLst/>
            </a:prstGeom>
            <a:solidFill>
              <a:srgbClr val="33333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8279" name="AutoShape 93"/>
            <p:cNvSpPr>
              <a:spLocks noChangeArrowheads="1"/>
            </p:cNvSpPr>
            <p:nvPr/>
          </p:nvSpPr>
          <p:spPr bwMode="auto">
            <a:xfrm>
              <a:off x="1476" y="2592"/>
              <a:ext cx="336" cy="192"/>
            </a:xfrm>
            <a:prstGeom prst="rightArrow">
              <a:avLst>
                <a:gd name="adj1" fmla="val 50000"/>
                <a:gd name="adj2" fmla="val 4375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  <p:sp>
          <p:nvSpPr>
            <p:cNvPr id="8280" name="Text Box 94"/>
            <p:cNvSpPr txBox="1">
              <a:spLocks noChangeArrowheads="1"/>
            </p:cNvSpPr>
            <p:nvPr/>
          </p:nvSpPr>
          <p:spPr bwMode="auto">
            <a:xfrm>
              <a:off x="1714" y="2453"/>
              <a:ext cx="720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0" dirty="0">
                  <a:solidFill>
                    <a:schemeClr val="bg1"/>
                  </a:solidFill>
                  <a:latin typeface="Calibri" panose="020F0502020204030204" pitchFamily="34" charset="0"/>
                  <a:cs typeface="Arial" pitchFamily="34" charset="0"/>
                </a:rPr>
                <a:t>Discrete Cosine Trans.</a:t>
              </a:r>
            </a:p>
          </p:txBody>
        </p:sp>
        <p:sp>
          <p:nvSpPr>
            <p:cNvPr id="8281" name="AutoShape 95"/>
            <p:cNvSpPr>
              <a:spLocks noChangeArrowheads="1"/>
            </p:cNvSpPr>
            <p:nvPr/>
          </p:nvSpPr>
          <p:spPr bwMode="auto">
            <a:xfrm>
              <a:off x="2337" y="2592"/>
              <a:ext cx="336" cy="192"/>
            </a:xfrm>
            <a:prstGeom prst="rightArrow">
              <a:avLst>
                <a:gd name="adj1" fmla="val 50000"/>
                <a:gd name="adj2" fmla="val 43750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</p:grpSp>
      <p:grpSp>
        <p:nvGrpSpPr>
          <p:cNvPr id="11" name="Group 96"/>
          <p:cNvGrpSpPr>
            <a:grpSpLocks/>
          </p:cNvGrpSpPr>
          <p:nvPr/>
        </p:nvGrpSpPr>
        <p:grpSpPr bwMode="auto">
          <a:xfrm>
            <a:off x="4357688" y="3355975"/>
            <a:ext cx="1828800" cy="1828800"/>
            <a:chOff x="2745" y="2114"/>
            <a:chExt cx="1152" cy="1152"/>
          </a:xfrm>
        </p:grpSpPr>
        <p:pic>
          <p:nvPicPr>
            <p:cNvPr id="8212" name="Picture 97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745" y="2116"/>
              <a:ext cx="1150" cy="1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2" name="Group 98"/>
            <p:cNvGrpSpPr>
              <a:grpSpLocks/>
            </p:cNvGrpSpPr>
            <p:nvPr/>
          </p:nvGrpSpPr>
          <p:grpSpPr bwMode="auto">
            <a:xfrm>
              <a:off x="2745" y="2114"/>
              <a:ext cx="1152" cy="1152"/>
              <a:chOff x="432" y="2112"/>
              <a:chExt cx="1152" cy="1152"/>
            </a:xfrm>
          </p:grpSpPr>
          <p:sp>
            <p:nvSpPr>
              <p:cNvPr id="8214" name="Rectangle 99"/>
              <p:cNvSpPr>
                <a:spLocks noChangeArrowheads="1"/>
              </p:cNvSpPr>
              <p:nvPr/>
            </p:nvSpPr>
            <p:spPr bwMode="auto">
              <a:xfrm>
                <a:off x="432" y="2112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15" name="Rectangle 100"/>
              <p:cNvSpPr>
                <a:spLocks noChangeArrowheads="1"/>
              </p:cNvSpPr>
              <p:nvPr/>
            </p:nvSpPr>
            <p:spPr bwMode="auto">
              <a:xfrm>
                <a:off x="720" y="2112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16" name="Rectangle 101"/>
              <p:cNvSpPr>
                <a:spLocks noChangeArrowheads="1"/>
              </p:cNvSpPr>
              <p:nvPr/>
            </p:nvSpPr>
            <p:spPr bwMode="auto">
              <a:xfrm>
                <a:off x="864" y="2112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17" name="Rectangle 102"/>
              <p:cNvSpPr>
                <a:spLocks noChangeArrowheads="1"/>
              </p:cNvSpPr>
              <p:nvPr/>
            </p:nvSpPr>
            <p:spPr bwMode="auto">
              <a:xfrm>
                <a:off x="576" y="2112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18" name="Rectangle 103"/>
              <p:cNvSpPr>
                <a:spLocks noChangeArrowheads="1"/>
              </p:cNvSpPr>
              <p:nvPr/>
            </p:nvSpPr>
            <p:spPr bwMode="auto">
              <a:xfrm>
                <a:off x="1008" y="2112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19" name="Rectangle 104"/>
              <p:cNvSpPr>
                <a:spLocks noChangeArrowheads="1"/>
              </p:cNvSpPr>
              <p:nvPr/>
            </p:nvSpPr>
            <p:spPr bwMode="auto">
              <a:xfrm>
                <a:off x="1296" y="2112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20" name="Rectangle 105"/>
              <p:cNvSpPr>
                <a:spLocks noChangeArrowheads="1"/>
              </p:cNvSpPr>
              <p:nvPr/>
            </p:nvSpPr>
            <p:spPr bwMode="auto">
              <a:xfrm>
                <a:off x="1440" y="2112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21" name="Rectangle 106"/>
              <p:cNvSpPr>
                <a:spLocks noChangeArrowheads="1"/>
              </p:cNvSpPr>
              <p:nvPr/>
            </p:nvSpPr>
            <p:spPr bwMode="auto">
              <a:xfrm>
                <a:off x="1152" y="2112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22" name="Rectangle 107"/>
              <p:cNvSpPr>
                <a:spLocks noChangeArrowheads="1"/>
              </p:cNvSpPr>
              <p:nvPr/>
            </p:nvSpPr>
            <p:spPr bwMode="auto">
              <a:xfrm>
                <a:off x="432" y="2256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23" name="Rectangle 108"/>
              <p:cNvSpPr>
                <a:spLocks noChangeArrowheads="1"/>
              </p:cNvSpPr>
              <p:nvPr/>
            </p:nvSpPr>
            <p:spPr bwMode="auto">
              <a:xfrm>
                <a:off x="720" y="2256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24" name="Rectangle 109"/>
              <p:cNvSpPr>
                <a:spLocks noChangeArrowheads="1"/>
              </p:cNvSpPr>
              <p:nvPr/>
            </p:nvSpPr>
            <p:spPr bwMode="auto">
              <a:xfrm>
                <a:off x="864" y="2256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25" name="Rectangle 110"/>
              <p:cNvSpPr>
                <a:spLocks noChangeArrowheads="1"/>
              </p:cNvSpPr>
              <p:nvPr/>
            </p:nvSpPr>
            <p:spPr bwMode="auto">
              <a:xfrm>
                <a:off x="576" y="2256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26" name="Rectangle 111"/>
              <p:cNvSpPr>
                <a:spLocks noChangeArrowheads="1"/>
              </p:cNvSpPr>
              <p:nvPr/>
            </p:nvSpPr>
            <p:spPr bwMode="auto">
              <a:xfrm>
                <a:off x="1008" y="2256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27" name="Rectangle 112"/>
              <p:cNvSpPr>
                <a:spLocks noChangeArrowheads="1"/>
              </p:cNvSpPr>
              <p:nvPr/>
            </p:nvSpPr>
            <p:spPr bwMode="auto">
              <a:xfrm>
                <a:off x="1296" y="2256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28" name="Rectangle 113"/>
              <p:cNvSpPr>
                <a:spLocks noChangeArrowheads="1"/>
              </p:cNvSpPr>
              <p:nvPr/>
            </p:nvSpPr>
            <p:spPr bwMode="auto">
              <a:xfrm>
                <a:off x="1440" y="2256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29" name="Rectangle 114"/>
              <p:cNvSpPr>
                <a:spLocks noChangeArrowheads="1"/>
              </p:cNvSpPr>
              <p:nvPr/>
            </p:nvSpPr>
            <p:spPr bwMode="auto">
              <a:xfrm>
                <a:off x="1152" y="2256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30" name="Rectangle 115"/>
              <p:cNvSpPr>
                <a:spLocks noChangeArrowheads="1"/>
              </p:cNvSpPr>
              <p:nvPr/>
            </p:nvSpPr>
            <p:spPr bwMode="auto">
              <a:xfrm>
                <a:off x="432" y="2400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31" name="Rectangle 116"/>
              <p:cNvSpPr>
                <a:spLocks noChangeArrowheads="1"/>
              </p:cNvSpPr>
              <p:nvPr/>
            </p:nvSpPr>
            <p:spPr bwMode="auto">
              <a:xfrm>
                <a:off x="720" y="2400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32" name="Rectangle 117"/>
              <p:cNvSpPr>
                <a:spLocks noChangeArrowheads="1"/>
              </p:cNvSpPr>
              <p:nvPr/>
            </p:nvSpPr>
            <p:spPr bwMode="auto">
              <a:xfrm>
                <a:off x="864" y="2400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33" name="Rectangle 118"/>
              <p:cNvSpPr>
                <a:spLocks noChangeArrowheads="1"/>
              </p:cNvSpPr>
              <p:nvPr/>
            </p:nvSpPr>
            <p:spPr bwMode="auto">
              <a:xfrm>
                <a:off x="576" y="2400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34" name="Rectangle 119"/>
              <p:cNvSpPr>
                <a:spLocks noChangeArrowheads="1"/>
              </p:cNvSpPr>
              <p:nvPr/>
            </p:nvSpPr>
            <p:spPr bwMode="auto">
              <a:xfrm>
                <a:off x="1008" y="2400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35" name="Rectangle 120"/>
              <p:cNvSpPr>
                <a:spLocks noChangeArrowheads="1"/>
              </p:cNvSpPr>
              <p:nvPr/>
            </p:nvSpPr>
            <p:spPr bwMode="auto">
              <a:xfrm>
                <a:off x="1296" y="2400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36" name="Rectangle 121"/>
              <p:cNvSpPr>
                <a:spLocks noChangeArrowheads="1"/>
              </p:cNvSpPr>
              <p:nvPr/>
            </p:nvSpPr>
            <p:spPr bwMode="auto">
              <a:xfrm>
                <a:off x="1440" y="2400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37" name="Rectangle 122"/>
              <p:cNvSpPr>
                <a:spLocks noChangeArrowheads="1"/>
              </p:cNvSpPr>
              <p:nvPr/>
            </p:nvSpPr>
            <p:spPr bwMode="auto">
              <a:xfrm>
                <a:off x="1152" y="2400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38" name="Rectangle 123"/>
              <p:cNvSpPr>
                <a:spLocks noChangeArrowheads="1"/>
              </p:cNvSpPr>
              <p:nvPr/>
            </p:nvSpPr>
            <p:spPr bwMode="auto">
              <a:xfrm>
                <a:off x="432" y="2544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39" name="Rectangle 124"/>
              <p:cNvSpPr>
                <a:spLocks noChangeArrowheads="1"/>
              </p:cNvSpPr>
              <p:nvPr/>
            </p:nvSpPr>
            <p:spPr bwMode="auto">
              <a:xfrm>
                <a:off x="720" y="2544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40" name="Rectangle 125"/>
              <p:cNvSpPr>
                <a:spLocks noChangeArrowheads="1"/>
              </p:cNvSpPr>
              <p:nvPr/>
            </p:nvSpPr>
            <p:spPr bwMode="auto">
              <a:xfrm>
                <a:off x="864" y="2544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41" name="Rectangle 126"/>
              <p:cNvSpPr>
                <a:spLocks noChangeArrowheads="1"/>
              </p:cNvSpPr>
              <p:nvPr/>
            </p:nvSpPr>
            <p:spPr bwMode="auto">
              <a:xfrm>
                <a:off x="576" y="2544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42" name="Rectangle 127"/>
              <p:cNvSpPr>
                <a:spLocks noChangeArrowheads="1"/>
              </p:cNvSpPr>
              <p:nvPr/>
            </p:nvSpPr>
            <p:spPr bwMode="auto">
              <a:xfrm>
                <a:off x="1008" y="2544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43" name="Rectangle 128"/>
              <p:cNvSpPr>
                <a:spLocks noChangeArrowheads="1"/>
              </p:cNvSpPr>
              <p:nvPr/>
            </p:nvSpPr>
            <p:spPr bwMode="auto">
              <a:xfrm>
                <a:off x="1296" y="2544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44" name="Rectangle 129"/>
              <p:cNvSpPr>
                <a:spLocks noChangeArrowheads="1"/>
              </p:cNvSpPr>
              <p:nvPr/>
            </p:nvSpPr>
            <p:spPr bwMode="auto">
              <a:xfrm>
                <a:off x="1440" y="2544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45" name="Rectangle 130"/>
              <p:cNvSpPr>
                <a:spLocks noChangeArrowheads="1"/>
              </p:cNvSpPr>
              <p:nvPr/>
            </p:nvSpPr>
            <p:spPr bwMode="auto">
              <a:xfrm>
                <a:off x="1152" y="2544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46" name="Rectangle 131"/>
              <p:cNvSpPr>
                <a:spLocks noChangeArrowheads="1"/>
              </p:cNvSpPr>
              <p:nvPr/>
            </p:nvSpPr>
            <p:spPr bwMode="auto">
              <a:xfrm>
                <a:off x="432" y="2688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47" name="Rectangle 132"/>
              <p:cNvSpPr>
                <a:spLocks noChangeArrowheads="1"/>
              </p:cNvSpPr>
              <p:nvPr/>
            </p:nvSpPr>
            <p:spPr bwMode="auto">
              <a:xfrm>
                <a:off x="720" y="2688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48" name="Rectangle 133"/>
              <p:cNvSpPr>
                <a:spLocks noChangeArrowheads="1"/>
              </p:cNvSpPr>
              <p:nvPr/>
            </p:nvSpPr>
            <p:spPr bwMode="auto">
              <a:xfrm>
                <a:off x="864" y="2688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49" name="Rectangle 134"/>
              <p:cNvSpPr>
                <a:spLocks noChangeArrowheads="1"/>
              </p:cNvSpPr>
              <p:nvPr/>
            </p:nvSpPr>
            <p:spPr bwMode="auto">
              <a:xfrm>
                <a:off x="576" y="2688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50" name="Rectangle 135"/>
              <p:cNvSpPr>
                <a:spLocks noChangeArrowheads="1"/>
              </p:cNvSpPr>
              <p:nvPr/>
            </p:nvSpPr>
            <p:spPr bwMode="auto">
              <a:xfrm>
                <a:off x="1008" y="2688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51" name="Rectangle 136"/>
              <p:cNvSpPr>
                <a:spLocks noChangeArrowheads="1"/>
              </p:cNvSpPr>
              <p:nvPr/>
            </p:nvSpPr>
            <p:spPr bwMode="auto">
              <a:xfrm>
                <a:off x="1296" y="2688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52" name="Rectangle 137"/>
              <p:cNvSpPr>
                <a:spLocks noChangeArrowheads="1"/>
              </p:cNvSpPr>
              <p:nvPr/>
            </p:nvSpPr>
            <p:spPr bwMode="auto">
              <a:xfrm>
                <a:off x="1440" y="2688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53" name="Rectangle 138"/>
              <p:cNvSpPr>
                <a:spLocks noChangeArrowheads="1"/>
              </p:cNvSpPr>
              <p:nvPr/>
            </p:nvSpPr>
            <p:spPr bwMode="auto">
              <a:xfrm>
                <a:off x="1152" y="2688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54" name="Rectangle 139"/>
              <p:cNvSpPr>
                <a:spLocks noChangeArrowheads="1"/>
              </p:cNvSpPr>
              <p:nvPr/>
            </p:nvSpPr>
            <p:spPr bwMode="auto">
              <a:xfrm>
                <a:off x="432" y="2832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55" name="Rectangle 140"/>
              <p:cNvSpPr>
                <a:spLocks noChangeArrowheads="1"/>
              </p:cNvSpPr>
              <p:nvPr/>
            </p:nvSpPr>
            <p:spPr bwMode="auto">
              <a:xfrm>
                <a:off x="720" y="2832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56" name="Rectangle 141"/>
              <p:cNvSpPr>
                <a:spLocks noChangeArrowheads="1"/>
              </p:cNvSpPr>
              <p:nvPr/>
            </p:nvSpPr>
            <p:spPr bwMode="auto">
              <a:xfrm>
                <a:off x="864" y="2832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57" name="Rectangle 142"/>
              <p:cNvSpPr>
                <a:spLocks noChangeArrowheads="1"/>
              </p:cNvSpPr>
              <p:nvPr/>
            </p:nvSpPr>
            <p:spPr bwMode="auto">
              <a:xfrm>
                <a:off x="576" y="2832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58" name="Rectangle 143"/>
              <p:cNvSpPr>
                <a:spLocks noChangeArrowheads="1"/>
              </p:cNvSpPr>
              <p:nvPr/>
            </p:nvSpPr>
            <p:spPr bwMode="auto">
              <a:xfrm>
                <a:off x="1008" y="2832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59" name="Rectangle 144"/>
              <p:cNvSpPr>
                <a:spLocks noChangeArrowheads="1"/>
              </p:cNvSpPr>
              <p:nvPr/>
            </p:nvSpPr>
            <p:spPr bwMode="auto">
              <a:xfrm>
                <a:off x="1296" y="2832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60" name="Rectangle 145"/>
              <p:cNvSpPr>
                <a:spLocks noChangeArrowheads="1"/>
              </p:cNvSpPr>
              <p:nvPr/>
            </p:nvSpPr>
            <p:spPr bwMode="auto">
              <a:xfrm>
                <a:off x="1440" y="2832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61" name="Rectangle 146"/>
              <p:cNvSpPr>
                <a:spLocks noChangeArrowheads="1"/>
              </p:cNvSpPr>
              <p:nvPr/>
            </p:nvSpPr>
            <p:spPr bwMode="auto">
              <a:xfrm>
                <a:off x="1152" y="2832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62" name="Rectangle 147"/>
              <p:cNvSpPr>
                <a:spLocks noChangeArrowheads="1"/>
              </p:cNvSpPr>
              <p:nvPr/>
            </p:nvSpPr>
            <p:spPr bwMode="auto">
              <a:xfrm>
                <a:off x="432" y="2976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63" name="Rectangle 148"/>
              <p:cNvSpPr>
                <a:spLocks noChangeArrowheads="1"/>
              </p:cNvSpPr>
              <p:nvPr/>
            </p:nvSpPr>
            <p:spPr bwMode="auto">
              <a:xfrm>
                <a:off x="720" y="2976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64" name="Rectangle 149"/>
              <p:cNvSpPr>
                <a:spLocks noChangeArrowheads="1"/>
              </p:cNvSpPr>
              <p:nvPr/>
            </p:nvSpPr>
            <p:spPr bwMode="auto">
              <a:xfrm>
                <a:off x="864" y="2976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65" name="Rectangle 150"/>
              <p:cNvSpPr>
                <a:spLocks noChangeArrowheads="1"/>
              </p:cNvSpPr>
              <p:nvPr/>
            </p:nvSpPr>
            <p:spPr bwMode="auto">
              <a:xfrm>
                <a:off x="576" y="2976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66" name="Rectangle 151"/>
              <p:cNvSpPr>
                <a:spLocks noChangeArrowheads="1"/>
              </p:cNvSpPr>
              <p:nvPr/>
            </p:nvSpPr>
            <p:spPr bwMode="auto">
              <a:xfrm>
                <a:off x="1008" y="2976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67" name="Rectangle 152"/>
              <p:cNvSpPr>
                <a:spLocks noChangeArrowheads="1"/>
              </p:cNvSpPr>
              <p:nvPr/>
            </p:nvSpPr>
            <p:spPr bwMode="auto">
              <a:xfrm>
                <a:off x="1296" y="2976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68" name="Rectangle 153"/>
              <p:cNvSpPr>
                <a:spLocks noChangeArrowheads="1"/>
              </p:cNvSpPr>
              <p:nvPr/>
            </p:nvSpPr>
            <p:spPr bwMode="auto">
              <a:xfrm>
                <a:off x="1440" y="2976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69" name="Rectangle 154"/>
              <p:cNvSpPr>
                <a:spLocks noChangeArrowheads="1"/>
              </p:cNvSpPr>
              <p:nvPr/>
            </p:nvSpPr>
            <p:spPr bwMode="auto">
              <a:xfrm>
                <a:off x="1152" y="2976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70" name="Rectangle 155"/>
              <p:cNvSpPr>
                <a:spLocks noChangeArrowheads="1"/>
              </p:cNvSpPr>
              <p:nvPr/>
            </p:nvSpPr>
            <p:spPr bwMode="auto">
              <a:xfrm>
                <a:off x="432" y="3120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71" name="Rectangle 156"/>
              <p:cNvSpPr>
                <a:spLocks noChangeArrowheads="1"/>
              </p:cNvSpPr>
              <p:nvPr/>
            </p:nvSpPr>
            <p:spPr bwMode="auto">
              <a:xfrm>
                <a:off x="720" y="3120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72" name="Rectangle 157"/>
              <p:cNvSpPr>
                <a:spLocks noChangeArrowheads="1"/>
              </p:cNvSpPr>
              <p:nvPr/>
            </p:nvSpPr>
            <p:spPr bwMode="auto">
              <a:xfrm>
                <a:off x="864" y="3120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73" name="Rectangle 158"/>
              <p:cNvSpPr>
                <a:spLocks noChangeArrowheads="1"/>
              </p:cNvSpPr>
              <p:nvPr/>
            </p:nvSpPr>
            <p:spPr bwMode="auto">
              <a:xfrm>
                <a:off x="576" y="3120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74" name="Rectangle 159"/>
              <p:cNvSpPr>
                <a:spLocks noChangeArrowheads="1"/>
              </p:cNvSpPr>
              <p:nvPr/>
            </p:nvSpPr>
            <p:spPr bwMode="auto">
              <a:xfrm>
                <a:off x="1008" y="3120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75" name="Rectangle 160"/>
              <p:cNvSpPr>
                <a:spLocks noChangeArrowheads="1"/>
              </p:cNvSpPr>
              <p:nvPr/>
            </p:nvSpPr>
            <p:spPr bwMode="auto">
              <a:xfrm>
                <a:off x="1296" y="3120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76" name="Rectangle 161"/>
              <p:cNvSpPr>
                <a:spLocks noChangeArrowheads="1"/>
              </p:cNvSpPr>
              <p:nvPr/>
            </p:nvSpPr>
            <p:spPr bwMode="auto">
              <a:xfrm>
                <a:off x="1440" y="3120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  <p:sp>
            <p:nvSpPr>
              <p:cNvPr id="8277" name="Rectangle 162"/>
              <p:cNvSpPr>
                <a:spLocks noChangeArrowheads="1"/>
              </p:cNvSpPr>
              <p:nvPr/>
            </p:nvSpPr>
            <p:spPr bwMode="auto">
              <a:xfrm>
                <a:off x="1152" y="3120"/>
                <a:ext cx="144" cy="144"/>
              </a:xfrm>
              <a:prstGeom prst="rect">
                <a:avLst/>
              </a:prstGeom>
              <a:noFill/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e-IL">
                  <a:latin typeface="Calibri" panose="020F0502020204030204" pitchFamily="34" charset="0"/>
                </a:endParaRPr>
              </a:p>
            </p:txBody>
          </p:sp>
        </p:grpSp>
      </p:grpSp>
      <p:grpSp>
        <p:nvGrpSpPr>
          <p:cNvPr id="13" name="Group 163"/>
          <p:cNvGrpSpPr>
            <a:grpSpLocks/>
          </p:cNvGrpSpPr>
          <p:nvPr/>
        </p:nvGrpSpPr>
        <p:grpSpPr bwMode="auto">
          <a:xfrm>
            <a:off x="336550" y="3357563"/>
            <a:ext cx="6226175" cy="2595562"/>
            <a:chOff x="212" y="2115"/>
            <a:chExt cx="3922" cy="1635"/>
          </a:xfrm>
        </p:grpSpPr>
        <p:sp>
          <p:nvSpPr>
            <p:cNvPr id="8210" name="Text Box 164"/>
            <p:cNvSpPr txBox="1">
              <a:spLocks noChangeArrowheads="1"/>
            </p:cNvSpPr>
            <p:nvPr/>
          </p:nvSpPr>
          <p:spPr bwMode="auto">
            <a:xfrm>
              <a:off x="212" y="3308"/>
              <a:ext cx="3922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2000" b="0" dirty="0"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 model assumption:</a:t>
              </a:r>
              <a:r>
                <a:rPr lang="en-US" sz="2000" b="0" dirty="0">
                  <a:solidFill>
                    <a:schemeClr val="bg1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000" b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after </a:t>
              </a:r>
              <a:r>
                <a:rPr lang="en-US" sz="2000" b="0" dirty="0">
                  <a:solidFill>
                    <a:schemeClr val="bg1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DCT, the top left coefficients to be dominant and the rest </a:t>
              </a:r>
              <a:r>
                <a:rPr lang="en-US" sz="2000" b="0" dirty="0" smtClean="0">
                  <a:solidFill>
                    <a:schemeClr val="bg1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zeros</a:t>
              </a:r>
              <a:endParaRPr lang="en-US" sz="2000" b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211" name="Rectangle 165"/>
            <p:cNvSpPr>
              <a:spLocks noChangeArrowheads="1"/>
            </p:cNvSpPr>
            <p:nvPr/>
          </p:nvSpPr>
          <p:spPr bwMode="auto">
            <a:xfrm>
              <a:off x="2738" y="2115"/>
              <a:ext cx="437" cy="434"/>
            </a:xfrm>
            <a:prstGeom prst="rect">
              <a:avLst/>
            </a:prstGeom>
            <a:solidFill>
              <a:srgbClr val="3333CC">
                <a:alpha val="45882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e-IL">
                <a:latin typeface="Calibri" panose="020F0502020204030204" pitchFamily="34" charset="0"/>
              </a:endParaRPr>
            </a:p>
          </p:txBody>
        </p:sp>
      </p:grpSp>
      <p:sp>
        <p:nvSpPr>
          <p:cNvPr id="168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88963" y="6175375"/>
            <a:ext cx="4108450" cy="6826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Vardan Papyan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Computer-Science Department	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The Technion</a:t>
            </a:r>
          </a:p>
        </p:txBody>
      </p:sp>
    </p:spTree>
    <p:extLst>
      <p:ext uri="{BB962C8B-B14F-4D97-AF65-F5344CB8AC3E}">
        <p14:creationId xmlns:p14="http://schemas.microsoft.com/office/powerpoint/2010/main" val="73246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3810" grpId="0" animBg="1"/>
      <p:bldP spid="5038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B64E8F7-1410-4862-8591-6DEC1F5A1647}" type="slidenum">
              <a:rPr lang="he-IL" sz="1200" b="0" smtClean="0">
                <a:solidFill>
                  <a:schemeClr val="bg1"/>
                </a:solidFill>
                <a:latin typeface="Calibri" panose="020F0502020204030204" pitchFamily="34" charset="0"/>
              </a:rPr>
              <a:pPr eaLnBrk="1" hangingPunct="1"/>
              <a:t>8</a:t>
            </a:fld>
            <a:endParaRPr lang="en-US" sz="1200" b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3076" name="Line 2"/>
          <p:cNvSpPr>
            <a:spLocks noChangeShapeType="1"/>
          </p:cNvSpPr>
          <p:nvPr/>
        </p:nvSpPr>
        <p:spPr bwMode="auto">
          <a:xfrm>
            <a:off x="0" y="1082675"/>
            <a:ext cx="9144000" cy="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3077" name="Rectangle 3"/>
          <p:cNvSpPr>
            <a:spLocks noChangeArrowheads="1"/>
          </p:cNvSpPr>
          <p:nvPr/>
        </p:nvSpPr>
        <p:spPr bwMode="auto">
          <a:xfrm>
            <a:off x="0" y="152400"/>
            <a:ext cx="90249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/>
            <a:r>
              <a:rPr lang="en-US" sz="4000" b="0" dirty="0">
                <a:solidFill>
                  <a:schemeClr val="bg1"/>
                </a:solidFill>
                <a:latin typeface="Calibri Light" panose="020F0302020204030204" pitchFamily="34" charset="0"/>
              </a:rPr>
              <a:t>   </a:t>
            </a:r>
            <a:r>
              <a:rPr lang="en-US" sz="4000" b="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Research in Signal/Image Processing</a:t>
            </a:r>
            <a:endParaRPr lang="en-US" sz="4000" b="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693420" y="1319657"/>
            <a:ext cx="1912620" cy="1168629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6300" y="1601596"/>
            <a:ext cx="1546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</a:t>
            </a:r>
            <a:endParaRPr lang="en-US" sz="3200" b="0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7" name="Rounded Rectangle 126"/>
          <p:cNvSpPr/>
          <p:nvPr/>
        </p:nvSpPr>
        <p:spPr bwMode="auto">
          <a:xfrm>
            <a:off x="2933700" y="1319658"/>
            <a:ext cx="3169920" cy="1168628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3078480" y="1332798"/>
            <a:ext cx="2880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Problem (Application)</a:t>
            </a:r>
            <a:endParaRPr lang="en-US" sz="3200" b="0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9" name="Rounded Rectangle 128"/>
          <p:cNvSpPr/>
          <p:nvPr/>
        </p:nvSpPr>
        <p:spPr bwMode="auto">
          <a:xfrm>
            <a:off x="6442710" y="1319657"/>
            <a:ext cx="1912620" cy="1168629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6633210" y="1610071"/>
            <a:ext cx="1546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Signal</a:t>
            </a:r>
            <a:endParaRPr lang="en-US" sz="3200" b="0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1" name="Rounded Rectangle 130"/>
          <p:cNvSpPr/>
          <p:nvPr/>
        </p:nvSpPr>
        <p:spPr bwMode="auto">
          <a:xfrm>
            <a:off x="2994660" y="3057017"/>
            <a:ext cx="3169920" cy="1455421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3139440" y="3246118"/>
            <a:ext cx="2880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Numerical Scheme</a:t>
            </a:r>
            <a:endParaRPr lang="en-US" sz="3200" b="0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1644806" y="3578135"/>
            <a:ext cx="1349854" cy="381000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1447800" y="2488287"/>
            <a:ext cx="197006" cy="1381568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33" name="Right Arrow 132"/>
          <p:cNvSpPr/>
          <p:nvPr/>
        </p:nvSpPr>
        <p:spPr bwMode="auto">
          <a:xfrm rot="5400000">
            <a:off x="4158094" y="2563104"/>
            <a:ext cx="568732" cy="419100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35" name="Right Arrow 134"/>
          <p:cNvSpPr/>
          <p:nvPr/>
        </p:nvSpPr>
        <p:spPr bwMode="auto">
          <a:xfrm flipH="1">
            <a:off x="6164580" y="3578135"/>
            <a:ext cx="1130420" cy="381000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38" name="Right Arrow 137"/>
          <p:cNvSpPr/>
          <p:nvPr/>
        </p:nvSpPr>
        <p:spPr bwMode="auto">
          <a:xfrm>
            <a:off x="5318760" y="4884419"/>
            <a:ext cx="1314450" cy="347681"/>
          </a:xfrm>
          <a:prstGeom prst="rightArrow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9" name="Rectangle 138"/>
          <p:cNvSpPr/>
          <p:nvPr/>
        </p:nvSpPr>
        <p:spPr bwMode="auto">
          <a:xfrm>
            <a:off x="5318760" y="4512439"/>
            <a:ext cx="197006" cy="631061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8370" name="Picture 2" descr="http://t3.gstatic.com/images?q=tbn:ANd9GcRxOfS3P7HPjNsESDcX5dF_tAtue-WcKNgqDMV-eUt6M8Z1U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790" y="4367634"/>
            <a:ext cx="987924" cy="127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689104" y="4366750"/>
            <a:ext cx="141965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New Research Work </a:t>
            </a:r>
            <a:b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(and Paper) is Born</a:t>
            </a:r>
            <a:endParaRPr lang="en-US" sz="2000" b="0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1" name="Rectangle 140"/>
          <p:cNvSpPr/>
          <p:nvPr/>
        </p:nvSpPr>
        <p:spPr bwMode="auto">
          <a:xfrm>
            <a:off x="7216697" y="2488286"/>
            <a:ext cx="197006" cy="1381568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197031" y="4782072"/>
            <a:ext cx="500742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The fields of signal &amp; image processing are essentially built of an evolution of models </a:t>
            </a:r>
            <a:b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</a:br>
            <a:r>
              <a:rPr lang="en-US" sz="2000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and ways to use them for various tasks</a:t>
            </a:r>
            <a:endParaRPr lang="he-IL" sz="2000" b="0" dirty="0">
              <a:solidFill>
                <a:schemeClr val="bg1"/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88963" y="6175375"/>
            <a:ext cx="4108450" cy="6826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Vardan Papyan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Computer-Science Department	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The Technion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5943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27" grpId="0" animBg="1"/>
      <p:bldP spid="128" grpId="0"/>
      <p:bldP spid="129" grpId="0" animBg="1"/>
      <p:bldP spid="130" grpId="0"/>
      <p:bldP spid="131" grpId="0" animBg="1"/>
      <p:bldP spid="132" grpId="0"/>
      <p:bldP spid="7" grpId="0" animBg="1"/>
      <p:bldP spid="8" grpId="0" animBg="1"/>
      <p:bldP spid="133" grpId="0" animBg="1"/>
      <p:bldP spid="135" grpId="0" animBg="1"/>
      <p:bldP spid="138" grpId="0" animBg="1"/>
      <p:bldP spid="139" grpId="0" animBg="1"/>
      <p:bldP spid="11" grpId="0"/>
      <p:bldP spid="141" grpId="0" animBg="1"/>
      <p:bldP spid="1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F8166F9-6153-4836-8CA0-69276788D7BC}" type="slidenum">
              <a:rPr lang="he-IL" smtClean="0">
                <a:latin typeface="Calibri" panose="020F0502020204030204" pitchFamily="34" charset="0"/>
              </a:rPr>
              <a:pPr/>
              <a:t>9</a:t>
            </a:fld>
            <a:endParaRPr lang="en-US" smtClean="0">
              <a:latin typeface="Calibri" panose="020F0502020204030204" pitchFamily="34" charset="0"/>
            </a:endParaRPr>
          </a:p>
        </p:txBody>
      </p:sp>
      <p:sp>
        <p:nvSpPr>
          <p:cNvPr id="38916" name="Line 4"/>
          <p:cNvSpPr>
            <a:spLocks noChangeShapeType="1"/>
          </p:cNvSpPr>
          <p:nvPr/>
        </p:nvSpPr>
        <p:spPr bwMode="auto">
          <a:xfrm>
            <a:off x="0" y="1082675"/>
            <a:ext cx="9144000" cy="0"/>
          </a:xfrm>
          <a:prstGeom prst="line">
            <a:avLst/>
          </a:prstGeom>
          <a:noFill/>
          <a:ln w="7620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0" y="152400"/>
            <a:ext cx="9024938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l"/>
            <a:r>
              <a:rPr lang="en-US" sz="4000" b="0" dirty="0">
                <a:solidFill>
                  <a:schemeClr val="bg1"/>
                </a:solidFill>
                <a:latin typeface="Calibri Light" panose="020F0302020204030204" pitchFamily="34" charset="0"/>
              </a:rPr>
              <a:t>   </a:t>
            </a:r>
            <a:r>
              <a:rPr lang="en-US" sz="4000" b="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What This Talk is all About? </a:t>
            </a:r>
            <a:endParaRPr lang="en-US" sz="4000" b="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321802" y="1301009"/>
            <a:ext cx="6274052" cy="639943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49378" y="1257457"/>
            <a:ext cx="641890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b="0" dirty="0" smtClean="0"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Data Models and Their Use</a:t>
            </a:r>
            <a:endParaRPr lang="he-IL" sz="4000" b="0" dirty="0"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8852" y="1987604"/>
            <a:ext cx="8022229" cy="40318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58775" indent="-358775" algn="l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Almost any task in data processing requires a model – </a:t>
            </a:r>
            <a:b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</a:b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true for denoising, </a:t>
            </a:r>
            <a:r>
              <a:rPr lang="en-US" b="0" dirty="0" err="1" smtClean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deblurring</a:t>
            </a: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, super-resolution, </a:t>
            </a:r>
            <a:r>
              <a:rPr lang="en-US" b="0" dirty="0" err="1" smtClean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inpainting</a:t>
            </a: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, compression, anomaly-detection, sampling, recognition, separation, and more</a:t>
            </a:r>
          </a:p>
          <a:p>
            <a:pPr marL="358775" indent="-358775" algn="l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Sparse </a:t>
            </a:r>
            <a:r>
              <a:rPr lang="en-US" b="0" dirty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and </a:t>
            </a: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Redundant Representations offer a new and highly effective model – we call it </a:t>
            </a:r>
            <a:b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</a:b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                                        </a:t>
            </a:r>
            <a:r>
              <a:rPr lang="en-US" sz="4400" b="0" dirty="0" err="1" smtClean="0">
                <a:solidFill>
                  <a:srgbClr val="FFC000"/>
                </a:solidFill>
                <a:latin typeface="Monotype Corsiva" panose="03010101010201010101" pitchFamily="66" charset="0"/>
                <a:ea typeface="Tahoma" pitchFamily="34" charset="0"/>
                <a:cs typeface="Tahoma" pitchFamily="34" charset="0"/>
              </a:rPr>
              <a:t>Sparseland</a:t>
            </a:r>
            <a:r>
              <a:rPr lang="en-US" sz="3600" b="0" dirty="0" smtClean="0">
                <a:solidFill>
                  <a:schemeClr val="bg1"/>
                </a:solidFill>
                <a:latin typeface="Monotype Corsiva" panose="03010101010201010101" pitchFamily="66" charset="0"/>
                <a:ea typeface="Tahoma" pitchFamily="34" charset="0"/>
                <a:cs typeface="Tahoma" pitchFamily="34" charset="0"/>
              </a:rPr>
              <a:t> </a:t>
            </a:r>
            <a:endParaRPr lang="en-US" b="0" dirty="0" smtClean="0">
              <a:solidFill>
                <a:schemeClr val="bg1"/>
              </a:solidFill>
              <a:latin typeface="Monotype Corsiva" panose="03010101010201010101" pitchFamily="66" charset="0"/>
              <a:ea typeface="Tahoma" pitchFamily="34" charset="0"/>
              <a:cs typeface="Tahoma" pitchFamily="34" charset="0"/>
            </a:endParaRPr>
          </a:p>
          <a:p>
            <a:pPr marL="358775" indent="-358775" algn="l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b="0" dirty="0" smtClean="0">
                <a:solidFill>
                  <a:schemeClr val="bg1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We shall describe this and descendant versions of it that lead all the way to … </a:t>
            </a:r>
            <a:r>
              <a:rPr lang="en-US" b="0" dirty="0" smtClean="0">
                <a:solidFill>
                  <a:srgbClr val="FFC00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deep-learning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588963" y="6175375"/>
            <a:ext cx="4108450" cy="6826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Vardan Papyan</a:t>
            </a:r>
          </a:p>
          <a:p>
            <a:pPr>
              <a:defRPr/>
            </a:pPr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>
                <a:solidFill>
                  <a:schemeClr val="bg1"/>
                </a:solidFill>
              </a:rPr>
              <a:t>Computer-Science Department	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The Technion</a:t>
            </a:r>
          </a:p>
        </p:txBody>
      </p:sp>
    </p:spTree>
    <p:extLst>
      <p:ext uri="{BB962C8B-B14F-4D97-AF65-F5344CB8AC3E}">
        <p14:creationId xmlns:p14="http://schemas.microsoft.com/office/powerpoint/2010/main" val="54917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8" grpId="0"/>
      <p:bldP spid="21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3|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3|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5.3|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5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4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30396</TotalTime>
  <Words>2944</Words>
  <Application>Microsoft Office PowerPoint</Application>
  <PresentationFormat>On-screen Show (4:3)</PresentationFormat>
  <Paragraphs>918</Paragraphs>
  <Slides>61</Slides>
  <Notes>39</Notes>
  <HiddenSlides>6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61</vt:i4>
      </vt:variant>
    </vt:vector>
  </HeadingPairs>
  <TitlesOfParts>
    <vt:vector size="79" baseType="lpstr">
      <vt:lpstr>Arial</vt:lpstr>
      <vt:lpstr>Calibri</vt:lpstr>
      <vt:lpstr>Calibri Light</vt:lpstr>
      <vt:lpstr>Cambria Math</vt:lpstr>
      <vt:lpstr>Courier New</vt:lpstr>
      <vt:lpstr>FrankRuehl</vt:lpstr>
      <vt:lpstr>Monotype Corsiva</vt:lpstr>
      <vt:lpstr>Symbol</vt:lpstr>
      <vt:lpstr>Tahoma</vt:lpstr>
      <vt:lpstr>Times New Roman</vt:lpstr>
      <vt:lpstr>Wingdings</vt:lpstr>
      <vt:lpstr>Default Design</vt:lpstr>
      <vt:lpstr>Office Theme</vt:lpstr>
      <vt:lpstr>1_Office Theme</vt:lpstr>
      <vt:lpstr>1_Default Design</vt:lpstr>
      <vt:lpstr>2_Default Design</vt:lpstr>
      <vt:lpstr>משוואה</vt:lpstr>
      <vt:lpstr>Equation</vt:lpstr>
      <vt:lpstr>Signal Modeling: From Convolutional Sparse Coding to Convolutional Neural Networks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Convolutional Sparse Coding (CSC) </vt:lpstr>
      <vt:lpstr>CSC in Matrix Form</vt:lpstr>
      <vt:lpstr>The CSC Dictionary</vt:lpstr>
      <vt:lpstr>Why CSC?</vt:lpstr>
      <vt:lpstr>Classical Sparse Theory for CSC ? </vt:lpstr>
      <vt:lpstr>Moving to Local Sparsity: Stripes </vt:lpstr>
      <vt:lpstr>Success of OMP</vt:lpstr>
      <vt:lpstr>Success of the Basis Pursuit </vt:lpstr>
      <vt:lpstr>Global Pursuit via Local Processing</vt:lpstr>
      <vt:lpstr>Global Pursuit via Local Processing </vt:lpstr>
      <vt:lpstr>Two Comments About this Scheme </vt:lpstr>
      <vt:lpstr>PowerPoint Presentation</vt:lpstr>
      <vt:lpstr>CSC and CNN</vt:lpstr>
      <vt:lpstr>CNN</vt:lpstr>
      <vt:lpstr>CNN</vt:lpstr>
      <vt:lpstr>Mathematically...</vt:lpstr>
      <vt:lpstr>From CSC to Multi-Layered CSC</vt:lpstr>
      <vt:lpstr>Intuition: From Atoms to Molecules</vt:lpstr>
      <vt:lpstr>A Small Taste: Model Training (MNIST)</vt:lpstr>
      <vt:lpstr>A Small Taste: Model Training (CiFAR)</vt:lpstr>
      <vt:lpstr>ML-CSC: Pursuit</vt:lpstr>
      <vt:lpstr>A Small Taste: Pursuit</vt:lpstr>
      <vt:lpstr>ML-CSC: The Simplest Pursuit</vt:lpstr>
      <vt:lpstr>Consider this for Solving the DCP</vt:lpstr>
      <vt:lpstr>Theoretical Path</vt:lpstr>
      <vt:lpstr>Theoretical Path: Possible Questions</vt:lpstr>
      <vt:lpstr>Success of the Layered-THR</vt:lpstr>
      <vt:lpstr>Layered Basis Pursuit (BP)</vt:lpstr>
      <vt:lpstr>Success of the Layered BP</vt:lpstr>
      <vt:lpstr>Layered Iterative Thresholding</vt:lpstr>
      <vt:lpstr>Time to Conclude</vt:lpstr>
      <vt:lpstr>This Talk</vt:lpstr>
      <vt:lpstr>PowerPoint Presentation</vt:lpstr>
      <vt:lpstr>PowerPoint Presentation</vt:lpstr>
    </vt:vector>
  </TitlesOfParts>
  <Company>Stanford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Sparse Representations and the Basis Pursuit Algorithm</dc:title>
  <dc:creator>Michael Elad</dc:creator>
  <cp:lastModifiedBy>Vardan Papyan</cp:lastModifiedBy>
  <cp:revision>1777</cp:revision>
  <dcterms:created xsi:type="dcterms:W3CDTF">2002-10-21T21:14:30Z</dcterms:created>
  <dcterms:modified xsi:type="dcterms:W3CDTF">2017-10-18T06:57:22Z</dcterms:modified>
</cp:coreProperties>
</file>